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7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1CCF6-2A39-4DE1-8347-65D73867C0AF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A484F-D395-4666-AACE-DC9BD3F1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B8CE18-5507-4455-B0B5-5C3CF410179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2;&#1101;&#1088;&#1080;\Desktop\&#1043;&#1086;&#1090;&#1086;&#1074;&#1099;&#1081;%20&#1084;&#1072;&#1090;&#1077;&#1088;&#1080;&#1072;&#1083;\&#1056;&#1091;&#1089;&#1089;&#1082;&#1072;&#1103;_&#1085;&#1072;&#1088;&#1086;&#1076;&#1085;&#1072;&#1103;_&#1084;&#1091;&#1079;&#1099;&#1082;&#1072;_-_&#1050;&#1086;&#1084;&#1087;&#1086;&#1079;._&#1053;.&#1050;&#1091;&#1079;&#1085;&#1077;&#1094;&#1086;&#1074;._&#1056;&#1048;&#1040;_&#1087;_&#1091;_&#1040;.&#1062;&#1072;&#1076;&#1080;&#1082;&#1086;&#1074;&#1089;&#1082;&#1086;&#1075;&#1086;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101;&#1088;&#1080;\Desktop\&#1043;&#1086;&#1090;&#1086;&#1074;&#1099;&#1081;%20&#1084;&#1072;&#1090;&#1077;&#1088;&#1080;&#1072;&#1083;\Track%2021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&#1052;&#1101;&#1088;&#1080;\Desktop\&#1043;&#1086;&#1090;&#1086;&#1074;&#1099;&#1081;%20&#1084;&#1072;&#1090;&#1077;&#1088;&#1080;&#1072;&#1083;\&#1056;&#1091;&#1089;&#1089;&#1082;&#1072;&#1103;_&#1085;&#1072;&#1088;&#1086;&#1076;&#1085;&#1072;&#1103;_&#1084;&#1091;&#1079;&#1099;&#1082;&#1072;_-_&#1055;&#1086;&#1083;&#1103;&#1085;&#1082;&#1072;__&#1088;&#1091;&#1089;&#1089;&#1082;&#1080;&#1081;_&#1085;&#1072;&#1088;&#1086;&#1076;&#1085;&#1099;&#1081;_&#1085;&#1072;&#1080;&#1075;&#1088;&#1099;&#1096;.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3429000"/>
            <a:ext cx="5143536" cy="306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68313" y="1785926"/>
            <a:ext cx="8358187" cy="185738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Урок-исследование по окружающему миру во 2 классе</a:t>
            </a:r>
            <a:b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«О труде славян»</a:t>
            </a:r>
          </a:p>
        </p:txBody>
      </p:sp>
      <p:pic>
        <p:nvPicPr>
          <p:cNvPr id="2051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:\Documents and Settings\Aida\Рабочий стол\клипарты рамки фончики\karty\karty\map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85728"/>
            <a:ext cx="1928812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H:\Documents and Settings\Aida\Рабочий стол\клипарты рамки фончики\karty\karty\map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28572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:\Documents and Settings\Aida\Рабочий стол\клипарты рамки фончики\karty\karty\map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285728"/>
            <a:ext cx="16430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Grp="1" noChangeArrowheads="1"/>
          </p:cNvSpPr>
          <p:nvPr>
            <p:ph type="subTitle" idx="1"/>
          </p:nvPr>
        </p:nvSpPr>
        <p:spPr>
          <a:xfrm>
            <a:off x="4500562" y="4929188"/>
            <a:ext cx="4286280" cy="1428750"/>
          </a:xfrm>
        </p:spPr>
        <p:txBody>
          <a:bodyPr/>
          <a:lstStyle/>
          <a:p>
            <a:pPr eaLnBrk="1" hangingPunct="1">
              <a:defRPr/>
            </a:pPr>
            <a:endParaRPr lang="ru-RU" sz="1600" kern="0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928802"/>
            <a:ext cx="6114571" cy="4357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785926"/>
            <a:ext cx="5857884" cy="4431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928802"/>
            <a:ext cx="5715008" cy="4322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071678"/>
            <a:ext cx="5240596" cy="400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сканирование00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428868"/>
            <a:ext cx="6705616" cy="3688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71612"/>
            <a:ext cx="26670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 l="5174" t="3169" r="11424" b="3169"/>
          <a:stretch>
            <a:fillRect/>
          </a:stretch>
        </p:blipFill>
        <p:spPr bwMode="auto">
          <a:xfrm>
            <a:off x="4857752" y="1500174"/>
            <a:ext cx="3929090" cy="2950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Мэри\Desktop\для окружающего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929066"/>
            <a:ext cx="3810027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Мэри\Desktop\для окружающего\images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4071942"/>
            <a:ext cx="3214710" cy="2451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Рыболовство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5429256" y="2143116"/>
            <a:ext cx="3157537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1071538" y="4500570"/>
            <a:ext cx="6096000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71636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Охота</a:t>
            </a:r>
            <a:endParaRPr lang="ru-RU" sz="7200" dirty="0">
              <a:solidFill>
                <a:srgbClr val="C00000"/>
              </a:solidFill>
            </a:endParaRPr>
          </a:p>
        </p:txBody>
      </p:sp>
      <p:pic>
        <p:nvPicPr>
          <p:cNvPr id="10" name="Picture 7" descr="C:\Documents and Settings\1\Мои документы\Мои рисунки\дщшн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857364"/>
            <a:ext cx="1857388" cy="2512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Скотоводство</a:t>
            </a:r>
            <a:endParaRPr lang="ru-RU" sz="7200" dirty="0">
              <a:solidFill>
                <a:srgbClr val="C00000"/>
              </a:solidFill>
            </a:endParaRPr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5214942" y="1785925"/>
            <a:ext cx="3571900" cy="2896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/>
          <a:stretch>
            <a:fillRect/>
          </a:stretch>
        </p:blipFill>
        <p:spPr bwMode="auto">
          <a:xfrm>
            <a:off x="428596" y="2143116"/>
            <a:ext cx="4214842" cy="3160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4214818"/>
            <a:ext cx="335493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457200" y="1643049"/>
            <a:ext cx="4040188" cy="9286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286248" y="3500438"/>
            <a:ext cx="4038600" cy="277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9788" y="1928802"/>
            <a:ext cx="4038600" cy="1500198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Вот так в старину добывали из дупел дикий лесной мед 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Бортничество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928802"/>
            <a:ext cx="4040188" cy="23279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785926"/>
            <a:ext cx="3071834" cy="4662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050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2500306"/>
            <a:ext cx="4059936" cy="4143404"/>
          </a:xfrm>
        </p:spPr>
        <p:txBody>
          <a:bodyPr>
            <a:normAutofit fontScale="77500" lnSpcReduction="20000"/>
          </a:bodyPr>
          <a:lstStyle/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Слава нашей стороне!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Слава нашей старине!</a:t>
            </a:r>
          </a:p>
          <a:p>
            <a:pPr>
              <a:defRPr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Времена теперь другие,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Как и мысли и дела-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Далеко ушла Россия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От страны какой была.</a:t>
            </a:r>
          </a:p>
          <a:p>
            <a:pPr>
              <a:defRPr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Умный сильный  наш народ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 Далеко глядит вперед,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 А   преданья    старины</a:t>
            </a:r>
          </a:p>
          <a:p>
            <a:pPr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Забывать мы не должны.   </a:t>
            </a:r>
          </a:p>
          <a:p>
            <a:endParaRPr lang="ru-RU" dirty="0"/>
          </a:p>
        </p:txBody>
      </p:sp>
      <p:pic>
        <p:nvPicPr>
          <p:cNvPr id="10" name="Picture 2" descr="C:\Documents and Settings\1\Мои документы\Мои рисунки\08 78.gif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714620"/>
            <a:ext cx="2839655" cy="3786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" descr="ti-346203-805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14290"/>
            <a:ext cx="2857520" cy="228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" descr="cms.jpg"/>
          <p:cNvPicPr>
            <a:picLocks noChangeAspect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1142976" y="285728"/>
            <a:ext cx="3071834" cy="2248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усская_народная_музыка_-_Композ._Н.Кузнецов._РИА_п_у_А.Цадиковског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358214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1428728" y="1876424"/>
            <a:ext cx="6215105" cy="4269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rack 2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8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1571604" y="2071678"/>
            <a:ext cx="5715040" cy="4101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1\Мои документы\Мои рисунки\posel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71678"/>
            <a:ext cx="7081679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00240"/>
            <a:ext cx="6500858" cy="4447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42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28604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28604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428604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57166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сканирование0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43372" y="2928934"/>
            <a:ext cx="4714908" cy="3144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r="1306"/>
          <a:stretch>
            <a:fillRect/>
          </a:stretch>
        </p:blipFill>
        <p:spPr bwMode="auto">
          <a:xfrm>
            <a:off x="428596" y="1857364"/>
            <a:ext cx="3548840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Мэри\Desktop\для окружающего\35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736"/>
            <a:ext cx="700092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5800" y="357166"/>
            <a:ext cx="7924800" cy="1143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85800" y="5572140"/>
            <a:ext cx="7924800" cy="1000132"/>
          </a:xfrm>
        </p:spPr>
        <p:txBody>
          <a:bodyPr/>
          <a:lstStyle/>
          <a:p>
            <a:pPr algn="r"/>
            <a:r>
              <a:rPr lang="ru-RU" dirty="0" smtClean="0"/>
              <a:t>А.Пластов «Жатва»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52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142852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1\Мои документы\Мои рисунки\mikula-selyaninovi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928802"/>
            <a:ext cx="306469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3214686"/>
            <a:ext cx="5143536" cy="306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85728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14290"/>
            <a:ext cx="2214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500438"/>
            <a:ext cx="2357454" cy="2893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2500306"/>
            <a:ext cx="2697163" cy="1928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1785926"/>
            <a:ext cx="1847850" cy="2163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2071678"/>
            <a:ext cx="1881188" cy="1411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4286250"/>
            <a:ext cx="3190875" cy="2100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Земледелие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67208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Ручные жёрнова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3"/>
          </p:nvPr>
        </p:nvSpPr>
        <p:spPr>
          <a:xfrm>
            <a:off x="4714876" y="1428736"/>
            <a:ext cx="4071966" cy="64294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Орудие мотыжного земледелия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4"/>
          </p:nvPr>
        </p:nvSpPr>
        <p:spPr>
          <a:xfrm>
            <a:off x="4649788" y="2786058"/>
            <a:ext cx="4038600" cy="33294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" name="Русская_народная_музыка_-_Полянка__русский_народный_наигрыш.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385762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7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</TotalTime>
  <Words>76</Words>
  <PresentationFormat>Экран (4:3)</PresentationFormat>
  <Paragraphs>24</Paragraphs>
  <Slides>19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Урок-исследование по окружающему миру во 2 классе  «О труде славян»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Земледелие</vt:lpstr>
      <vt:lpstr>Слайд 10</vt:lpstr>
      <vt:lpstr>Слайд 11</vt:lpstr>
      <vt:lpstr>Слайд 12</vt:lpstr>
      <vt:lpstr>Слайд 13</vt:lpstr>
      <vt:lpstr>Слайд 14</vt:lpstr>
      <vt:lpstr>Рыболовство</vt:lpstr>
      <vt:lpstr>Охота</vt:lpstr>
      <vt:lpstr>Скотоводство</vt:lpstr>
      <vt:lpstr>Бортничество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Урок-исследование по окружающему миру во 2 классе  «О труде славян»</dc:title>
  <dc:creator>Мэри</dc:creator>
  <cp:lastModifiedBy>Мэри</cp:lastModifiedBy>
  <cp:revision>11</cp:revision>
  <dcterms:created xsi:type="dcterms:W3CDTF">2012-12-11T14:07:57Z</dcterms:created>
  <dcterms:modified xsi:type="dcterms:W3CDTF">2012-12-11T18:26:30Z</dcterms:modified>
</cp:coreProperties>
</file>