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81" r:id="rId7"/>
    <p:sldId id="261" r:id="rId8"/>
    <p:sldId id="263" r:id="rId9"/>
    <p:sldId id="264" r:id="rId10"/>
    <p:sldId id="265" r:id="rId11"/>
    <p:sldId id="266" r:id="rId12"/>
    <p:sldId id="268" r:id="rId13"/>
    <p:sldId id="267" r:id="rId14"/>
    <p:sldId id="277" r:id="rId15"/>
    <p:sldId id="269" r:id="rId16"/>
    <p:sldId id="270" r:id="rId17"/>
    <p:sldId id="271" r:id="rId18"/>
    <p:sldId id="272" r:id="rId19"/>
    <p:sldId id="274" r:id="rId20"/>
    <p:sldId id="275" r:id="rId21"/>
    <p:sldId id="278" r:id="rId22"/>
    <p:sldId id="273" r:id="rId23"/>
    <p:sldId id="276" r:id="rId24"/>
    <p:sldId id="279" r:id="rId25"/>
    <p:sldId id="280" r:id="rId26"/>
    <p:sldId id="28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F4E24-CD64-433C-8403-A2D445C5DA47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D6780-6669-4B63-B514-5B1E87099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D6780-6669-4B63-B514-5B1E87099BDE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D6780-6669-4B63-B514-5B1E87099BDE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25CCE4-FC7C-4082-9492-47EAD64F7382}" type="datetimeFigureOut">
              <a:rPr lang="ru-RU" smtClean="0"/>
              <a:pPr/>
              <a:t>15.03.2014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FD1D700-BC3F-475A-9F9C-CB87807622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11457[1]"/>
          <p:cNvPicPr/>
          <p:nvPr/>
        </p:nvPicPr>
        <p:blipFill>
          <a:blip r:embed="rId2"/>
          <a:srcRect r="39423"/>
          <a:stretch>
            <a:fillRect/>
          </a:stretch>
        </p:blipFill>
        <p:spPr bwMode="auto">
          <a:xfrm>
            <a:off x="500034" y="2571744"/>
            <a:ext cx="1785950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tarasevi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15140" y="2500306"/>
            <a:ext cx="2000250" cy="2219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123[1]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00694" y="142852"/>
            <a:ext cx="3490915" cy="2428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4" name="Picture 2" descr="G:\кордова\Таня Савичева.files\savicheva0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0034" y="285728"/>
            <a:ext cx="3663488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500042"/>
            <a:ext cx="8305800" cy="4500594"/>
          </a:xfrm>
        </p:spPr>
        <p:txBody>
          <a:bodyPr/>
          <a:lstStyle/>
          <a:p>
            <a:r>
              <a:rPr lang="ru-RU" sz="7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Блокадный дневник</a:t>
            </a:r>
            <a:br>
              <a:rPr lang="ru-RU" sz="7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Тани Савичевой</a:t>
            </a:r>
            <a:endParaRPr lang="ru-RU" sz="72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blokada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0034" y="4714884"/>
            <a:ext cx="2544524" cy="19399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>
          <a:xfrm>
            <a:off x="3357554" y="4786322"/>
            <a:ext cx="2264029" cy="18732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okop1_001[1]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000760" y="4786322"/>
            <a:ext cx="2604922" cy="1928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524000"/>
            <a:ext cx="4286280" cy="50482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Но голод продолжает своё подлое дело: алиментарная дистрофия, цинга, кишечные заболевания, туберкулёз уносят жизни тысяч ленинградцев. И к Савичевым вновь врывается горе. В записной книжке на букву "В" появляются сбивчивые строчки : "Дядя Вася умер в 13 </a:t>
            </a:r>
            <a:r>
              <a:rPr lang="ru-RU" dirty="0" err="1" smtClean="0"/>
              <a:t>апр</a:t>
            </a:r>
            <a:r>
              <a:rPr lang="ru-RU" dirty="0" smtClean="0"/>
              <a:t> 2 ч ночь 1942 г".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Запись на букву «В»</a:t>
            </a:r>
            <a:endParaRPr lang="ru-RU" sz="6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таня савичева"/>
          <p:cNvPicPr/>
          <p:nvPr/>
        </p:nvPicPr>
        <p:blipFill>
          <a:blip r:embed="rId2"/>
          <a:srcRect l="51800" t="15686" r="32551" b="47304"/>
          <a:stretch>
            <a:fillRect/>
          </a:stretch>
        </p:blipFill>
        <p:spPr bwMode="auto">
          <a:xfrm>
            <a:off x="6858016" y="3571876"/>
            <a:ext cx="2000264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Содержимое 3" descr="C:\Documents and Settings\Admin\Рабочий стол\Новая папка (3)\обновление1\04.jpg"/>
          <p:cNvPicPr>
            <a:picLocks/>
          </p:cNvPicPr>
          <p:nvPr/>
        </p:nvPicPr>
        <p:blipFill>
          <a:blip r:embed="rId3"/>
          <a:srcRect l="3166" r="61266" b="45040"/>
          <a:stretch>
            <a:fillRect/>
          </a:stretch>
        </p:blipFill>
        <p:spPr bwMode="auto">
          <a:xfrm>
            <a:off x="4572000" y="1285860"/>
            <a:ext cx="2214578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3971924" cy="50482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А почти через месяц : "Дядя Леша 10 мая в 4 ч дня 1942 г". На букву "Л" страничка в блокноте уже занята, и приходится писать слева на развороте. Но то ли сил не хватило, то ли горе переполнило душу исстрадавшегося ребёнка - на этой странице слово "умер" Таня пропустила.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FFFF00"/>
                </a:solidFill>
              </a:rPr>
              <a:t>Запись на букву «Л»</a:t>
            </a:r>
            <a:endParaRPr lang="ru-RU" sz="6000" b="1" i="1" dirty="0">
              <a:solidFill>
                <a:srgbClr val="FFFF00"/>
              </a:solidFill>
            </a:endParaRPr>
          </a:p>
        </p:txBody>
      </p:sp>
      <p:pic>
        <p:nvPicPr>
          <p:cNvPr id="4" name="Рисунок 3" descr="таня савичева"/>
          <p:cNvPicPr/>
          <p:nvPr/>
        </p:nvPicPr>
        <p:blipFill>
          <a:blip r:embed="rId2"/>
          <a:srcRect l="70197" r="10741" b="58333"/>
          <a:stretch>
            <a:fillRect/>
          </a:stretch>
        </p:blipFill>
        <p:spPr bwMode="auto">
          <a:xfrm>
            <a:off x="6786578" y="3714752"/>
            <a:ext cx="1857388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C:\Documents and Settings\Admin\Рабочий стол\Новая папка (3)\обновление1\05.jpg"/>
          <p:cNvPicPr/>
          <p:nvPr/>
        </p:nvPicPr>
        <p:blipFill>
          <a:blip r:embed="rId3"/>
          <a:srcRect l="60897" r="1603" b="41695"/>
          <a:stretch>
            <a:fillRect/>
          </a:stretch>
        </p:blipFill>
        <p:spPr bwMode="auto">
          <a:xfrm>
            <a:off x="4357686" y="1285860"/>
            <a:ext cx="2500330" cy="31384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Admin\Рабочий стол\Новая папка (3)\обновление1\06.jpg"/>
          <p:cNvPicPr/>
          <p:nvPr/>
        </p:nvPicPr>
        <p:blipFill>
          <a:blip r:embed="rId2"/>
          <a:srcRect l="48263"/>
          <a:stretch>
            <a:fillRect/>
          </a:stretch>
        </p:blipFill>
        <p:spPr bwMode="auto">
          <a:xfrm>
            <a:off x="6572264" y="1285860"/>
            <a:ext cx="2276475" cy="342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928670"/>
            <a:ext cx="7043758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Маме - Марии Игнатьевне Савичевой  в 1941 году исполнилось 52 года . Всё хозяйство после смерти мужа , большая семья (пятеро детей) - на её плечах. Она работала мастером-надомником на  швейной фабрике, была одной из лучших вышивальщиц, обладала прекрасным голосом и музыкальным слухом. А  в войну Мария Игнатьевна шьёт для "окопников" рукавицы, обмундирование для фронтовиков. Выходит на дежурство вместе с добровольцами местной противовоздушной обороны.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42996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Мама</a:t>
            </a:r>
            <a:endParaRPr lang="ru-RU" sz="6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14810" y="1571612"/>
            <a:ext cx="4186238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Мама - весёлый, добрый и гостеприимный человек. Сильный и выносливый. Всё всегда у неё ладится, всё получается. И вот теперь её нет. Как трудно, как страшно писать слово "умерла" - "Мама в 13 мая в 7.30 час утра 1942 г".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FFFF00"/>
                </a:solidFill>
              </a:rPr>
              <a:t>Запись на букву «М»</a:t>
            </a:r>
            <a:endParaRPr lang="ru-RU" sz="6000" b="1" i="1" dirty="0">
              <a:solidFill>
                <a:srgbClr val="FFFF00"/>
              </a:solidFill>
            </a:endParaRPr>
          </a:p>
        </p:txBody>
      </p:sp>
      <p:pic>
        <p:nvPicPr>
          <p:cNvPr id="4" name="Рисунок 3" descr="таня савичева"/>
          <p:cNvPicPr/>
          <p:nvPr/>
        </p:nvPicPr>
        <p:blipFill>
          <a:blip r:embed="rId2"/>
          <a:srcRect l="1362" t="53186" r="81392" b="3676"/>
          <a:stretch>
            <a:fillRect/>
          </a:stretch>
        </p:blipFill>
        <p:spPr bwMode="auto">
          <a:xfrm>
            <a:off x="857224" y="1714488"/>
            <a:ext cx="2857520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40519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Мамы не стало, всё рухнуло. Горе сковало тело, не хотелось шевелиться, двигаться. "Савичевы умерли", "Умерли все", "Осталась одна Таня". Карандаш царапает - уже весь исписан. Пальцы не слушаются, будто деревянные, но чётко подводят итог. Каждую запись Таня словно чеканит на отдельных листочках с соответствующей буквой - "М", "С", "У", "О".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6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«Осталась одна Таня»</a:t>
            </a:r>
            <a:endParaRPr lang="ru-RU" sz="6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таня савичева"/>
          <p:cNvPicPr/>
          <p:nvPr/>
        </p:nvPicPr>
        <p:blipFill>
          <a:blip r:embed="rId2"/>
          <a:srcRect l="19092" t="55637" r="26135"/>
          <a:stretch>
            <a:fillRect/>
          </a:stretch>
        </p:blipFill>
        <p:spPr bwMode="auto">
          <a:xfrm>
            <a:off x="3357554" y="4357694"/>
            <a:ext cx="3929090" cy="22240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C:\Documents and Settings\Admin\Рабочий стол\Новая папка (3)\обновление1\08.jpg"/>
          <p:cNvPicPr/>
          <p:nvPr/>
        </p:nvPicPr>
        <p:blipFill>
          <a:blip r:embed="rId3">
            <a:lum bright="10000"/>
          </a:blip>
          <a:srcRect l="46134"/>
          <a:stretch>
            <a:fillRect/>
          </a:stretch>
        </p:blipFill>
        <p:spPr bwMode="auto">
          <a:xfrm>
            <a:off x="7215206" y="4429132"/>
            <a:ext cx="1357322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53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Накануне войны Михаилу Савичеву было уже 20 лет (родился в 1921 году). Он получил на заводе отпуск и уехал в деревню Дворищи, раскинувшуюся у Бельского озера вблизи древнего города </a:t>
            </a:r>
            <a:r>
              <a:rPr lang="ru-RU" dirty="0" err="1" smtClean="0"/>
              <a:t>Гдова</a:t>
            </a:r>
            <a:r>
              <a:rPr lang="ru-RU" dirty="0" smtClean="0"/>
              <a:t>. Когда-то там жили бабушка с дедушкой. Миша ушёл к партизанам в лес. В январе 1944 года в одном из боёв был тяжело ранен и отправлен на лечение в Ленинград, освобождённый уже от гитлеровской блокады. А через полгода он вышел из госпиталя инвалидом, на костылях., вернулся в Ленинград блокада уже была снята.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Брат Миша</a:t>
            </a:r>
            <a:endParaRPr lang="ru-RU" sz="6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6429420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Нине Савичевой летом 1941года - 22 с половиной. Родилась она 23 ноября 1918 года, но считает своим днём рождения - 6 декабря по новому стилю. Вместе с заводскими сослуживцами Нина рыла окопы, дежурила на вышке поста воздушного наблюдения.</a:t>
            </a:r>
          </a:p>
          <a:p>
            <a:pPr>
              <a:buNone/>
            </a:pPr>
            <a:r>
              <a:rPr lang="ru-RU" dirty="0" smtClean="0"/>
              <a:t>    В начале марта 1942 года по льду Ладожского озера с заводом её эвакуировали на Большую землю. И только в 1945 году она смогла вернуться в Ленинград.</a:t>
            </a:r>
          </a:p>
          <a:p>
            <a:pPr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Сестра Нина</a:t>
            </a:r>
            <a:endParaRPr lang="ru-RU" sz="6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C:\Documents and Settings\Admin\Рабочий стол\Новая папка (3)\обновление1\таня и нина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1142984"/>
            <a:ext cx="2028825" cy="30524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142984"/>
            <a:ext cx="8229600" cy="271464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  		 </a:t>
            </a:r>
            <a:r>
              <a:rPr lang="ru-RU" sz="3300" dirty="0" smtClean="0"/>
              <a:t>Оставшись одна, еле передвигая ноги, она отправилась к бабушкиной племяннице - тёте Дусе. Путь предстоял совсем неблизкий, в </a:t>
            </a:r>
            <a:r>
              <a:rPr lang="ru-RU" sz="3300" dirty="0" err="1" smtClean="0"/>
              <a:t>Смольнинский</a:t>
            </a:r>
            <a:r>
              <a:rPr lang="ru-RU" sz="3300" dirty="0" smtClean="0"/>
              <a:t> район. Дистрофия прогрессировала, необходимо было срочно помещать Таню в стационар. </a:t>
            </a:r>
          </a:p>
          <a:p>
            <a:pPr algn="just">
              <a:buNone/>
            </a:pPr>
            <a:r>
              <a:rPr lang="ru-RU" dirty="0" smtClean="0"/>
              <a:t>   		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solidFill>
                  <a:srgbClr val="FFFF00"/>
                </a:solidFill>
              </a:rPr>
              <a:t>Ну а как же Таня? </a:t>
            </a:r>
            <a:endParaRPr lang="ru-RU" sz="6000" b="1" i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3500438"/>
            <a:ext cx="500066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 в начале июля 1942 года тётя Дуся, сложив с себя опекунство, определяет её в детский дом №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48</a:t>
            </a:r>
            <a:r>
              <a:rPr lang="ru-RU" sz="2800" dirty="0" smtClean="0"/>
              <a:t> </a:t>
            </a:r>
            <a:r>
              <a:rPr lang="ru-RU" sz="2800" dirty="0" err="1" smtClean="0"/>
              <a:t>Смольнинского</a:t>
            </a:r>
            <a:r>
              <a:rPr lang="ru-RU" sz="2800" dirty="0" smtClean="0"/>
              <a:t> района.</a:t>
            </a:r>
          </a:p>
          <a:p>
            <a:endParaRPr lang="ru-RU" dirty="0"/>
          </a:p>
        </p:txBody>
      </p:sp>
      <p:pic>
        <p:nvPicPr>
          <p:cNvPr id="7" name="Рисунок 6" descr="дети в бомбоубежище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86446" y="2928934"/>
            <a:ext cx="2790827" cy="34290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42852"/>
            <a:ext cx="8229600" cy="37147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Таня была настолько слаба, что её пришлось направить в </a:t>
            </a:r>
            <a:r>
              <a:rPr lang="ru-RU" dirty="0" err="1" smtClean="0"/>
              <a:t>Понетаевский</a:t>
            </a:r>
            <a:r>
              <a:rPr lang="ru-RU" dirty="0" smtClean="0"/>
              <a:t> дом инвалидов, хотя и там ей не стало лучше. По состоянию здоровья она была самым тяжёлым больным. Таню перевели в </a:t>
            </a:r>
            <a:r>
              <a:rPr lang="ru-RU" dirty="0" err="1" smtClean="0"/>
              <a:t>Шатковскую</a:t>
            </a:r>
            <a:r>
              <a:rPr lang="ru-RU" dirty="0" smtClean="0"/>
              <a:t> районную больницу, но прогрессирующие дистрофия, цинга, нервное потрясение, да ещё костный туберкулёз, которым она переболела в раннем детстве, сделали своё дело..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214810" y="3714752"/>
            <a:ext cx="47863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	Из всех детей, эвакуированных из Ленинграда в Горьковскую область, не удалось спасти только Таню Савичеву. Она умерла в возрасте 14 с половиной лет с диагнозом - туберкулёз кишок.</a:t>
            </a:r>
            <a:endParaRPr lang="ru-RU" sz="2400" dirty="0"/>
          </a:p>
        </p:txBody>
      </p:sp>
      <p:pic>
        <p:nvPicPr>
          <p:cNvPr id="6" name="Рисунок 5" descr="1818"/>
          <p:cNvPicPr/>
          <p:nvPr/>
        </p:nvPicPr>
        <p:blipFill>
          <a:blip r:embed="rId3"/>
          <a:srcRect t="2528" b="3000"/>
          <a:stretch>
            <a:fillRect/>
          </a:stretch>
        </p:blipFill>
        <p:spPr bwMode="auto">
          <a:xfrm>
            <a:off x="357158" y="3429000"/>
            <a:ext cx="3786214" cy="2990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329642" cy="240506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		Много лет спустя, в 70-х годах, больничный архив, "Книгу учёта детей-инвалидов", "Личное дело 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293</a:t>
            </a:r>
            <a:r>
              <a:rPr lang="ru-RU" dirty="0" smtClean="0"/>
              <a:t> обеспечиваемого инвалида Савичевой Татьяны Николаевны" разыскали пионеры - "красные следопыты" </a:t>
            </a:r>
            <a:r>
              <a:rPr lang="ru-RU" dirty="0" err="1" smtClean="0"/>
              <a:t>Краноборской</a:t>
            </a:r>
            <a:r>
              <a:rPr lang="ru-RU" dirty="0" smtClean="0"/>
              <a:t> и </a:t>
            </a:r>
            <a:r>
              <a:rPr lang="ru-RU" dirty="0" err="1" smtClean="0"/>
              <a:t>Шатковских</a:t>
            </a:r>
            <a:r>
              <a:rPr lang="ru-RU" dirty="0" smtClean="0"/>
              <a:t> школ. 	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Могила Тани Савичевой</a:t>
            </a:r>
            <a:endParaRPr lang="ru-RU" sz="5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G:\кордова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000504"/>
            <a:ext cx="2938114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571472" y="3786190"/>
            <a:ext cx="52149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	Нашли  Анну Михайловну Журкину, которая в ту пору работала в больнице санитаркой. Она-то и показала могилу Тани (запомнила это место, поскольку хоронила её сама вместе с конюхом, работавшим тогда при больнице).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357686" y="1524000"/>
            <a:ext cx="4329114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А маленькая записная книжка - обтянутый шёлком, блокнотик, ставший блокадным дневником Тани - это крик души о помощи, о том, что ничего нет на свете страшнее войны. По силе эмоционального воздействия этот документ не оставляет равнодушным никого.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Записная книжка</a:t>
            </a:r>
            <a:endParaRPr lang="ru-RU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Блокадная хроника Тани Савичевой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143116"/>
            <a:ext cx="2928958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0"/>
            <a:ext cx="4686304" cy="63579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200" b="1" dirty="0" smtClean="0"/>
              <a:t>   </a:t>
            </a:r>
            <a:r>
              <a:rPr lang="ru-RU" sz="3500" b="1" dirty="0" smtClean="0"/>
              <a:t>В</a:t>
            </a:r>
            <a:r>
              <a:rPr lang="ru-RU" sz="3500" dirty="0" smtClean="0"/>
              <a:t> мае 1972 года в </a:t>
            </a:r>
            <a:r>
              <a:rPr lang="ru-RU" sz="3500" dirty="0" err="1" smtClean="0"/>
              <a:t>Шатках</a:t>
            </a:r>
            <a:r>
              <a:rPr lang="ru-RU" sz="3500" dirty="0" smtClean="0"/>
              <a:t> рядом с могилой Тани был сооружён памятник, запечатлевший в металле страницы её блокадного дневника </a:t>
            </a:r>
          </a:p>
          <a:p>
            <a:pPr>
              <a:buNone/>
            </a:pPr>
            <a:r>
              <a:rPr lang="ru-RU" sz="3500" dirty="0" smtClean="0"/>
              <a:t>   на красной кирпичной стене, символически изображающей разрушенное здание. </a:t>
            </a:r>
          </a:p>
          <a:p>
            <a:endParaRPr lang="ru-RU" dirty="0"/>
          </a:p>
        </p:txBody>
      </p:sp>
      <p:pic>
        <p:nvPicPr>
          <p:cNvPr id="2051" name="Picture 3" descr="G:\кордова\i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785926"/>
            <a:ext cx="4070365" cy="38007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428604"/>
            <a:ext cx="4857784" cy="35004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В 1982 году на  могиле был сооружён гранитный памятник с бронзовым барельефом Тани. Позже рядом с кладбищем оформили площадь. </a:t>
            </a:r>
            <a:endParaRPr lang="ru-RU" dirty="0"/>
          </a:p>
        </p:txBody>
      </p:sp>
      <p:pic>
        <p:nvPicPr>
          <p:cNvPr id="4" name="Рисунок 3" descr="G:\кордова\savicheva03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2" y="357166"/>
            <a:ext cx="4143404" cy="31289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5072066" y="4143380"/>
            <a:ext cx="36433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 неподалёку одну из улиц назвали именем Тани Савичевой.</a:t>
            </a:r>
            <a:endParaRPr lang="ru-RU" sz="2800" dirty="0"/>
          </a:p>
        </p:txBody>
      </p:sp>
      <p:pic>
        <p:nvPicPr>
          <p:cNvPr id="8" name="Рисунок 7" descr="C:\Documents and Settings\Admin\Рабочий стол\Новая папка (3)\обновление1\ffd01981743410a3865a944bc5ccd629_full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28662" y="3429000"/>
            <a:ext cx="3371850" cy="2528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101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Летом 1944 года Нине удалось попасть в Ленинград. Её командировали в родной город из освобождённого уже </a:t>
            </a:r>
            <a:r>
              <a:rPr lang="ru-RU" dirty="0" err="1" smtClean="0"/>
              <a:t>Гдовского</a:t>
            </a:r>
            <a:r>
              <a:rPr lang="ru-RU" dirty="0" smtClean="0"/>
              <a:t> района, где она работала в одном из колхозов. Сразу же помчалась на Васильевский остров, но в их квартире - чужие люди. Поехала к тёте Дусе и от неё узнала, что Таня эвакуирована с детским домом, а куда - она не знает. Совершенно случайно Нина увидела у тёти Дуси знакомую палехскую шкатулку. Обнаружив в ней свою записную книжку, забрала её, не подозревая, что в этом блокноте - скорбная летопись, блокадная хроника смерти самых близких, самых дорогих ей людей.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64307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сталось с ней и её блокадным дневником?</a:t>
            </a:r>
            <a:br>
              <a:rPr lang="ru-RU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5072098" cy="34290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100" dirty="0" smtClean="0"/>
              <a:t>   </a:t>
            </a:r>
            <a:r>
              <a:rPr lang="ru-RU" sz="3200" dirty="0" smtClean="0"/>
              <a:t>Подлинный документ, блокадный дневник, до сегодняшнего дня хранится в Государственном Музее истории Санкт-Петербурга</a:t>
            </a:r>
            <a:endParaRPr lang="ru-RU" sz="3100" dirty="0" smtClean="0"/>
          </a:p>
          <a:p>
            <a:pPr>
              <a:buNone/>
            </a:pPr>
            <a:r>
              <a:rPr lang="ru-RU" dirty="0" smtClean="0"/>
              <a:t>	  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000628" y="3357562"/>
            <a:ext cx="34290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А фотокопия - в экспозиции Пискаревского </a:t>
            </a:r>
            <a:br>
              <a:rPr lang="ru-RU" sz="3000" dirty="0" smtClean="0"/>
            </a:br>
            <a:r>
              <a:rPr lang="ru-RU" sz="3000" dirty="0" smtClean="0"/>
              <a:t>мемориального кладбища. </a:t>
            </a:r>
          </a:p>
          <a:p>
            <a:endParaRPr lang="ru-RU" dirty="0"/>
          </a:p>
        </p:txBody>
      </p:sp>
      <p:pic>
        <p:nvPicPr>
          <p:cNvPr id="7" name="Рисунок 6" descr="Блокадная хроника Тани Савичевой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28604"/>
            <a:ext cx="2219332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Блокадная хроника Тани Савичевой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643314"/>
            <a:ext cx="3786214" cy="19002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Documents and Settings\Admin\Рабочий стол\ВОВ\ДЕТЯМ ГЕРОЯМ В ЛЕНИГРД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57818" y="3357562"/>
            <a:ext cx="2759825" cy="29136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643306" y="285729"/>
            <a:ext cx="507209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</a:t>
            </a:r>
            <a:r>
              <a:rPr lang="ru-RU" sz="2400" dirty="0" smtClean="0"/>
              <a:t>В 1968 году дневник Тани Савичевой  увековечен в камне на третьем километре Дороги Жизни, является составной частью мемориального комплекса "Цветок Жизни« на Поклонной горе, посвящён всем детям, погибшим в блокадном кольце. </a:t>
            </a:r>
          </a:p>
          <a:p>
            <a:r>
              <a:rPr lang="ru-RU" sz="2400" dirty="0" smtClean="0"/>
              <a:t> 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3929066"/>
            <a:ext cx="40719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Именем Тане Савичевой в 1971 году названа одна из малых планет Солнечной системы, № 2127.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29322" y="6215082"/>
            <a:ext cx="1918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«Цветок жизни»</a:t>
            </a:r>
            <a:endParaRPr lang="ru-RU" dirty="0"/>
          </a:p>
        </p:txBody>
      </p:sp>
      <p:pic>
        <p:nvPicPr>
          <p:cNvPr id="11" name="Рисунок 10" descr="ris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142852"/>
            <a:ext cx="2714644" cy="3714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sz="2800" dirty="0" smtClean="0"/>
              <a:t>1.  Дневник Тани Савичевой был представлен в качестве обвинительного документа  на Нюрнбергском процессе  против фашистских преступников.</a:t>
            </a:r>
          </a:p>
          <a:p>
            <a:pPr marL="514350" indent="-514350">
              <a:buNone/>
            </a:pPr>
            <a:r>
              <a:rPr lang="ru-RU" sz="2800" dirty="0" smtClean="0"/>
              <a:t>2. О том, что Таня, оказывается, не умерла, а живёт в Колпино, очень бедствует и никому нет до неё никакого дела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43956" cy="1219200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Мифы о Тане Савичевой</a:t>
            </a:r>
            <a:endParaRPr lang="ru-RU" sz="5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G:\кордова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4429132"/>
            <a:ext cx="2905137" cy="2214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2928926" y="1357298"/>
            <a:ext cx="5759462" cy="3429024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100" dirty="0" smtClean="0"/>
              <a:t>Нина Николаевна Савичева  сейчас живёт в своём родном городе. Ещё тогда, в 1945 году, поступила на работу в Институт "</a:t>
            </a:r>
            <a:r>
              <a:rPr lang="ru-RU" sz="2100" dirty="0" err="1" smtClean="0"/>
              <a:t>Теплоэлектропроект</a:t>
            </a:r>
            <a:r>
              <a:rPr lang="ru-RU" sz="2100" dirty="0" smtClean="0"/>
              <a:t>"  и, будучи инженером-проектировщиком, более 30 лет проектировала для Ленинграда и области, Прибалтики и других бывших республик СССР теплоэлектростанции. Она давно уже на пенсии. Стали взрослыми внуки Нины Николаевны и Михаила Николаевича, подрастают правнуки.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Савичевы не умерли, они живы!</a:t>
            </a:r>
          </a:p>
        </p:txBody>
      </p:sp>
      <p:pic>
        <p:nvPicPr>
          <p:cNvPr id="8" name="Содержимое 7" descr="C:\Documents and Settings\Admin\Рабочий стол\Новая папка (3)\обновление1\нина савичева.jpg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928670"/>
            <a:ext cx="2571768" cy="37147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428596" y="4643446"/>
            <a:ext cx="84296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 в Сланцах живет теперь уже большая семья Савичевых. Михаил Николаевич—брат Тани. По профессии связист. Умер в 1988 году. Сын его Владислав окончил Горный институт, работает на шахте “Ленинградская”. А внучка Оксана Савичева даже чем-то похожа на Таню, фотография которой стоит у нее на письменном столе. Но, как и прежде, все Савичевы необычайно дружны, заботливо относятся друг к другу.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643306" y="1524000"/>
            <a:ext cx="5286412" cy="4905396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   		Тане - было одиннадцать лет, а если точнее - одиннадцать с половиной. Она родилась 23 января 1930 года . В конце мая 1941 года она закончила третий класс школы № 35 на Съездовской линии Васильевского острова и должна была в сентябре пойти в четвёртый. </a:t>
            </a:r>
          </a:p>
          <a:p>
            <a:pPr algn="just">
              <a:buNone/>
            </a:pPr>
            <a:r>
              <a:rPr lang="ru-RU" dirty="0" smtClean="0"/>
              <a:t>     	Она была дочерью пекаря и белошвейки, младшей в семье, всеми любимой. Большие серые </a:t>
            </a:r>
            <a:br>
              <a:rPr lang="ru-RU" dirty="0" smtClean="0"/>
            </a:br>
            <a:r>
              <a:rPr lang="ru-RU" dirty="0" smtClean="0"/>
              <a:t>глаза под русой челкой, кофточка-матроска, чистый, звонкий «ангельский» голос, обещавший </a:t>
            </a:r>
            <a:br>
              <a:rPr lang="ru-RU" dirty="0" smtClean="0"/>
            </a:br>
            <a:r>
              <a:rPr lang="ru-RU" dirty="0" smtClean="0"/>
              <a:t>певческое будущее.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Таня Савичева</a:t>
            </a:r>
            <a:endParaRPr lang="ru-RU" sz="6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4" descr="blokada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7"/>
            <a:ext cx="3214710" cy="41260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6329378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Жене - самой старшей сестре Тани - 32 года (родилась в 1909 году). После замужества она переселилась с Васильевского острова  на Моховую улицу  и, несмотря на развод с мужем, продолжала жить там. Она работала вместе с сестрой Ниной на Невском машиностроительном заводе имени Ленина (Женя - в архиве, а Нина - в конструкторском бюро), сдавала кровь для спасения раненных на фронте бойцов. Но здоровья уже не хватало.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Старшая сестра Женя</a:t>
            </a:r>
            <a:endParaRPr lang="ru-RU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C:\Documents and Settings\Admin\Рабочий стол\Новая папка (3)\обновление1\01.jpg"/>
          <p:cNvPicPr/>
          <p:nvPr/>
        </p:nvPicPr>
        <p:blipFill>
          <a:blip r:embed="rId2"/>
          <a:srcRect l="62403" b="26446"/>
          <a:stretch>
            <a:fillRect/>
          </a:stretch>
        </p:blipFill>
        <p:spPr bwMode="auto">
          <a:xfrm>
            <a:off x="6786578" y="1643050"/>
            <a:ext cx="1924057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524000"/>
            <a:ext cx="4357718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И в маленьком блокноте, ставшим впоследствии блокадным дневником, в алфавитном порядке на букву "Ж" появилась первая трагическая запись, сделанная рукой Тани: "Женя умерла 28 дек в 12.30 час утра 1941 г".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Запись на букву «Ж»</a:t>
            </a:r>
            <a:endParaRPr lang="ru-RU" sz="6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таня савичева"/>
          <p:cNvPicPr/>
          <p:nvPr/>
        </p:nvPicPr>
        <p:blipFill>
          <a:blip r:embed="rId2"/>
          <a:srcRect l="3207" t="11520" r="82683" b="49265"/>
          <a:stretch>
            <a:fillRect/>
          </a:stretch>
        </p:blipFill>
        <p:spPr bwMode="auto">
          <a:xfrm>
            <a:off x="5429256" y="1714488"/>
            <a:ext cx="2714644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Бабушка Евдокия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71868" y="1524000"/>
            <a:ext cx="5136268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Бабушке - Евдокии Григорьевне Фёдоровой (в девичестве - Арсеньевой) в 1941 году 22 июня, в день начала войны, исполнилось 74 года. Блокадная голодная смерть одолела её в самые студёные, морозные январские дни.</a:t>
            </a:r>
            <a:endParaRPr lang="ru-RU" dirty="0"/>
          </a:p>
        </p:txBody>
      </p:sp>
      <p:pic>
        <p:nvPicPr>
          <p:cNvPr id="5" name="Содержимое 4" descr="C:\Documents and Settings\Admin\Рабочий стол\Новая папка (3)\обновление1\02.jpg"/>
          <p:cNvPicPr>
            <a:picLocks noGrp="1"/>
          </p:cNvPicPr>
          <p:nvPr>
            <p:ph sz="half" idx="1"/>
          </p:nvPr>
        </p:nvPicPr>
        <p:blipFill>
          <a:blip r:embed="rId2">
            <a:lum bright="10000"/>
          </a:blip>
          <a:srcRect l="2183" t="2079" r="62500" b="42911"/>
          <a:stretch>
            <a:fillRect/>
          </a:stretch>
        </p:blipFill>
        <p:spPr bwMode="auto">
          <a:xfrm>
            <a:off x="1000100" y="1857365"/>
            <a:ext cx="2334433" cy="33394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Запись на букву «Б»</a:t>
            </a:r>
            <a:endParaRPr lang="ru-RU" sz="7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57620" y="2214554"/>
            <a:ext cx="457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В блокнотике на странице с буквой "Б" Таня пишет : "Бабушка умерла 25 янв. 3 ч. дня 1942 г"</a:t>
            </a:r>
            <a:endParaRPr lang="ru-RU" sz="3200" dirty="0"/>
          </a:p>
        </p:txBody>
      </p:sp>
      <p:pic>
        <p:nvPicPr>
          <p:cNvPr id="5" name="Рисунок 4" descr="таня савичева"/>
          <p:cNvPicPr/>
          <p:nvPr/>
        </p:nvPicPr>
        <p:blipFill>
          <a:blip r:embed="rId2"/>
          <a:srcRect l="17477" t="15931" r="65366" b="49755"/>
          <a:stretch>
            <a:fillRect/>
          </a:stretch>
        </p:blipFill>
        <p:spPr bwMode="auto">
          <a:xfrm>
            <a:off x="642910" y="1571612"/>
            <a:ext cx="2571768" cy="38576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1000108"/>
            <a:ext cx="8358246" cy="319088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Брату Леониду (Лёке) было 24 года (родился в 1917 году). Он работал строгальщиком на Судомеханическом (Адмиралтейском) заводе. В первые же дни войны с друзьями помчался в военкомат, но в армию не взяли из-за зрения - был очень близорук. Его оставили на заводе - нужно выполнять срочные военные заказы, необходимы специалисты. Неделями жил там, работая     						днём и ночью.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-14290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Брат Леонид (Лёка)</a:t>
            </a:r>
            <a:endParaRPr lang="ru-RU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28926" y="3857628"/>
            <a:ext cx="58579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Родных навещать приходилось редко, хотя завод недалеко от дома - на противоположном берегу Невы, за мостом Лейтенанта Шмидта. Здесь же, в заводском стационаре, он и умер от дистрофии.</a:t>
            </a:r>
          </a:p>
        </p:txBody>
      </p:sp>
      <p:pic>
        <p:nvPicPr>
          <p:cNvPr id="6" name="Рисунок 5" descr="C:\Documents and Settings\Admin\Рабочий стол\Новая папка (3)\обновление1\03.jpg"/>
          <p:cNvPicPr/>
          <p:nvPr/>
        </p:nvPicPr>
        <p:blipFill>
          <a:blip r:embed="rId2"/>
          <a:srcRect l="60457" t="3198" r="1230" b="28038"/>
          <a:stretch>
            <a:fillRect/>
          </a:stretch>
        </p:blipFill>
        <p:spPr bwMode="auto">
          <a:xfrm>
            <a:off x="642910" y="3571876"/>
            <a:ext cx="2076450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4329114" cy="511971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На букву "Л" Таня записывает: "Лека умер 17 марта в 5 </a:t>
            </a:r>
            <a:r>
              <a:rPr lang="ru-RU" dirty="0" err="1" smtClean="0"/>
              <a:t>часутр</a:t>
            </a:r>
            <a:r>
              <a:rPr lang="ru-RU" dirty="0" smtClean="0"/>
              <a:t> в 1942 г", соединив два слова в одно. Прячет его в, украшенную палехской росписью, шкатулку, в которой хранятся семейные реликвии - мамина фата и венчальные свечи. Вместе с ними лежат Свидетельства о смерти папы, Жени, бабушки, а теперь и Лёки.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FFFF00"/>
                </a:solidFill>
              </a:rPr>
              <a:t>Запись на букву «Л»</a:t>
            </a:r>
            <a:endParaRPr lang="ru-RU" sz="6000" b="1" i="1" dirty="0">
              <a:solidFill>
                <a:srgbClr val="FFFF00"/>
              </a:solidFill>
            </a:endParaRPr>
          </a:p>
        </p:txBody>
      </p:sp>
      <p:pic>
        <p:nvPicPr>
          <p:cNvPr id="4" name="Рисунок 3" descr="таня савичева"/>
          <p:cNvPicPr/>
          <p:nvPr/>
        </p:nvPicPr>
        <p:blipFill>
          <a:blip r:embed="rId2"/>
          <a:srcRect l="34474" t="13725" r="48530" b="47549"/>
          <a:stretch>
            <a:fillRect/>
          </a:stretch>
        </p:blipFill>
        <p:spPr bwMode="auto">
          <a:xfrm>
            <a:off x="4786314" y="1643050"/>
            <a:ext cx="3652856" cy="4500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668</TotalTime>
  <Words>1440</Words>
  <Application>Microsoft Office PowerPoint</Application>
  <PresentationFormat>Экран (4:3)</PresentationFormat>
  <Paragraphs>69</Paragraphs>
  <Slides>26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Бумажная</vt:lpstr>
      <vt:lpstr>Блокадный дневник Тани Савичевой</vt:lpstr>
      <vt:lpstr>Записная книжка</vt:lpstr>
      <vt:lpstr>Таня Савичева</vt:lpstr>
      <vt:lpstr>Старшая сестра Женя</vt:lpstr>
      <vt:lpstr>Запись на букву «Ж»</vt:lpstr>
      <vt:lpstr>Бабушка Евдокия</vt:lpstr>
      <vt:lpstr>Запись на букву «Б»</vt:lpstr>
      <vt:lpstr>Брат Леонид (Лёка)</vt:lpstr>
      <vt:lpstr>Запись на букву «Л»</vt:lpstr>
      <vt:lpstr>Запись на букву «В»</vt:lpstr>
      <vt:lpstr>Запись на букву «Л»</vt:lpstr>
      <vt:lpstr>Мама</vt:lpstr>
      <vt:lpstr>Запись на букву «М»</vt:lpstr>
      <vt:lpstr>«Осталась одна Таня»</vt:lpstr>
      <vt:lpstr>Брат Миша</vt:lpstr>
      <vt:lpstr>Сестра Нина</vt:lpstr>
      <vt:lpstr>Ну а как же Таня? </vt:lpstr>
      <vt:lpstr>Слайд 18</vt:lpstr>
      <vt:lpstr>Могила Тани Савичевой</vt:lpstr>
      <vt:lpstr>Слайд 20</vt:lpstr>
      <vt:lpstr>Слайд 21</vt:lpstr>
      <vt:lpstr>Что сталось с ней и её блокадным дневником? </vt:lpstr>
      <vt:lpstr>Слайд 23</vt:lpstr>
      <vt:lpstr>Слайд 24</vt:lpstr>
      <vt:lpstr>Мифы о Тане Савичевой</vt:lpstr>
      <vt:lpstr>Савичевы не умерли, они живы!</vt:lpstr>
    </vt:vector>
  </TitlesOfParts>
  <Company>Ars-School-8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Блокадная хроника Тани Савичевой</dc:title>
  <dc:creator>Admin</dc:creator>
  <cp:lastModifiedBy>Tata</cp:lastModifiedBy>
  <cp:revision>67</cp:revision>
  <dcterms:created xsi:type="dcterms:W3CDTF">2009-04-21T03:42:15Z</dcterms:created>
  <dcterms:modified xsi:type="dcterms:W3CDTF">2014-03-14T22:42:44Z</dcterms:modified>
</cp:coreProperties>
</file>