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4.xml" ContentType="application/vnd.openxmlformats-officedocument.presentationml.tags+xml"/>
  <Override PartName="/ppt/diagrams/layout1.xml" ContentType="application/vnd.openxmlformats-officedocument.drawingml.diagramLayout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1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2"/>
  </p:notes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6" r:id="rId16"/>
    <p:sldId id="287" r:id="rId17"/>
    <p:sldId id="285" r:id="rId18"/>
    <p:sldId id="284" r:id="rId19"/>
    <p:sldId id="269" r:id="rId20"/>
    <p:sldId id="276" r:id="rId21"/>
    <p:sldId id="294" r:id="rId22"/>
    <p:sldId id="295" r:id="rId23"/>
    <p:sldId id="277" r:id="rId24"/>
    <p:sldId id="270" r:id="rId25"/>
    <p:sldId id="283" r:id="rId26"/>
    <p:sldId id="281" r:id="rId27"/>
    <p:sldId id="278" r:id="rId28"/>
    <p:sldId id="288" r:id="rId29"/>
    <p:sldId id="289" r:id="rId30"/>
    <p:sldId id="290" r:id="rId31"/>
    <p:sldId id="271" r:id="rId32"/>
    <p:sldId id="272" r:id="rId33"/>
    <p:sldId id="273" r:id="rId34"/>
    <p:sldId id="291" r:id="rId35"/>
    <p:sldId id="292" r:id="rId36"/>
    <p:sldId id="293" r:id="rId37"/>
    <p:sldId id="280" r:id="rId38"/>
    <p:sldId id="282" r:id="rId39"/>
    <p:sldId id="279" r:id="rId40"/>
    <p:sldId id="274" r:id="rId41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418BA"/>
    <a:srgbClr val="99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59" autoAdjust="0"/>
    <p:restoredTop sz="86316" autoAdjust="0"/>
  </p:normalViewPr>
  <p:slideViewPr>
    <p:cSldViewPr>
      <p:cViewPr>
        <p:scale>
          <a:sx n="100" d="100"/>
          <a:sy n="100" d="100"/>
        </p:scale>
        <p:origin x="-78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212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5315DE-C950-4B3B-BE6E-3EA6EDA96516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0"/>
      <dgm:spPr/>
    </dgm:pt>
    <dgm:pt modelId="{9BC4C46D-5CEF-447F-947C-28EFF35B6A5F}">
      <dgm:prSet phldrT="[Текст]" phldr="1"/>
      <dgm:spPr/>
      <dgm:t>
        <a:bodyPr/>
        <a:lstStyle/>
        <a:p>
          <a:endParaRPr lang="ru-RU" dirty="0"/>
        </a:p>
      </dgm:t>
    </dgm:pt>
    <dgm:pt modelId="{44D7CB53-86D3-46F2-8A16-01293C507741}" type="parTrans" cxnId="{48B0760A-4797-405F-8FC4-F83795E7B3FC}">
      <dgm:prSet/>
      <dgm:spPr/>
      <dgm:t>
        <a:bodyPr/>
        <a:lstStyle/>
        <a:p>
          <a:endParaRPr lang="ru-RU"/>
        </a:p>
      </dgm:t>
    </dgm:pt>
    <dgm:pt modelId="{27410631-7C0B-49D4-97FD-3DBBD2097C86}" type="sibTrans" cxnId="{48B0760A-4797-405F-8FC4-F83795E7B3FC}">
      <dgm:prSet/>
      <dgm:spPr/>
      <dgm:t>
        <a:bodyPr/>
        <a:lstStyle/>
        <a:p>
          <a:endParaRPr lang="ru-RU"/>
        </a:p>
      </dgm:t>
    </dgm:pt>
    <dgm:pt modelId="{25AFB8ED-4463-4BC1-BEC3-7169E2338370}">
      <dgm:prSet phldrT="[Текст]" phldr="1"/>
      <dgm:spPr/>
      <dgm:t>
        <a:bodyPr/>
        <a:lstStyle/>
        <a:p>
          <a:endParaRPr lang="ru-RU" dirty="0"/>
        </a:p>
      </dgm:t>
    </dgm:pt>
    <dgm:pt modelId="{77C71665-8901-4840-9E8D-8F11EB291093}" type="parTrans" cxnId="{8C63BDEF-DB24-40E2-AA38-E32A02EA4BE7}">
      <dgm:prSet/>
      <dgm:spPr/>
      <dgm:t>
        <a:bodyPr/>
        <a:lstStyle/>
        <a:p>
          <a:endParaRPr lang="ru-RU"/>
        </a:p>
      </dgm:t>
    </dgm:pt>
    <dgm:pt modelId="{2CCD2A09-83D1-4AAF-892F-7E6E575EA949}" type="sibTrans" cxnId="{8C63BDEF-DB24-40E2-AA38-E32A02EA4BE7}">
      <dgm:prSet/>
      <dgm:spPr/>
      <dgm:t>
        <a:bodyPr/>
        <a:lstStyle/>
        <a:p>
          <a:endParaRPr lang="ru-RU"/>
        </a:p>
      </dgm:t>
    </dgm:pt>
    <dgm:pt modelId="{EE179DC9-8A61-484F-A6CA-A9CDD82D874C}">
      <dgm:prSet phldrT="[Текст]" phldr="1"/>
      <dgm:spPr/>
      <dgm:t>
        <a:bodyPr/>
        <a:lstStyle/>
        <a:p>
          <a:endParaRPr lang="ru-RU" dirty="0"/>
        </a:p>
      </dgm:t>
    </dgm:pt>
    <dgm:pt modelId="{5D1F219D-5923-47FA-BFDD-BC1BCD66B235}" type="parTrans" cxnId="{A697D3EF-EAD8-4CAF-B797-FD58EF444B00}">
      <dgm:prSet/>
      <dgm:spPr/>
      <dgm:t>
        <a:bodyPr/>
        <a:lstStyle/>
        <a:p>
          <a:endParaRPr lang="ru-RU"/>
        </a:p>
      </dgm:t>
    </dgm:pt>
    <dgm:pt modelId="{10FED5F6-9EA6-451F-9709-04B7FBFFD178}" type="sibTrans" cxnId="{A697D3EF-EAD8-4CAF-B797-FD58EF444B00}">
      <dgm:prSet/>
      <dgm:spPr/>
      <dgm:t>
        <a:bodyPr/>
        <a:lstStyle/>
        <a:p>
          <a:endParaRPr lang="ru-RU"/>
        </a:p>
      </dgm:t>
    </dgm:pt>
    <dgm:pt modelId="{F211BB03-F8BD-410C-948E-CC5D0EB67E52}" type="pres">
      <dgm:prSet presAssocID="{2E5315DE-C950-4B3B-BE6E-3EA6EDA96516}" presName="Name0" presStyleCnt="0">
        <dgm:presLayoutVars>
          <dgm:dir/>
          <dgm:animLvl val="lvl"/>
          <dgm:resizeHandles val="exact"/>
        </dgm:presLayoutVars>
      </dgm:prSet>
      <dgm:spPr/>
    </dgm:pt>
    <dgm:pt modelId="{C59A4715-6B02-419B-81EB-ED4AFD507AFB}" type="pres">
      <dgm:prSet presAssocID="{2E5315DE-C950-4B3B-BE6E-3EA6EDA96516}" presName="dummy" presStyleCnt="0"/>
      <dgm:spPr/>
    </dgm:pt>
    <dgm:pt modelId="{356A10B0-31E0-4617-8209-16CA61B07A43}" type="pres">
      <dgm:prSet presAssocID="{2E5315DE-C950-4B3B-BE6E-3EA6EDA96516}" presName="linH" presStyleCnt="0"/>
      <dgm:spPr/>
    </dgm:pt>
    <dgm:pt modelId="{A7FC8888-025D-4A4F-9867-0F0DAB834DFB}" type="pres">
      <dgm:prSet presAssocID="{2E5315DE-C950-4B3B-BE6E-3EA6EDA96516}" presName="padding1" presStyleCnt="0"/>
      <dgm:spPr/>
    </dgm:pt>
    <dgm:pt modelId="{F7720EA2-7DDB-4971-98A4-383862C9C695}" type="pres">
      <dgm:prSet presAssocID="{9BC4C46D-5CEF-447F-947C-28EFF35B6A5F}" presName="linV" presStyleCnt="0"/>
      <dgm:spPr/>
    </dgm:pt>
    <dgm:pt modelId="{B31889C6-0889-40F8-BBA9-311C72391470}" type="pres">
      <dgm:prSet presAssocID="{9BC4C46D-5CEF-447F-947C-28EFF35B6A5F}" presName="spVertical1" presStyleCnt="0"/>
      <dgm:spPr/>
    </dgm:pt>
    <dgm:pt modelId="{D6DE05CF-4B99-44C9-86FA-023AC097F023}" type="pres">
      <dgm:prSet presAssocID="{9BC4C46D-5CEF-447F-947C-28EFF35B6A5F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2912B-7E33-402C-A306-A996834846BE}" type="pres">
      <dgm:prSet presAssocID="{9BC4C46D-5CEF-447F-947C-28EFF35B6A5F}" presName="spVertical2" presStyleCnt="0"/>
      <dgm:spPr/>
    </dgm:pt>
    <dgm:pt modelId="{F459BA00-7173-48D1-88BE-80563F97F441}" type="pres">
      <dgm:prSet presAssocID="{9BC4C46D-5CEF-447F-947C-28EFF35B6A5F}" presName="spVertical3" presStyleCnt="0"/>
      <dgm:spPr/>
    </dgm:pt>
    <dgm:pt modelId="{81F7C959-3868-43A7-8E99-8E9B9D914D5A}" type="pres">
      <dgm:prSet presAssocID="{27410631-7C0B-49D4-97FD-3DBBD2097C86}" presName="space" presStyleCnt="0"/>
      <dgm:spPr/>
    </dgm:pt>
    <dgm:pt modelId="{C7615B4C-BA73-4530-BDA8-30632E19FB2A}" type="pres">
      <dgm:prSet presAssocID="{25AFB8ED-4463-4BC1-BEC3-7169E2338370}" presName="linV" presStyleCnt="0"/>
      <dgm:spPr/>
    </dgm:pt>
    <dgm:pt modelId="{B802CC1F-3CC4-405B-8406-80CB6B802B62}" type="pres">
      <dgm:prSet presAssocID="{25AFB8ED-4463-4BC1-BEC3-7169E2338370}" presName="spVertical1" presStyleCnt="0"/>
      <dgm:spPr/>
    </dgm:pt>
    <dgm:pt modelId="{B44A7EDE-980A-4F51-992F-25762A1EFCFD}" type="pres">
      <dgm:prSet presAssocID="{25AFB8ED-4463-4BC1-BEC3-7169E2338370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D6F747-BB69-409E-B045-4C24DF12F9B4}" type="pres">
      <dgm:prSet presAssocID="{25AFB8ED-4463-4BC1-BEC3-7169E2338370}" presName="spVertical2" presStyleCnt="0"/>
      <dgm:spPr/>
    </dgm:pt>
    <dgm:pt modelId="{D4EE2F39-8AB7-4BCC-BCF9-2D4FC5C1FE66}" type="pres">
      <dgm:prSet presAssocID="{25AFB8ED-4463-4BC1-BEC3-7169E2338370}" presName="spVertical3" presStyleCnt="0"/>
      <dgm:spPr/>
    </dgm:pt>
    <dgm:pt modelId="{9324A9DA-3D2E-413D-8B1C-EC48846D856B}" type="pres">
      <dgm:prSet presAssocID="{2CCD2A09-83D1-4AAF-892F-7E6E575EA949}" presName="space" presStyleCnt="0"/>
      <dgm:spPr/>
    </dgm:pt>
    <dgm:pt modelId="{849009F9-3945-4D2C-915B-4D7B880C4CC5}" type="pres">
      <dgm:prSet presAssocID="{EE179DC9-8A61-484F-A6CA-A9CDD82D874C}" presName="linV" presStyleCnt="0"/>
      <dgm:spPr/>
    </dgm:pt>
    <dgm:pt modelId="{843C4E30-ED40-4273-8DF6-959A77540329}" type="pres">
      <dgm:prSet presAssocID="{EE179DC9-8A61-484F-A6CA-A9CDD82D874C}" presName="spVertical1" presStyleCnt="0"/>
      <dgm:spPr/>
    </dgm:pt>
    <dgm:pt modelId="{4691B07F-DEEA-4499-A561-66C4CB76E145}" type="pres">
      <dgm:prSet presAssocID="{EE179DC9-8A61-484F-A6CA-A9CDD82D874C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2D526F-F335-4BEA-AB8C-8804FF30CEAA}" type="pres">
      <dgm:prSet presAssocID="{EE179DC9-8A61-484F-A6CA-A9CDD82D874C}" presName="spVertical2" presStyleCnt="0"/>
      <dgm:spPr/>
    </dgm:pt>
    <dgm:pt modelId="{FC547009-A749-4078-8A88-0BBB91A2B3A2}" type="pres">
      <dgm:prSet presAssocID="{EE179DC9-8A61-484F-A6CA-A9CDD82D874C}" presName="spVertical3" presStyleCnt="0"/>
      <dgm:spPr/>
    </dgm:pt>
    <dgm:pt modelId="{745AB7C1-6E68-4A27-85A4-2F071DC020CD}" type="pres">
      <dgm:prSet presAssocID="{2E5315DE-C950-4B3B-BE6E-3EA6EDA96516}" presName="padding2" presStyleCnt="0"/>
      <dgm:spPr/>
    </dgm:pt>
    <dgm:pt modelId="{D84B3ACC-EECF-49D9-8AFD-4D6F37AA3BD2}" type="pres">
      <dgm:prSet presAssocID="{2E5315DE-C950-4B3B-BE6E-3EA6EDA96516}" presName="negArrow" presStyleCnt="0"/>
      <dgm:spPr/>
    </dgm:pt>
    <dgm:pt modelId="{255018D8-878F-48E8-8BCA-BB074D54E868}" type="pres">
      <dgm:prSet presAssocID="{2E5315DE-C950-4B3B-BE6E-3EA6EDA96516}" presName="backgroundArrow" presStyleLbl="node1" presStyleIdx="0" presStyleCnt="1"/>
      <dgm:spPr/>
    </dgm:pt>
  </dgm:ptLst>
  <dgm:cxnLst>
    <dgm:cxn modelId="{8C63BDEF-DB24-40E2-AA38-E32A02EA4BE7}" srcId="{2E5315DE-C950-4B3B-BE6E-3EA6EDA96516}" destId="{25AFB8ED-4463-4BC1-BEC3-7169E2338370}" srcOrd="1" destOrd="0" parTransId="{77C71665-8901-4840-9E8D-8F11EB291093}" sibTransId="{2CCD2A09-83D1-4AAF-892F-7E6E575EA949}"/>
    <dgm:cxn modelId="{2253FD9A-979F-4687-A273-FE5388457449}" type="presOf" srcId="{9BC4C46D-5CEF-447F-947C-28EFF35B6A5F}" destId="{D6DE05CF-4B99-44C9-86FA-023AC097F023}" srcOrd="0" destOrd="0" presId="urn:microsoft.com/office/officeart/2005/8/layout/hProcess3"/>
    <dgm:cxn modelId="{9FC4462B-87DD-4778-A5B9-07500ABFEE06}" type="presOf" srcId="{EE179DC9-8A61-484F-A6CA-A9CDD82D874C}" destId="{4691B07F-DEEA-4499-A561-66C4CB76E145}" srcOrd="0" destOrd="0" presId="urn:microsoft.com/office/officeart/2005/8/layout/hProcess3"/>
    <dgm:cxn modelId="{A697D3EF-EAD8-4CAF-B797-FD58EF444B00}" srcId="{2E5315DE-C950-4B3B-BE6E-3EA6EDA96516}" destId="{EE179DC9-8A61-484F-A6CA-A9CDD82D874C}" srcOrd="2" destOrd="0" parTransId="{5D1F219D-5923-47FA-BFDD-BC1BCD66B235}" sibTransId="{10FED5F6-9EA6-451F-9709-04B7FBFFD178}"/>
    <dgm:cxn modelId="{48B0760A-4797-405F-8FC4-F83795E7B3FC}" srcId="{2E5315DE-C950-4B3B-BE6E-3EA6EDA96516}" destId="{9BC4C46D-5CEF-447F-947C-28EFF35B6A5F}" srcOrd="0" destOrd="0" parTransId="{44D7CB53-86D3-46F2-8A16-01293C507741}" sibTransId="{27410631-7C0B-49D4-97FD-3DBBD2097C86}"/>
    <dgm:cxn modelId="{37A7D31B-0707-4DB8-945E-563DF6397FFA}" type="presOf" srcId="{2E5315DE-C950-4B3B-BE6E-3EA6EDA96516}" destId="{F211BB03-F8BD-410C-948E-CC5D0EB67E52}" srcOrd="0" destOrd="0" presId="urn:microsoft.com/office/officeart/2005/8/layout/hProcess3"/>
    <dgm:cxn modelId="{D3AF2C2A-F1A3-44C0-AB9B-3501B64CEA6E}" type="presOf" srcId="{25AFB8ED-4463-4BC1-BEC3-7169E2338370}" destId="{B44A7EDE-980A-4F51-992F-25762A1EFCFD}" srcOrd="0" destOrd="0" presId="urn:microsoft.com/office/officeart/2005/8/layout/hProcess3"/>
    <dgm:cxn modelId="{F9BD4BB4-B2EB-432E-A596-C24EA2344E06}" type="presParOf" srcId="{F211BB03-F8BD-410C-948E-CC5D0EB67E52}" destId="{C59A4715-6B02-419B-81EB-ED4AFD507AFB}" srcOrd="0" destOrd="0" presId="urn:microsoft.com/office/officeart/2005/8/layout/hProcess3"/>
    <dgm:cxn modelId="{940C7FBF-D997-4FB3-A161-90B802212781}" type="presParOf" srcId="{F211BB03-F8BD-410C-948E-CC5D0EB67E52}" destId="{356A10B0-31E0-4617-8209-16CA61B07A43}" srcOrd="1" destOrd="0" presId="urn:microsoft.com/office/officeart/2005/8/layout/hProcess3"/>
    <dgm:cxn modelId="{293F6C09-1D83-4946-8C53-9605A8695029}" type="presParOf" srcId="{356A10B0-31E0-4617-8209-16CA61B07A43}" destId="{A7FC8888-025D-4A4F-9867-0F0DAB834DFB}" srcOrd="0" destOrd="0" presId="urn:microsoft.com/office/officeart/2005/8/layout/hProcess3"/>
    <dgm:cxn modelId="{138C9E13-C3CE-4E93-80CB-8BAEBC2A5E95}" type="presParOf" srcId="{356A10B0-31E0-4617-8209-16CA61B07A43}" destId="{F7720EA2-7DDB-4971-98A4-383862C9C695}" srcOrd="1" destOrd="0" presId="urn:microsoft.com/office/officeart/2005/8/layout/hProcess3"/>
    <dgm:cxn modelId="{257ED869-B7CC-4307-87F8-337B9BF26EB3}" type="presParOf" srcId="{F7720EA2-7DDB-4971-98A4-383862C9C695}" destId="{B31889C6-0889-40F8-BBA9-311C72391470}" srcOrd="0" destOrd="0" presId="urn:microsoft.com/office/officeart/2005/8/layout/hProcess3"/>
    <dgm:cxn modelId="{08D88EFD-05B7-43F8-A58E-1EB9AA337AFE}" type="presParOf" srcId="{F7720EA2-7DDB-4971-98A4-383862C9C695}" destId="{D6DE05CF-4B99-44C9-86FA-023AC097F023}" srcOrd="1" destOrd="0" presId="urn:microsoft.com/office/officeart/2005/8/layout/hProcess3"/>
    <dgm:cxn modelId="{6448671D-8189-4E6A-95BD-1B49DFFC2754}" type="presParOf" srcId="{F7720EA2-7DDB-4971-98A4-383862C9C695}" destId="{00A2912B-7E33-402C-A306-A996834846BE}" srcOrd="2" destOrd="0" presId="urn:microsoft.com/office/officeart/2005/8/layout/hProcess3"/>
    <dgm:cxn modelId="{4DE63AEC-DFED-4D01-AFAA-9114300CB30B}" type="presParOf" srcId="{F7720EA2-7DDB-4971-98A4-383862C9C695}" destId="{F459BA00-7173-48D1-88BE-80563F97F441}" srcOrd="3" destOrd="0" presId="urn:microsoft.com/office/officeart/2005/8/layout/hProcess3"/>
    <dgm:cxn modelId="{FB576726-2538-4581-9299-205E26C319FD}" type="presParOf" srcId="{356A10B0-31E0-4617-8209-16CA61B07A43}" destId="{81F7C959-3868-43A7-8E99-8E9B9D914D5A}" srcOrd="2" destOrd="0" presId="urn:microsoft.com/office/officeart/2005/8/layout/hProcess3"/>
    <dgm:cxn modelId="{6E57D137-3D11-44EE-B05A-E3A0A6D35ABE}" type="presParOf" srcId="{356A10B0-31E0-4617-8209-16CA61B07A43}" destId="{C7615B4C-BA73-4530-BDA8-30632E19FB2A}" srcOrd="3" destOrd="0" presId="urn:microsoft.com/office/officeart/2005/8/layout/hProcess3"/>
    <dgm:cxn modelId="{785073E2-79D7-478A-946A-303BCD14D479}" type="presParOf" srcId="{C7615B4C-BA73-4530-BDA8-30632E19FB2A}" destId="{B802CC1F-3CC4-405B-8406-80CB6B802B62}" srcOrd="0" destOrd="0" presId="urn:microsoft.com/office/officeart/2005/8/layout/hProcess3"/>
    <dgm:cxn modelId="{368D4F70-22D2-4A8C-9725-BF26B038B452}" type="presParOf" srcId="{C7615B4C-BA73-4530-BDA8-30632E19FB2A}" destId="{B44A7EDE-980A-4F51-992F-25762A1EFCFD}" srcOrd="1" destOrd="0" presId="urn:microsoft.com/office/officeart/2005/8/layout/hProcess3"/>
    <dgm:cxn modelId="{01AF1615-0945-4B83-892A-A18B37295A38}" type="presParOf" srcId="{C7615B4C-BA73-4530-BDA8-30632E19FB2A}" destId="{1DD6F747-BB69-409E-B045-4C24DF12F9B4}" srcOrd="2" destOrd="0" presId="urn:microsoft.com/office/officeart/2005/8/layout/hProcess3"/>
    <dgm:cxn modelId="{5FCCEC7E-8D25-4BC0-B533-97A70E71CEB7}" type="presParOf" srcId="{C7615B4C-BA73-4530-BDA8-30632E19FB2A}" destId="{D4EE2F39-8AB7-4BCC-BCF9-2D4FC5C1FE66}" srcOrd="3" destOrd="0" presId="urn:microsoft.com/office/officeart/2005/8/layout/hProcess3"/>
    <dgm:cxn modelId="{97EA845E-03BA-450A-9AEE-06715E1AA065}" type="presParOf" srcId="{356A10B0-31E0-4617-8209-16CA61B07A43}" destId="{9324A9DA-3D2E-413D-8B1C-EC48846D856B}" srcOrd="4" destOrd="0" presId="urn:microsoft.com/office/officeart/2005/8/layout/hProcess3"/>
    <dgm:cxn modelId="{43AF6365-A28D-474B-A917-1A679D83516B}" type="presParOf" srcId="{356A10B0-31E0-4617-8209-16CA61B07A43}" destId="{849009F9-3945-4D2C-915B-4D7B880C4CC5}" srcOrd="5" destOrd="0" presId="urn:microsoft.com/office/officeart/2005/8/layout/hProcess3"/>
    <dgm:cxn modelId="{D2A8D110-16F9-4A3E-81D6-1F731ECE99E2}" type="presParOf" srcId="{849009F9-3945-4D2C-915B-4D7B880C4CC5}" destId="{843C4E30-ED40-4273-8DF6-959A77540329}" srcOrd="0" destOrd="0" presId="urn:microsoft.com/office/officeart/2005/8/layout/hProcess3"/>
    <dgm:cxn modelId="{0271B7E7-3C4A-4380-9B5F-A2D55ED2321C}" type="presParOf" srcId="{849009F9-3945-4D2C-915B-4D7B880C4CC5}" destId="{4691B07F-DEEA-4499-A561-66C4CB76E145}" srcOrd="1" destOrd="0" presId="urn:microsoft.com/office/officeart/2005/8/layout/hProcess3"/>
    <dgm:cxn modelId="{7E2C517B-5793-4007-8D83-A44A3CE30D20}" type="presParOf" srcId="{849009F9-3945-4D2C-915B-4D7B880C4CC5}" destId="{BD2D526F-F335-4BEA-AB8C-8804FF30CEAA}" srcOrd="2" destOrd="0" presId="urn:microsoft.com/office/officeart/2005/8/layout/hProcess3"/>
    <dgm:cxn modelId="{71A70A66-3C4A-44C1-A355-C911ABCFC3BF}" type="presParOf" srcId="{849009F9-3945-4D2C-915B-4D7B880C4CC5}" destId="{FC547009-A749-4078-8A88-0BBB91A2B3A2}" srcOrd="3" destOrd="0" presId="urn:microsoft.com/office/officeart/2005/8/layout/hProcess3"/>
    <dgm:cxn modelId="{3FCAE2D3-26EB-43AD-BF10-4ECB2ED26EC7}" type="presParOf" srcId="{356A10B0-31E0-4617-8209-16CA61B07A43}" destId="{745AB7C1-6E68-4A27-85A4-2F071DC020CD}" srcOrd="6" destOrd="0" presId="urn:microsoft.com/office/officeart/2005/8/layout/hProcess3"/>
    <dgm:cxn modelId="{E172FCFB-F0DD-4D17-8241-2870EA313D2B}" type="presParOf" srcId="{356A10B0-31E0-4617-8209-16CA61B07A43}" destId="{D84B3ACC-EECF-49D9-8AFD-4D6F37AA3BD2}" srcOrd="7" destOrd="0" presId="urn:microsoft.com/office/officeart/2005/8/layout/hProcess3"/>
    <dgm:cxn modelId="{79322009-06FD-4D8D-ADD8-427F9E6875D6}" type="presParOf" srcId="{356A10B0-31E0-4617-8209-16CA61B07A43}" destId="{255018D8-878F-48E8-8BCA-BB074D54E868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018D8-878F-48E8-8BCA-BB074D54E868}">
      <dsp:nvSpPr>
        <dsp:cNvPr id="0" name=""/>
        <dsp:cNvSpPr/>
      </dsp:nvSpPr>
      <dsp:spPr>
        <a:xfrm>
          <a:off x="117" y="0"/>
          <a:ext cx="48108" cy="45719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91B07F-DEEA-4499-A561-66C4CB76E145}">
      <dsp:nvSpPr>
        <dsp:cNvPr id="0" name=""/>
        <dsp:cNvSpPr/>
      </dsp:nvSpPr>
      <dsp:spPr>
        <a:xfrm>
          <a:off x="31822" y="15224"/>
          <a:ext cx="11592" cy="15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1822" y="15224"/>
        <a:ext cx="11592" cy="15224"/>
      </dsp:txXfrm>
    </dsp:sp>
    <dsp:sp modelId="{B44A7EDE-980A-4F51-992F-25762A1EFCFD}">
      <dsp:nvSpPr>
        <dsp:cNvPr id="0" name=""/>
        <dsp:cNvSpPr/>
      </dsp:nvSpPr>
      <dsp:spPr>
        <a:xfrm>
          <a:off x="17911" y="15224"/>
          <a:ext cx="11592" cy="15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17911" y="15224"/>
        <a:ext cx="11592" cy="15224"/>
      </dsp:txXfrm>
    </dsp:sp>
    <dsp:sp modelId="{D6DE05CF-4B99-44C9-86FA-023AC097F023}">
      <dsp:nvSpPr>
        <dsp:cNvPr id="0" name=""/>
        <dsp:cNvSpPr/>
      </dsp:nvSpPr>
      <dsp:spPr>
        <a:xfrm>
          <a:off x="4000" y="15224"/>
          <a:ext cx="11592" cy="15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4000" y="15224"/>
        <a:ext cx="11592" cy="15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04BEC-EC0F-4172-987A-CDF203D4128E}" type="datetimeFigureOut">
              <a:rPr lang="ru-RU" smtClean="0"/>
              <a:pPr/>
              <a:t>15.03.2014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6CACF-D2FD-49F3-BE6B-2E2B51A5B9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963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6CACF-D2FD-49F3-BE6B-2E2B51A5B941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388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61569D7-1A89-4750-8F9C-1C77BCE3E276}" type="datetimeFigureOut">
              <a:rPr lang="ru-RU" smtClean="0"/>
              <a:pPr/>
              <a:t>15.03.2014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CE39B-5A35-48A6-9E4C-4B139A133D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1569D7-1A89-4750-8F9C-1C77BCE3E276}" type="datetimeFigureOut">
              <a:rPr lang="ru-RU" smtClean="0"/>
              <a:pPr/>
              <a:t>15.03.2014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FCE39B-5A35-48A6-9E4C-4B139A133D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861569D7-1A89-4750-8F9C-1C77BCE3E276}" type="datetimeFigureOut">
              <a:rPr lang="ru-RU" smtClean="0"/>
              <a:pPr/>
              <a:t>15.03.2014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BFCE39B-5A35-48A6-9E4C-4B139A133D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1569D7-1A89-4750-8F9C-1C77BCE3E276}" type="datetimeFigureOut">
              <a:rPr lang="ru-RU" smtClean="0"/>
              <a:pPr/>
              <a:t>15.03.2014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FCE39B-5A35-48A6-9E4C-4B139A133D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61569D7-1A89-4750-8F9C-1C77BCE3E276}" type="datetimeFigureOut">
              <a:rPr lang="ru-RU" smtClean="0"/>
              <a:pPr/>
              <a:t>15.03.2014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BFCE39B-5A35-48A6-9E4C-4B139A133D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1569D7-1A89-4750-8F9C-1C77BCE3E276}" type="datetimeFigureOut">
              <a:rPr lang="ru-RU" smtClean="0"/>
              <a:pPr/>
              <a:t>15.03.2014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FCE39B-5A35-48A6-9E4C-4B139A133D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1569D7-1A89-4750-8F9C-1C77BCE3E276}" type="datetimeFigureOut">
              <a:rPr lang="ru-RU" smtClean="0"/>
              <a:pPr/>
              <a:t>15.03.2014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FCE39B-5A35-48A6-9E4C-4B139A133D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1569D7-1A89-4750-8F9C-1C77BCE3E276}" type="datetimeFigureOut">
              <a:rPr lang="ru-RU" smtClean="0"/>
              <a:pPr/>
              <a:t>15.03.2014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FCE39B-5A35-48A6-9E4C-4B139A133D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61569D7-1A89-4750-8F9C-1C77BCE3E276}" type="datetimeFigureOut">
              <a:rPr lang="ru-RU" smtClean="0"/>
              <a:pPr/>
              <a:t>15.03.2014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FCE39B-5A35-48A6-9E4C-4B139A133D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1569D7-1A89-4750-8F9C-1C77BCE3E276}" type="datetimeFigureOut">
              <a:rPr lang="ru-RU" smtClean="0"/>
              <a:pPr/>
              <a:t>15.03.2014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FCE39B-5A35-48A6-9E4C-4B139A133D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1569D7-1A89-4750-8F9C-1C77BCE3E276}" type="datetimeFigureOut">
              <a:rPr lang="ru-RU" smtClean="0"/>
              <a:pPr/>
              <a:t>15.03.2014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FCE39B-5A35-48A6-9E4C-4B139A133DB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61569D7-1A89-4750-8F9C-1C77BCE3E276}" type="datetimeFigureOut">
              <a:rPr lang="ru-RU" smtClean="0"/>
              <a:pPr/>
              <a:t>15.03.2014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BFCE39B-5A35-48A6-9E4C-4B139A133D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5.png"/><Relationship Id="rId3" Type="http://schemas.openxmlformats.org/officeDocument/2006/relationships/audio" Target="file:///H:\&#1087;&#1088;&#1077;&#1079;&#1077;&#1085;&#1090;&#1072;&#1094;&#1080;&#1080;\Neizvestnyj_ispolnitel_-_Malchishki_u_sten_Leningrada_(iPlayer.fm).mp3" TargetMode="External"/><Relationship Id="rId7" Type="http://schemas.openxmlformats.org/officeDocument/2006/relationships/diagramData" Target="../diagrams/data1.xml"/><Relationship Id="rId12" Type="http://schemas.openxmlformats.org/officeDocument/2006/relationships/image" Target="../media/image4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microsoft.com/office/2007/relationships/media" Target="../media/media1.mp3"/><Relationship Id="rId5" Type="http://schemas.openxmlformats.org/officeDocument/2006/relationships/notesSlide" Target="../notesSlides/notesSlide1.xml"/><Relationship Id="rId10" Type="http://schemas.openxmlformats.org/officeDocument/2006/relationships/diagramColors" Target="../diagrams/colors1.xml"/><Relationship Id="rId4" Type="http://schemas.openxmlformats.org/officeDocument/2006/relationships/slideLayout" Target="../slideLayouts/slideLayout1.xml"/><Relationship Id="rId9" Type="http://schemas.openxmlformats.org/officeDocument/2006/relationships/diagramQuickStyle" Target="../diagrams/quickStyle1.xml"/><Relationship Id="rId14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media" Target="../media/media2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820472" cy="836712"/>
          </a:xfrm>
        </p:spPr>
        <p:txBody>
          <a:bodyPr>
            <a:normAutofit/>
          </a:bodyPr>
          <a:lstStyle/>
          <a:p>
            <a:r>
              <a:rPr lang="ru-RU" sz="4000" i="1" dirty="0" smtClean="0"/>
              <a:t>ДЕТИ БЛОКАДНОГО ЛЕНИИНГРАДА</a:t>
            </a:r>
            <a:endParaRPr lang="ru-RU" sz="40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712968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168526787"/>
              </p:ext>
            </p:extLst>
          </p:nvPr>
        </p:nvGraphicFramePr>
        <p:xfrm>
          <a:off x="7620000" y="5415280"/>
          <a:ext cx="48344" cy="45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Neizvestnyj_ispolnitel_-_Malchishki_u_sten_Leningrada_(iPlayer.fm) - копия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email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Neizvestnyj_ispolnitel_-_Malchishki_u_sten_Leningrada_(iPlayer.fm) - копия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email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Neizvestnyj_ispolnitel_-_Malchishki_u_sten_Leningrada_(iPlayer.fm) - копия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email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Neizvestnyj_ispolnitel_-_Malchishki_u_sten_Leningrada_(iPlayer.fm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3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Neizvestnyj_ispolnitel_-_Malchishki_u_sten_Leningrada_(iPlayer.fm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3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Neizvestnyj_ispolnitel_-_Malchishki_u_sten_Leningrada_(iPlayer.fm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3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02461612"/>
      </p:ext>
    </p:extLst>
  </p:cSld>
  <p:clrMapOvr>
    <a:masterClrMapping/>
  </p:clrMapOvr>
  <p:transition spd="med" advTm="86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3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8371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8371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63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4742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3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 numSld="999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numSld="999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2246" objId="7"/>
        <p14:playEvt time="6585" objId="4"/>
        <p14:playEvt time="6585" objId="6"/>
        <p14:seekEvt time="7544" objId="7" seek="0"/>
        <p14:stopEvt time="8697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320040"/>
            <a:ext cx="7380015" cy="114300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ru-RU" i="1" dirty="0" smtClean="0"/>
              <a:t>  ДЕТСКАЯ БОЛЬНИЦА БЛОКАДЫ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715" y="1628800"/>
            <a:ext cx="74295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8173" y="548680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8173" y="3051746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8173" y="5589240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086938834"/>
      </p:ext>
    </p:extLst>
  </p:cSld>
  <p:clrMapOvr>
    <a:masterClrMapping/>
  </p:clrMapOvr>
  <p:transition advTm="5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Порция хлеба для детей  блокады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7280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0466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92494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44522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089556042"/>
      </p:ext>
    </p:extLst>
  </p:cSld>
  <p:clrMapOvr>
    <a:masterClrMapping/>
  </p:clrMapOvr>
  <p:transition spd="slow" advTm="67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dirty="0" smtClean="0"/>
              <a:t>  </a:t>
            </a:r>
            <a:r>
              <a:rPr lang="ru-RU" i="1" dirty="0" smtClean="0"/>
              <a:t>Работа детей на заводах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7280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0466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212976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669905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10693556"/>
      </p:ext>
    </p:extLst>
  </p:cSld>
  <p:clrMapOvr>
    <a:masterClrMapping/>
  </p:clrMapOvr>
  <p:transition spd="slow" advTm="36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ru-RU" dirty="0" smtClean="0"/>
              <a:t>   </a:t>
            </a:r>
            <a:r>
              <a:rPr lang="ru-RU" i="1" dirty="0" smtClean="0"/>
              <a:t>Учатся дети блокады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5323" y="5727849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0466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5323" y="292494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25448477"/>
      </p:ext>
    </p:extLst>
  </p:cSld>
  <p:clrMapOvr>
    <a:masterClrMapping/>
  </p:clrMapOvr>
  <p:transition spd="slow" advTm="25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ru-RU" dirty="0" smtClean="0"/>
              <a:t>Умирающие дети блокады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51723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855119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0466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13171"/>
            <a:ext cx="7199313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Диагональная полоса 5"/>
          <p:cNvSpPr/>
          <p:nvPr/>
        </p:nvSpPr>
        <p:spPr>
          <a:xfrm>
            <a:off x="0" y="0"/>
            <a:ext cx="1187624" cy="1613171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914346"/>
      </p:ext>
    </p:extLst>
  </p:cSld>
  <p:clrMapOvr>
    <a:masterClrMapping/>
  </p:clrMapOvr>
  <p:transition spd="slow" advTm="1781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dirty="0" smtClean="0"/>
              <a:t>        В бомбоубежище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720080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51723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855119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0466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5360360"/>
      </p:ext>
    </p:extLst>
  </p:cSld>
  <p:clrMapOvr>
    <a:masterClrMapping/>
  </p:clrMapOvr>
  <p:transition advTm="239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ru-RU" sz="2800" i="1" dirty="0" smtClean="0"/>
              <a:t>В гостях у моряков балтийского флота (родители девочки погибли</a:t>
            </a:r>
            <a:r>
              <a:rPr lang="ru-RU" sz="3200" i="1" dirty="0" smtClean="0"/>
              <a:t>)</a:t>
            </a:r>
            <a:endParaRPr lang="ru-RU" sz="32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7667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27849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19576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00750074"/>
      </p:ext>
    </p:extLst>
  </p:cSld>
  <p:clrMapOvr>
    <a:masterClrMapping/>
  </p:clrMapOvr>
  <p:transition spd="slow" advTm="3546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3200" dirty="0" smtClean="0"/>
              <a:t>«</a:t>
            </a:r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</a:rPr>
              <a:t>ДЕТИ ВОЙНЫ-И ДЫБОМ ВОЛОСЫ: НА ЧЕЛКАХ ДЕТСКИХ СЕДЫЕ ПОЛОСЫ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3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7667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589240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065463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49288710"/>
      </p:ext>
    </p:extLst>
  </p:cSld>
  <p:clrMapOvr>
    <a:masterClrMapping/>
  </p:clrMapOvr>
  <p:transition spd="slow" advTm="3877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4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ru-RU" i="1" dirty="0" smtClean="0"/>
              <a:t>                 ГОЛОД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7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589240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140968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8494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2982835"/>
      </p:ext>
    </p:extLst>
  </p:cSld>
  <p:clrMapOvr>
    <a:masterClrMapping/>
  </p:clrMapOvr>
  <p:transition spd="slow" advTm="3449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ru-RU" dirty="0" smtClean="0"/>
              <a:t>	 </a:t>
            </a:r>
            <a:r>
              <a:rPr lang="ru-RU" i="1" dirty="0" smtClean="0"/>
              <a:t>Смерти блокады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2429"/>
            <a:ext cx="7200800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4363" y="544522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4363" y="2702719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4363" y="384126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Диагональная полоса 3"/>
          <p:cNvSpPr/>
          <p:nvPr/>
        </p:nvSpPr>
        <p:spPr>
          <a:xfrm>
            <a:off x="0" y="0"/>
            <a:ext cx="1475656" cy="1916832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99386723"/>
      </p:ext>
    </p:extLst>
  </p:cSld>
  <p:clrMapOvr>
    <a:masterClrMapping/>
  </p:clrMapOvr>
  <p:transition spd="slow" advTm="28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i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Дети интерната на прогулке</a:t>
            </a:r>
            <a:endParaRPr lang="ru-RU" i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76672"/>
            <a:ext cx="4508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445224"/>
            <a:ext cx="4508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0432" y="2996952"/>
            <a:ext cx="4508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12961596"/>
      </p:ext>
    </p:extLst>
  </p:cSld>
  <p:clrMapOvr>
    <a:masterClrMapping/>
  </p:clrMapOvr>
  <p:transition spd="slow" advTm="2497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/>
              <a:t>      </a:t>
            </a:r>
            <a:r>
              <a:rPr lang="ru-RU" i="1" dirty="0" smtClean="0"/>
              <a:t>Военное детство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744416" cy="483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2301"/>
            <a:ext cx="3456384" cy="484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4456" y="40466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4456" y="3068960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4456" y="551723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0445014"/>
      </p:ext>
    </p:extLst>
  </p:cSld>
  <p:clrMapOvr>
    <a:masterClrMapping/>
  </p:clrMapOvr>
  <p:transition spd="slow" advTm="4569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91000">
                <a:srgbClr val="00B050"/>
              </a:gs>
              <a:gs pos="54000">
                <a:schemeClr val="tx2">
                  <a:lumMod val="75000"/>
                </a:schemeClr>
              </a:gs>
              <a:gs pos="71000">
                <a:schemeClr val="tx2">
                  <a:alpha val="62000"/>
                  <a:lumMod val="0"/>
                  <a:lumOff val="100000"/>
                </a:schemeClr>
              </a:gs>
              <a:gs pos="38000">
                <a:schemeClr val="tx1">
                  <a:lumMod val="50000"/>
                  <a:lumOff val="50000"/>
                </a:schemeClr>
              </a:gs>
              <a:gs pos="9000">
                <a:schemeClr val="accent4">
                  <a:lumMod val="60000"/>
                  <a:lumOff val="40000"/>
                </a:schemeClr>
              </a:gs>
            </a:gsLst>
            <a:lin ang="8100000" scaled="1"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i="1" dirty="0" smtClean="0"/>
              <a:t>ОБЕД ДЕТЕЙ В БОМБОУБЕЖИЩЕ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2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7173" y="5661248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214811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48680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3799396"/>
      </p:ext>
    </p:extLst>
  </p:cSld>
  <p:clrMapOvr>
    <a:masterClrMapping/>
  </p:clrMapOvr>
  <p:transition spd="slow" advTm="3553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71000">
                <a:srgbClr val="00B0F0"/>
              </a:gs>
              <a:gs pos="47000">
                <a:srgbClr val="C00000"/>
              </a:gs>
              <a:gs pos="22000">
                <a:srgbClr val="0070C0"/>
              </a:gs>
            </a:gsLst>
            <a:lin ang="8100000" scaled="1"/>
          </a:gradFill>
        </p:spPr>
        <p:txBody>
          <a:bodyPr>
            <a:normAutofit/>
          </a:bodyPr>
          <a:lstStyle/>
          <a:p>
            <a:r>
              <a:rPr lang="ru-RU" i="1" dirty="0" smtClean="0"/>
              <a:t>Привычный взгляд на небо 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589240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217863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48680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961431"/>
      </p:ext>
    </p:extLst>
  </p:cSld>
  <p:clrMapOvr>
    <a:masterClrMapping/>
  </p:clrMapOvr>
  <p:transition spd="slow" advTm="3833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ru-RU" i="1" dirty="0" smtClean="0"/>
              <a:t>   Отец уходит на войну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51723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065463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3795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4774699"/>
      </p:ext>
    </p:extLst>
  </p:cSld>
  <p:clrMapOvr>
    <a:masterClrMapping/>
  </p:clrMapOvr>
  <p:transition spd="slow" advTm="4537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ru-RU" dirty="0" smtClean="0"/>
              <a:t>        </a:t>
            </a:r>
            <a:r>
              <a:rPr lang="ru-RU" i="1" dirty="0" smtClean="0"/>
              <a:t>Школа блокады</a:t>
            </a:r>
            <a:endParaRPr lang="ru-RU" i="1" dirty="0"/>
          </a:p>
        </p:txBody>
      </p:sp>
      <p:pic>
        <p:nvPicPr>
          <p:cNvPr id="4" name="Тамара Гвардцители - Дети войны(блокада Ленинграда)[plus-music.org].mp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0" y="3645024"/>
            <a:ext cx="609600" cy="609600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727848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971117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32656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583351647"/>
      </p:ext>
    </p:extLst>
  </p:cSld>
  <p:clrMapOvr>
    <a:masterClrMapping/>
  </p:clrMapOvr>
  <p:transition spd="slow" advTm="38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4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ru-RU" dirty="0" smtClean="0"/>
              <a:t> </a:t>
            </a:r>
            <a:r>
              <a:rPr lang="ru-RU" i="1" dirty="0" smtClean="0"/>
              <a:t>Я ПОМНЮ-ЗНАЧИТ Я ЖИВУ</a:t>
            </a:r>
            <a:endParaRPr lang="ru-RU" i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877271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315581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04663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Диагональная полоса 4"/>
          <p:cNvSpPr/>
          <p:nvPr/>
        </p:nvSpPr>
        <p:spPr>
          <a:xfrm>
            <a:off x="0" y="0"/>
            <a:ext cx="1691680" cy="1844824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5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55183821"/>
      </p:ext>
    </p:extLst>
  </p:cSld>
  <p:clrMapOvr>
    <a:masterClrMapping/>
  </p:clrMapOvr>
  <p:transition spd="slow" advTm="3232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 «Ах война, что ты подлая    сделала…»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812" y="1628800"/>
            <a:ext cx="7200800" cy="484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44522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06546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32656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Диагональная полоса 4"/>
          <p:cNvSpPr/>
          <p:nvPr/>
        </p:nvSpPr>
        <p:spPr>
          <a:xfrm>
            <a:off x="0" y="0"/>
            <a:ext cx="1115616" cy="177281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6025330"/>
      </p:ext>
    </p:extLst>
  </p:cSld>
  <p:clrMapOvr>
    <a:masterClrMapping/>
  </p:clrMapOvr>
  <p:transition spd="slow" advTm="3972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ru-RU" i="1" dirty="0" smtClean="0"/>
              <a:t>Доставка почты больным                                               детьми       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0466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67191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99695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2344742"/>
      </p:ext>
    </p:extLst>
  </p:cSld>
  <p:clrMapOvr>
    <a:masterClrMapping/>
  </p:clrMapOvr>
  <p:transition spd="slow" advTm="2277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  <a:alpha val="37000"/>
            </a:schemeClr>
          </a:solidFill>
          <a:ln cmpd="dbl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    </a:t>
            </a:r>
            <a:r>
              <a:rPr lang="ru-RU" i="1" dirty="0" smtClean="0"/>
              <a:t>В годы войны. Ленинград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3549005" cy="486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902" y="1628800"/>
            <a:ext cx="3739058" cy="485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65627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16944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7574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4295639"/>
      </p:ext>
    </p:extLst>
  </p:cSld>
  <p:clrMapOvr>
    <a:masterClrMapping/>
  </p:clrMapOvr>
  <p:transition spd="slow" advTm="6013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4"/>
              </a:gs>
              <a:gs pos="23000">
                <a:schemeClr val="bg2">
                  <a:lumMod val="50000"/>
                </a:schemeClr>
              </a:gs>
              <a:gs pos="54000">
                <a:schemeClr val="accent4">
                  <a:lumMod val="50000"/>
                </a:schemeClr>
              </a:gs>
              <a:gs pos="80000">
                <a:schemeClr val="bg1">
                  <a:lumMod val="65000"/>
                </a:schemeClr>
              </a:gs>
              <a:gs pos="93000">
                <a:srgbClr val="FF8200"/>
              </a:gs>
            </a:gsLst>
            <a:lin ang="5400000" scaled="0"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ru-RU" dirty="0" smtClean="0"/>
              <a:t>        </a:t>
            </a:r>
            <a:r>
              <a:rPr lang="ru-RU" i="1" dirty="0" smtClean="0"/>
              <a:t>Дозорные неба</a:t>
            </a:r>
            <a:endParaRPr lang="ru-RU" i="1" dirty="0"/>
          </a:p>
        </p:txBody>
      </p:sp>
      <p:pic>
        <p:nvPicPr>
          <p:cNvPr id="4" name="Тамара Гвардцители - Дети войны(блокада Ленинграда)[plus-music.org]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3771900" y="3727450"/>
            <a:ext cx="609600" cy="609600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5" y="5517232"/>
            <a:ext cx="6334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315581"/>
            <a:ext cx="6334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92696"/>
            <a:ext cx="6334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7815757"/>
      </p:ext>
    </p:extLst>
  </p:cSld>
  <p:clrMapOvr>
    <a:masterClrMapping/>
  </p:clrMapOvr>
  <p:transition spd="slow" advTm="4574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1667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i="1" dirty="0" smtClean="0"/>
              <a:t>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Дети работали как взрослые</a:t>
            </a:r>
            <a:endParaRPr lang="ru-RU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7416824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-1738416" y="5327494"/>
            <a:ext cx="45719" cy="45719"/>
          </a:xfrm>
          <a:custGeom>
            <a:avLst/>
            <a:gdLst>
              <a:gd name="connsiteX0" fmla="*/ 457437 w 4800837"/>
              <a:gd name="connsiteY0" fmla="*/ 0 h 3486270"/>
              <a:gd name="connsiteX1" fmla="*/ 381237 w 4800837"/>
              <a:gd name="connsiteY1" fmla="*/ 66675 h 3486270"/>
              <a:gd name="connsiteX2" fmla="*/ 343137 w 4800837"/>
              <a:gd name="connsiteY2" fmla="*/ 114300 h 3486270"/>
              <a:gd name="connsiteX3" fmla="*/ 305037 w 4800837"/>
              <a:gd name="connsiteY3" fmla="*/ 171450 h 3486270"/>
              <a:gd name="connsiteX4" fmla="*/ 285987 w 4800837"/>
              <a:gd name="connsiteY4" fmla="*/ 200025 h 3486270"/>
              <a:gd name="connsiteX5" fmla="*/ 257412 w 4800837"/>
              <a:gd name="connsiteY5" fmla="*/ 266700 h 3486270"/>
              <a:gd name="connsiteX6" fmla="*/ 238362 w 4800837"/>
              <a:gd name="connsiteY6" fmla="*/ 304800 h 3486270"/>
              <a:gd name="connsiteX7" fmla="*/ 228837 w 4800837"/>
              <a:gd name="connsiteY7" fmla="*/ 857250 h 3486270"/>
              <a:gd name="connsiteX8" fmla="*/ 247887 w 4800837"/>
              <a:gd name="connsiteY8" fmla="*/ 1000125 h 3486270"/>
              <a:gd name="connsiteX9" fmla="*/ 276462 w 4800837"/>
              <a:gd name="connsiteY9" fmla="*/ 1905000 h 3486270"/>
              <a:gd name="connsiteX10" fmla="*/ 266937 w 4800837"/>
              <a:gd name="connsiteY10" fmla="*/ 2085975 h 3486270"/>
              <a:gd name="connsiteX11" fmla="*/ 247887 w 4800837"/>
              <a:gd name="connsiteY11" fmla="*/ 2114550 h 3486270"/>
              <a:gd name="connsiteX12" fmla="*/ 209787 w 4800837"/>
              <a:gd name="connsiteY12" fmla="*/ 2171700 h 3486270"/>
              <a:gd name="connsiteX13" fmla="*/ 171687 w 4800837"/>
              <a:gd name="connsiteY13" fmla="*/ 2238375 h 3486270"/>
              <a:gd name="connsiteX14" fmla="*/ 133587 w 4800837"/>
              <a:gd name="connsiteY14" fmla="*/ 2295525 h 3486270"/>
              <a:gd name="connsiteX15" fmla="*/ 124062 w 4800837"/>
              <a:gd name="connsiteY15" fmla="*/ 2324100 h 3486270"/>
              <a:gd name="connsiteX16" fmla="*/ 95487 w 4800837"/>
              <a:gd name="connsiteY16" fmla="*/ 2352675 h 3486270"/>
              <a:gd name="connsiteX17" fmla="*/ 66912 w 4800837"/>
              <a:gd name="connsiteY17" fmla="*/ 2419350 h 3486270"/>
              <a:gd name="connsiteX18" fmla="*/ 47862 w 4800837"/>
              <a:gd name="connsiteY18" fmla="*/ 2505075 h 3486270"/>
              <a:gd name="connsiteX19" fmla="*/ 28812 w 4800837"/>
              <a:gd name="connsiteY19" fmla="*/ 2533650 h 3486270"/>
              <a:gd name="connsiteX20" fmla="*/ 19287 w 4800837"/>
              <a:gd name="connsiteY20" fmla="*/ 2609850 h 3486270"/>
              <a:gd name="connsiteX21" fmla="*/ 9762 w 4800837"/>
              <a:gd name="connsiteY21" fmla="*/ 2647950 h 3486270"/>
              <a:gd name="connsiteX22" fmla="*/ 237 w 4800837"/>
              <a:gd name="connsiteY22" fmla="*/ 2705100 h 3486270"/>
              <a:gd name="connsiteX23" fmla="*/ 9762 w 4800837"/>
              <a:gd name="connsiteY23" fmla="*/ 2847975 h 3486270"/>
              <a:gd name="connsiteX24" fmla="*/ 66912 w 4800837"/>
              <a:gd name="connsiteY24" fmla="*/ 2886075 h 3486270"/>
              <a:gd name="connsiteX25" fmla="*/ 76437 w 4800837"/>
              <a:gd name="connsiteY25" fmla="*/ 2914650 h 3486270"/>
              <a:gd name="connsiteX26" fmla="*/ 105012 w 4800837"/>
              <a:gd name="connsiteY26" fmla="*/ 2924175 h 3486270"/>
              <a:gd name="connsiteX27" fmla="*/ 152637 w 4800837"/>
              <a:gd name="connsiteY27" fmla="*/ 2943225 h 3486270"/>
              <a:gd name="connsiteX28" fmla="*/ 257412 w 4800837"/>
              <a:gd name="connsiteY28" fmla="*/ 2962275 h 3486270"/>
              <a:gd name="connsiteX29" fmla="*/ 285987 w 4800837"/>
              <a:gd name="connsiteY29" fmla="*/ 2990850 h 3486270"/>
              <a:gd name="connsiteX30" fmla="*/ 352662 w 4800837"/>
              <a:gd name="connsiteY30" fmla="*/ 3000375 h 3486270"/>
              <a:gd name="connsiteX31" fmla="*/ 400287 w 4800837"/>
              <a:gd name="connsiteY31" fmla="*/ 3019425 h 3486270"/>
              <a:gd name="connsiteX32" fmla="*/ 676512 w 4800837"/>
              <a:gd name="connsiteY32" fmla="*/ 3009900 h 3486270"/>
              <a:gd name="connsiteX33" fmla="*/ 733662 w 4800837"/>
              <a:gd name="connsiteY33" fmla="*/ 2981325 h 3486270"/>
              <a:gd name="connsiteX34" fmla="*/ 809862 w 4800837"/>
              <a:gd name="connsiteY34" fmla="*/ 2962275 h 3486270"/>
              <a:gd name="connsiteX35" fmla="*/ 857487 w 4800837"/>
              <a:gd name="connsiteY35" fmla="*/ 2933700 h 3486270"/>
              <a:gd name="connsiteX36" fmla="*/ 895587 w 4800837"/>
              <a:gd name="connsiteY36" fmla="*/ 2924175 h 3486270"/>
              <a:gd name="connsiteX37" fmla="*/ 981312 w 4800837"/>
              <a:gd name="connsiteY37" fmla="*/ 2895600 h 3486270"/>
              <a:gd name="connsiteX38" fmla="*/ 1009887 w 4800837"/>
              <a:gd name="connsiteY38" fmla="*/ 2886075 h 3486270"/>
              <a:gd name="connsiteX39" fmla="*/ 1038462 w 4800837"/>
              <a:gd name="connsiteY39" fmla="*/ 2876550 h 3486270"/>
              <a:gd name="connsiteX40" fmla="*/ 1076562 w 4800837"/>
              <a:gd name="connsiteY40" fmla="*/ 2857500 h 3486270"/>
              <a:gd name="connsiteX41" fmla="*/ 1143237 w 4800837"/>
              <a:gd name="connsiteY41" fmla="*/ 2819400 h 3486270"/>
              <a:gd name="connsiteX42" fmla="*/ 1200387 w 4800837"/>
              <a:gd name="connsiteY42" fmla="*/ 2809875 h 3486270"/>
              <a:gd name="connsiteX43" fmla="*/ 1276587 w 4800837"/>
              <a:gd name="connsiteY43" fmla="*/ 2781300 h 3486270"/>
              <a:gd name="connsiteX44" fmla="*/ 1352787 w 4800837"/>
              <a:gd name="connsiteY44" fmla="*/ 2752725 h 3486270"/>
              <a:gd name="connsiteX45" fmla="*/ 1438512 w 4800837"/>
              <a:gd name="connsiteY45" fmla="*/ 2733675 h 3486270"/>
              <a:gd name="connsiteX46" fmla="*/ 1505187 w 4800837"/>
              <a:gd name="connsiteY46" fmla="*/ 2714625 h 3486270"/>
              <a:gd name="connsiteX47" fmla="*/ 1629012 w 4800837"/>
              <a:gd name="connsiteY47" fmla="*/ 2705100 h 3486270"/>
              <a:gd name="connsiteX48" fmla="*/ 2152887 w 4800837"/>
              <a:gd name="connsiteY48" fmla="*/ 2724150 h 3486270"/>
              <a:gd name="connsiteX49" fmla="*/ 2181462 w 4800837"/>
              <a:gd name="connsiteY49" fmla="*/ 2733675 h 3486270"/>
              <a:gd name="connsiteX50" fmla="*/ 2410062 w 4800837"/>
              <a:gd name="connsiteY50" fmla="*/ 2762250 h 3486270"/>
              <a:gd name="connsiteX51" fmla="*/ 2581512 w 4800837"/>
              <a:gd name="connsiteY51" fmla="*/ 2819400 h 3486270"/>
              <a:gd name="connsiteX52" fmla="*/ 2733912 w 4800837"/>
              <a:gd name="connsiteY52" fmla="*/ 2857500 h 3486270"/>
              <a:gd name="connsiteX53" fmla="*/ 2924412 w 4800837"/>
              <a:gd name="connsiteY53" fmla="*/ 2895600 h 3486270"/>
              <a:gd name="connsiteX54" fmla="*/ 2972037 w 4800837"/>
              <a:gd name="connsiteY54" fmla="*/ 2914650 h 3486270"/>
              <a:gd name="connsiteX55" fmla="*/ 3000612 w 4800837"/>
              <a:gd name="connsiteY55" fmla="*/ 2924175 h 3486270"/>
              <a:gd name="connsiteX56" fmla="*/ 3029187 w 4800837"/>
              <a:gd name="connsiteY56" fmla="*/ 2943225 h 3486270"/>
              <a:gd name="connsiteX57" fmla="*/ 3076812 w 4800837"/>
              <a:gd name="connsiteY57" fmla="*/ 2952750 h 3486270"/>
              <a:gd name="connsiteX58" fmla="*/ 3210162 w 4800837"/>
              <a:gd name="connsiteY58" fmla="*/ 2971800 h 3486270"/>
              <a:gd name="connsiteX59" fmla="*/ 3353037 w 4800837"/>
              <a:gd name="connsiteY59" fmla="*/ 3009900 h 3486270"/>
              <a:gd name="connsiteX60" fmla="*/ 3448287 w 4800837"/>
              <a:gd name="connsiteY60" fmla="*/ 3048000 h 3486270"/>
              <a:gd name="connsiteX61" fmla="*/ 3524487 w 4800837"/>
              <a:gd name="connsiteY61" fmla="*/ 3067050 h 3486270"/>
              <a:gd name="connsiteX62" fmla="*/ 3581637 w 4800837"/>
              <a:gd name="connsiteY62" fmla="*/ 3095625 h 3486270"/>
              <a:gd name="connsiteX63" fmla="*/ 3676887 w 4800837"/>
              <a:gd name="connsiteY63" fmla="*/ 3105150 h 3486270"/>
              <a:gd name="connsiteX64" fmla="*/ 3867387 w 4800837"/>
              <a:gd name="connsiteY64" fmla="*/ 3162300 h 3486270"/>
              <a:gd name="connsiteX65" fmla="*/ 3924537 w 4800837"/>
              <a:gd name="connsiteY65" fmla="*/ 3190875 h 3486270"/>
              <a:gd name="connsiteX66" fmla="*/ 4000737 w 4800837"/>
              <a:gd name="connsiteY66" fmla="*/ 3219450 h 3486270"/>
              <a:gd name="connsiteX67" fmla="*/ 4153137 w 4800837"/>
              <a:gd name="connsiteY67" fmla="*/ 3257550 h 3486270"/>
              <a:gd name="connsiteX68" fmla="*/ 4267437 w 4800837"/>
              <a:gd name="connsiteY68" fmla="*/ 3314700 h 3486270"/>
              <a:gd name="connsiteX69" fmla="*/ 4324587 w 4800837"/>
              <a:gd name="connsiteY69" fmla="*/ 3343275 h 3486270"/>
              <a:gd name="connsiteX70" fmla="*/ 4391262 w 4800837"/>
              <a:gd name="connsiteY70" fmla="*/ 3352800 h 3486270"/>
              <a:gd name="connsiteX71" fmla="*/ 4448412 w 4800837"/>
              <a:gd name="connsiteY71" fmla="*/ 3381375 h 3486270"/>
              <a:gd name="connsiteX72" fmla="*/ 4600812 w 4800837"/>
              <a:gd name="connsiteY72" fmla="*/ 3409950 h 3486270"/>
              <a:gd name="connsiteX73" fmla="*/ 4657962 w 4800837"/>
              <a:gd name="connsiteY73" fmla="*/ 3438525 h 3486270"/>
              <a:gd name="connsiteX74" fmla="*/ 4696062 w 4800837"/>
              <a:gd name="connsiteY74" fmla="*/ 3448050 h 3486270"/>
              <a:gd name="connsiteX75" fmla="*/ 4743687 w 4800837"/>
              <a:gd name="connsiteY75" fmla="*/ 3467100 h 3486270"/>
              <a:gd name="connsiteX76" fmla="*/ 4800837 w 4800837"/>
              <a:gd name="connsiteY76" fmla="*/ 3486150 h 348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4800837" h="3486270">
                <a:moveTo>
                  <a:pt x="457437" y="0"/>
                </a:moveTo>
                <a:cubicBezTo>
                  <a:pt x="445595" y="9474"/>
                  <a:pt x="393509" y="48268"/>
                  <a:pt x="381237" y="66675"/>
                </a:cubicBezTo>
                <a:cubicBezTo>
                  <a:pt x="344431" y="121884"/>
                  <a:pt x="407044" y="71695"/>
                  <a:pt x="343137" y="114300"/>
                </a:cubicBezTo>
                <a:lnTo>
                  <a:pt x="305037" y="171450"/>
                </a:lnTo>
                <a:cubicBezTo>
                  <a:pt x="298687" y="180975"/>
                  <a:pt x="291107" y="189786"/>
                  <a:pt x="285987" y="200025"/>
                </a:cubicBezTo>
                <a:cubicBezTo>
                  <a:pt x="222806" y="326387"/>
                  <a:pt x="299457" y="168594"/>
                  <a:pt x="257412" y="266700"/>
                </a:cubicBezTo>
                <a:cubicBezTo>
                  <a:pt x="251819" y="279751"/>
                  <a:pt x="244712" y="292100"/>
                  <a:pt x="238362" y="304800"/>
                </a:cubicBezTo>
                <a:cubicBezTo>
                  <a:pt x="186562" y="537898"/>
                  <a:pt x="213364" y="385336"/>
                  <a:pt x="228837" y="857250"/>
                </a:cubicBezTo>
                <a:cubicBezTo>
                  <a:pt x="232227" y="960650"/>
                  <a:pt x="228102" y="940770"/>
                  <a:pt x="247887" y="1000125"/>
                </a:cubicBezTo>
                <a:cubicBezTo>
                  <a:pt x="303310" y="1388085"/>
                  <a:pt x="266383" y="1088577"/>
                  <a:pt x="276462" y="1905000"/>
                </a:cubicBezTo>
                <a:cubicBezTo>
                  <a:pt x="273287" y="1965325"/>
                  <a:pt x="275099" y="2026120"/>
                  <a:pt x="266937" y="2085975"/>
                </a:cubicBezTo>
                <a:cubicBezTo>
                  <a:pt x="265390" y="2097318"/>
                  <a:pt x="253007" y="2104311"/>
                  <a:pt x="247887" y="2114550"/>
                </a:cubicBezTo>
                <a:cubicBezTo>
                  <a:pt x="210224" y="2189876"/>
                  <a:pt x="277498" y="2090447"/>
                  <a:pt x="209787" y="2171700"/>
                </a:cubicBezTo>
                <a:cubicBezTo>
                  <a:pt x="186252" y="2199942"/>
                  <a:pt x="191650" y="2205103"/>
                  <a:pt x="171687" y="2238375"/>
                </a:cubicBezTo>
                <a:cubicBezTo>
                  <a:pt x="159907" y="2258008"/>
                  <a:pt x="140827" y="2273805"/>
                  <a:pt x="133587" y="2295525"/>
                </a:cubicBezTo>
                <a:cubicBezTo>
                  <a:pt x="130412" y="2305050"/>
                  <a:pt x="129631" y="2315746"/>
                  <a:pt x="124062" y="2324100"/>
                </a:cubicBezTo>
                <a:cubicBezTo>
                  <a:pt x="116590" y="2335308"/>
                  <a:pt x="105012" y="2343150"/>
                  <a:pt x="95487" y="2352675"/>
                </a:cubicBezTo>
                <a:cubicBezTo>
                  <a:pt x="68141" y="2462058"/>
                  <a:pt x="106379" y="2327260"/>
                  <a:pt x="66912" y="2419350"/>
                </a:cubicBezTo>
                <a:cubicBezTo>
                  <a:pt x="52272" y="2453509"/>
                  <a:pt x="61424" y="2468911"/>
                  <a:pt x="47862" y="2505075"/>
                </a:cubicBezTo>
                <a:cubicBezTo>
                  <a:pt x="43842" y="2515794"/>
                  <a:pt x="35162" y="2524125"/>
                  <a:pt x="28812" y="2533650"/>
                </a:cubicBezTo>
                <a:cubicBezTo>
                  <a:pt x="25637" y="2559050"/>
                  <a:pt x="23495" y="2584601"/>
                  <a:pt x="19287" y="2609850"/>
                </a:cubicBezTo>
                <a:cubicBezTo>
                  <a:pt x="17135" y="2622763"/>
                  <a:pt x="12329" y="2635113"/>
                  <a:pt x="9762" y="2647950"/>
                </a:cubicBezTo>
                <a:cubicBezTo>
                  <a:pt x="5974" y="2666888"/>
                  <a:pt x="3412" y="2686050"/>
                  <a:pt x="237" y="2705100"/>
                </a:cubicBezTo>
                <a:cubicBezTo>
                  <a:pt x="3412" y="2752725"/>
                  <a:pt x="-6739" y="2803187"/>
                  <a:pt x="9762" y="2847975"/>
                </a:cubicBezTo>
                <a:cubicBezTo>
                  <a:pt x="17677" y="2869459"/>
                  <a:pt x="66912" y="2886075"/>
                  <a:pt x="66912" y="2886075"/>
                </a:cubicBezTo>
                <a:cubicBezTo>
                  <a:pt x="70087" y="2895600"/>
                  <a:pt x="69337" y="2907550"/>
                  <a:pt x="76437" y="2914650"/>
                </a:cubicBezTo>
                <a:cubicBezTo>
                  <a:pt x="83537" y="2921750"/>
                  <a:pt x="95611" y="2920650"/>
                  <a:pt x="105012" y="2924175"/>
                </a:cubicBezTo>
                <a:cubicBezTo>
                  <a:pt x="121021" y="2930178"/>
                  <a:pt x="136260" y="2938312"/>
                  <a:pt x="152637" y="2943225"/>
                </a:cubicBezTo>
                <a:cubicBezTo>
                  <a:pt x="169278" y="2948217"/>
                  <a:pt x="243846" y="2960014"/>
                  <a:pt x="257412" y="2962275"/>
                </a:cubicBezTo>
                <a:cubicBezTo>
                  <a:pt x="266937" y="2971800"/>
                  <a:pt x="273480" y="2985847"/>
                  <a:pt x="285987" y="2990850"/>
                </a:cubicBezTo>
                <a:cubicBezTo>
                  <a:pt x="306832" y="2999188"/>
                  <a:pt x="330882" y="2994930"/>
                  <a:pt x="352662" y="3000375"/>
                </a:cubicBezTo>
                <a:cubicBezTo>
                  <a:pt x="369249" y="3004522"/>
                  <a:pt x="384412" y="3013075"/>
                  <a:pt x="400287" y="3019425"/>
                </a:cubicBezTo>
                <a:cubicBezTo>
                  <a:pt x="492362" y="3016250"/>
                  <a:pt x="584978" y="3020361"/>
                  <a:pt x="676512" y="3009900"/>
                </a:cubicBezTo>
                <a:cubicBezTo>
                  <a:pt x="697673" y="3007482"/>
                  <a:pt x="714199" y="2989975"/>
                  <a:pt x="733662" y="2981325"/>
                </a:cubicBezTo>
                <a:cubicBezTo>
                  <a:pt x="757626" y="2970674"/>
                  <a:pt x="784592" y="2967329"/>
                  <a:pt x="809862" y="2962275"/>
                </a:cubicBezTo>
                <a:cubicBezTo>
                  <a:pt x="825737" y="2952750"/>
                  <a:pt x="840569" y="2941219"/>
                  <a:pt x="857487" y="2933700"/>
                </a:cubicBezTo>
                <a:cubicBezTo>
                  <a:pt x="869450" y="2928383"/>
                  <a:pt x="883075" y="2928025"/>
                  <a:pt x="895587" y="2924175"/>
                </a:cubicBezTo>
                <a:cubicBezTo>
                  <a:pt x="924376" y="2915317"/>
                  <a:pt x="952737" y="2905125"/>
                  <a:pt x="981312" y="2895600"/>
                </a:cubicBezTo>
                <a:lnTo>
                  <a:pt x="1009887" y="2886075"/>
                </a:lnTo>
                <a:cubicBezTo>
                  <a:pt x="1019412" y="2882900"/>
                  <a:pt x="1029482" y="2881040"/>
                  <a:pt x="1038462" y="2876550"/>
                </a:cubicBezTo>
                <a:cubicBezTo>
                  <a:pt x="1051162" y="2870200"/>
                  <a:pt x="1064234" y="2864545"/>
                  <a:pt x="1076562" y="2857500"/>
                </a:cubicBezTo>
                <a:cubicBezTo>
                  <a:pt x="1102407" y="2842732"/>
                  <a:pt x="1112938" y="2828490"/>
                  <a:pt x="1143237" y="2819400"/>
                </a:cubicBezTo>
                <a:cubicBezTo>
                  <a:pt x="1161735" y="2813851"/>
                  <a:pt x="1181337" y="2813050"/>
                  <a:pt x="1200387" y="2809875"/>
                </a:cubicBezTo>
                <a:cubicBezTo>
                  <a:pt x="1384474" y="2736240"/>
                  <a:pt x="1157132" y="2826095"/>
                  <a:pt x="1276587" y="2781300"/>
                </a:cubicBezTo>
                <a:cubicBezTo>
                  <a:pt x="1294068" y="2774745"/>
                  <a:pt x="1331167" y="2758130"/>
                  <a:pt x="1352787" y="2752725"/>
                </a:cubicBezTo>
                <a:cubicBezTo>
                  <a:pt x="1381185" y="2745625"/>
                  <a:pt x="1410114" y="2740775"/>
                  <a:pt x="1438512" y="2733675"/>
                </a:cubicBezTo>
                <a:cubicBezTo>
                  <a:pt x="1460936" y="2728069"/>
                  <a:pt x="1482328" y="2718054"/>
                  <a:pt x="1505187" y="2714625"/>
                </a:cubicBezTo>
                <a:cubicBezTo>
                  <a:pt x="1546126" y="2708484"/>
                  <a:pt x="1587737" y="2708275"/>
                  <a:pt x="1629012" y="2705100"/>
                </a:cubicBezTo>
                <a:cubicBezTo>
                  <a:pt x="1689637" y="2706883"/>
                  <a:pt x="2048921" y="2715486"/>
                  <a:pt x="2152887" y="2724150"/>
                </a:cubicBezTo>
                <a:cubicBezTo>
                  <a:pt x="2162893" y="2724984"/>
                  <a:pt x="2171575" y="2731930"/>
                  <a:pt x="2181462" y="2733675"/>
                </a:cubicBezTo>
                <a:cubicBezTo>
                  <a:pt x="2273900" y="2749988"/>
                  <a:pt x="2321655" y="2753409"/>
                  <a:pt x="2410062" y="2762250"/>
                </a:cubicBezTo>
                <a:cubicBezTo>
                  <a:pt x="2589144" y="2833883"/>
                  <a:pt x="2426564" y="2773827"/>
                  <a:pt x="2581512" y="2819400"/>
                </a:cubicBezTo>
                <a:cubicBezTo>
                  <a:pt x="2716282" y="2859038"/>
                  <a:pt x="2616738" y="2840761"/>
                  <a:pt x="2733912" y="2857500"/>
                </a:cubicBezTo>
                <a:cubicBezTo>
                  <a:pt x="2892956" y="2917141"/>
                  <a:pt x="2716774" y="2858958"/>
                  <a:pt x="2924412" y="2895600"/>
                </a:cubicBezTo>
                <a:cubicBezTo>
                  <a:pt x="2941250" y="2898571"/>
                  <a:pt x="2956028" y="2908647"/>
                  <a:pt x="2972037" y="2914650"/>
                </a:cubicBezTo>
                <a:cubicBezTo>
                  <a:pt x="2981438" y="2918175"/>
                  <a:pt x="2991632" y="2919685"/>
                  <a:pt x="3000612" y="2924175"/>
                </a:cubicBezTo>
                <a:cubicBezTo>
                  <a:pt x="3010851" y="2929295"/>
                  <a:pt x="3018468" y="2939205"/>
                  <a:pt x="3029187" y="2943225"/>
                </a:cubicBezTo>
                <a:cubicBezTo>
                  <a:pt x="3044346" y="2948909"/>
                  <a:pt x="3060821" y="2950225"/>
                  <a:pt x="3076812" y="2952750"/>
                </a:cubicBezTo>
                <a:cubicBezTo>
                  <a:pt x="3121164" y="2959753"/>
                  <a:pt x="3165712" y="2965450"/>
                  <a:pt x="3210162" y="2971800"/>
                </a:cubicBezTo>
                <a:cubicBezTo>
                  <a:pt x="3343863" y="3038651"/>
                  <a:pt x="3177521" y="2963712"/>
                  <a:pt x="3353037" y="3009900"/>
                </a:cubicBezTo>
                <a:cubicBezTo>
                  <a:pt x="3386107" y="3018603"/>
                  <a:pt x="3415846" y="3037186"/>
                  <a:pt x="3448287" y="3048000"/>
                </a:cubicBezTo>
                <a:cubicBezTo>
                  <a:pt x="3473125" y="3056279"/>
                  <a:pt x="3499831" y="3058244"/>
                  <a:pt x="3524487" y="3067050"/>
                </a:cubicBezTo>
                <a:cubicBezTo>
                  <a:pt x="3544545" y="3074213"/>
                  <a:pt x="3560974" y="3090459"/>
                  <a:pt x="3581637" y="3095625"/>
                </a:cubicBezTo>
                <a:cubicBezTo>
                  <a:pt x="3612593" y="3103364"/>
                  <a:pt x="3645137" y="3101975"/>
                  <a:pt x="3676887" y="3105150"/>
                </a:cubicBezTo>
                <a:cubicBezTo>
                  <a:pt x="3977068" y="3225222"/>
                  <a:pt x="3573029" y="3070313"/>
                  <a:pt x="3867387" y="3162300"/>
                </a:cubicBezTo>
                <a:cubicBezTo>
                  <a:pt x="3887716" y="3168653"/>
                  <a:pt x="3904961" y="3182485"/>
                  <a:pt x="3924537" y="3190875"/>
                </a:cubicBezTo>
                <a:cubicBezTo>
                  <a:pt x="3949471" y="3201561"/>
                  <a:pt x="3974712" y="3211796"/>
                  <a:pt x="4000737" y="3219450"/>
                </a:cubicBezTo>
                <a:cubicBezTo>
                  <a:pt x="4042329" y="3231683"/>
                  <a:pt x="4110982" y="3239801"/>
                  <a:pt x="4153137" y="3257550"/>
                </a:cubicBezTo>
                <a:cubicBezTo>
                  <a:pt x="4192396" y="3274080"/>
                  <a:pt x="4229337" y="3295650"/>
                  <a:pt x="4267437" y="3314700"/>
                </a:cubicBezTo>
                <a:cubicBezTo>
                  <a:pt x="4286487" y="3324225"/>
                  <a:pt x="4303503" y="3340263"/>
                  <a:pt x="4324587" y="3343275"/>
                </a:cubicBezTo>
                <a:lnTo>
                  <a:pt x="4391262" y="3352800"/>
                </a:lnTo>
                <a:cubicBezTo>
                  <a:pt x="4410312" y="3362325"/>
                  <a:pt x="4428354" y="3374212"/>
                  <a:pt x="4448412" y="3381375"/>
                </a:cubicBezTo>
                <a:cubicBezTo>
                  <a:pt x="4502815" y="3400804"/>
                  <a:pt x="4544223" y="3402876"/>
                  <a:pt x="4600812" y="3409950"/>
                </a:cubicBezTo>
                <a:cubicBezTo>
                  <a:pt x="4619862" y="3419475"/>
                  <a:pt x="4638187" y="3430615"/>
                  <a:pt x="4657962" y="3438525"/>
                </a:cubicBezTo>
                <a:cubicBezTo>
                  <a:pt x="4670117" y="3443387"/>
                  <a:pt x="4683643" y="3443910"/>
                  <a:pt x="4696062" y="3448050"/>
                </a:cubicBezTo>
                <a:cubicBezTo>
                  <a:pt x="4712282" y="3453457"/>
                  <a:pt x="4728063" y="3460156"/>
                  <a:pt x="4743687" y="3467100"/>
                </a:cubicBezTo>
                <a:cubicBezTo>
                  <a:pt x="4792939" y="3488990"/>
                  <a:pt x="4765141" y="3486150"/>
                  <a:pt x="4800837" y="34861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>
            <a:off x="400050" y="1047749"/>
            <a:ext cx="1507654" cy="45719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лилиния 7"/>
          <p:cNvSpPr/>
          <p:nvPr/>
        </p:nvSpPr>
        <p:spPr>
          <a:xfrm flipV="1">
            <a:off x="-3276872" y="1196751"/>
            <a:ext cx="45719" cy="45719"/>
          </a:xfrm>
          <a:custGeom>
            <a:avLst/>
            <a:gdLst>
              <a:gd name="connsiteX0" fmla="*/ 19050 w 1123950"/>
              <a:gd name="connsiteY0" fmla="*/ 86153 h 125060"/>
              <a:gd name="connsiteX1" fmla="*/ 361950 w 1123950"/>
              <a:gd name="connsiteY1" fmla="*/ 114728 h 125060"/>
              <a:gd name="connsiteX2" fmla="*/ 438150 w 1123950"/>
              <a:gd name="connsiteY2" fmla="*/ 114728 h 125060"/>
              <a:gd name="connsiteX3" fmla="*/ 342900 w 1123950"/>
              <a:gd name="connsiteY3" fmla="*/ 86153 h 125060"/>
              <a:gd name="connsiteX4" fmla="*/ 228600 w 1123950"/>
              <a:gd name="connsiteY4" fmla="*/ 76628 h 125060"/>
              <a:gd name="connsiteX5" fmla="*/ 76200 w 1123950"/>
              <a:gd name="connsiteY5" fmla="*/ 57578 h 125060"/>
              <a:gd name="connsiteX6" fmla="*/ 0 w 1123950"/>
              <a:gd name="connsiteY6" fmla="*/ 29003 h 125060"/>
              <a:gd name="connsiteX7" fmla="*/ 123825 w 1123950"/>
              <a:gd name="connsiteY7" fmla="*/ 19478 h 125060"/>
              <a:gd name="connsiteX8" fmla="*/ 885825 w 1123950"/>
              <a:gd name="connsiteY8" fmla="*/ 38528 h 125060"/>
              <a:gd name="connsiteX9" fmla="*/ 371475 w 1123950"/>
              <a:gd name="connsiteY9" fmla="*/ 38528 h 125060"/>
              <a:gd name="connsiteX10" fmla="*/ 438150 w 1123950"/>
              <a:gd name="connsiteY10" fmla="*/ 19478 h 125060"/>
              <a:gd name="connsiteX11" fmla="*/ 466725 w 1123950"/>
              <a:gd name="connsiteY11" fmla="*/ 428 h 125060"/>
              <a:gd name="connsiteX12" fmla="*/ 542925 w 1123950"/>
              <a:gd name="connsiteY12" fmla="*/ 9953 h 125060"/>
              <a:gd name="connsiteX13" fmla="*/ 295275 w 1123950"/>
              <a:gd name="connsiteY13" fmla="*/ 29003 h 125060"/>
              <a:gd name="connsiteX14" fmla="*/ 352425 w 1123950"/>
              <a:gd name="connsiteY14" fmla="*/ 38528 h 125060"/>
              <a:gd name="connsiteX15" fmla="*/ 419100 w 1123950"/>
              <a:gd name="connsiteY15" fmla="*/ 67103 h 125060"/>
              <a:gd name="connsiteX16" fmla="*/ 457200 w 1123950"/>
              <a:gd name="connsiteY16" fmla="*/ 76628 h 125060"/>
              <a:gd name="connsiteX17" fmla="*/ 409575 w 1123950"/>
              <a:gd name="connsiteY17" fmla="*/ 86153 h 125060"/>
              <a:gd name="connsiteX18" fmla="*/ 381000 w 1123950"/>
              <a:gd name="connsiteY18" fmla="*/ 95678 h 125060"/>
              <a:gd name="connsiteX19" fmla="*/ 333375 w 1123950"/>
              <a:gd name="connsiteY19" fmla="*/ 105203 h 125060"/>
              <a:gd name="connsiteX20" fmla="*/ 247650 w 1123950"/>
              <a:gd name="connsiteY20" fmla="*/ 95678 h 125060"/>
              <a:gd name="connsiteX21" fmla="*/ 228600 w 1123950"/>
              <a:gd name="connsiteY21" fmla="*/ 67103 h 125060"/>
              <a:gd name="connsiteX22" fmla="*/ 257175 w 1123950"/>
              <a:gd name="connsiteY22" fmla="*/ 48053 h 125060"/>
              <a:gd name="connsiteX23" fmla="*/ 209550 w 1123950"/>
              <a:gd name="connsiteY23" fmla="*/ 48053 h 125060"/>
              <a:gd name="connsiteX24" fmla="*/ 180975 w 1123950"/>
              <a:gd name="connsiteY24" fmla="*/ 38528 h 125060"/>
              <a:gd name="connsiteX25" fmla="*/ 371475 w 1123950"/>
              <a:gd name="connsiteY25" fmla="*/ 48053 h 125060"/>
              <a:gd name="connsiteX26" fmla="*/ 361950 w 1123950"/>
              <a:gd name="connsiteY26" fmla="*/ 76628 h 125060"/>
              <a:gd name="connsiteX27" fmla="*/ 400050 w 1123950"/>
              <a:gd name="connsiteY27" fmla="*/ 67103 h 125060"/>
              <a:gd name="connsiteX28" fmla="*/ 876300 w 1123950"/>
              <a:gd name="connsiteY28" fmla="*/ 57578 h 125060"/>
              <a:gd name="connsiteX29" fmla="*/ 847725 w 1123950"/>
              <a:gd name="connsiteY29" fmla="*/ 48053 h 125060"/>
              <a:gd name="connsiteX30" fmla="*/ 809625 w 1123950"/>
              <a:gd name="connsiteY30" fmla="*/ 48053 h 125060"/>
              <a:gd name="connsiteX31" fmla="*/ 885825 w 1123950"/>
              <a:gd name="connsiteY31" fmla="*/ 38528 h 125060"/>
              <a:gd name="connsiteX32" fmla="*/ 1123950 w 1123950"/>
              <a:gd name="connsiteY32" fmla="*/ 29003 h 12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23950" h="125060">
                <a:moveTo>
                  <a:pt x="19050" y="86153"/>
                </a:moveTo>
                <a:cubicBezTo>
                  <a:pt x="226486" y="109201"/>
                  <a:pt x="153893" y="104325"/>
                  <a:pt x="361950" y="114728"/>
                </a:cubicBezTo>
                <a:cubicBezTo>
                  <a:pt x="669910" y="130126"/>
                  <a:pt x="606897" y="126781"/>
                  <a:pt x="438150" y="114728"/>
                </a:cubicBezTo>
                <a:cubicBezTo>
                  <a:pt x="421576" y="109203"/>
                  <a:pt x="365932" y="89032"/>
                  <a:pt x="342900" y="86153"/>
                </a:cubicBezTo>
                <a:cubicBezTo>
                  <a:pt x="304963" y="81411"/>
                  <a:pt x="266700" y="79803"/>
                  <a:pt x="228600" y="76628"/>
                </a:cubicBezTo>
                <a:cubicBezTo>
                  <a:pt x="138875" y="54197"/>
                  <a:pt x="245994" y="78802"/>
                  <a:pt x="76200" y="57578"/>
                </a:cubicBezTo>
                <a:cubicBezTo>
                  <a:pt x="41617" y="53255"/>
                  <a:pt x="31053" y="44530"/>
                  <a:pt x="0" y="29003"/>
                </a:cubicBezTo>
                <a:cubicBezTo>
                  <a:pt x="41275" y="25828"/>
                  <a:pt x="82428" y="19478"/>
                  <a:pt x="123825" y="19478"/>
                </a:cubicBezTo>
                <a:cubicBezTo>
                  <a:pt x="722672" y="19478"/>
                  <a:pt x="583733" y="8319"/>
                  <a:pt x="885825" y="38528"/>
                </a:cubicBezTo>
                <a:cubicBezTo>
                  <a:pt x="1093860" y="90537"/>
                  <a:pt x="1060022" y="79031"/>
                  <a:pt x="371475" y="38528"/>
                </a:cubicBezTo>
                <a:cubicBezTo>
                  <a:pt x="348401" y="37171"/>
                  <a:pt x="415925" y="25828"/>
                  <a:pt x="438150" y="19478"/>
                </a:cubicBezTo>
                <a:cubicBezTo>
                  <a:pt x="447675" y="13128"/>
                  <a:pt x="455324" y="1464"/>
                  <a:pt x="466725" y="428"/>
                </a:cubicBezTo>
                <a:cubicBezTo>
                  <a:pt x="492218" y="-1890"/>
                  <a:pt x="568174" y="5745"/>
                  <a:pt x="542925" y="9953"/>
                </a:cubicBezTo>
                <a:cubicBezTo>
                  <a:pt x="461258" y="23564"/>
                  <a:pt x="377825" y="22653"/>
                  <a:pt x="295275" y="29003"/>
                </a:cubicBezTo>
                <a:cubicBezTo>
                  <a:pt x="314325" y="32178"/>
                  <a:pt x="333572" y="34338"/>
                  <a:pt x="352425" y="38528"/>
                </a:cubicBezTo>
                <a:cubicBezTo>
                  <a:pt x="391130" y="47129"/>
                  <a:pt x="376744" y="51220"/>
                  <a:pt x="419100" y="67103"/>
                </a:cubicBezTo>
                <a:cubicBezTo>
                  <a:pt x="431357" y="71700"/>
                  <a:pt x="444500" y="73453"/>
                  <a:pt x="457200" y="76628"/>
                </a:cubicBezTo>
                <a:cubicBezTo>
                  <a:pt x="441325" y="79803"/>
                  <a:pt x="425281" y="82226"/>
                  <a:pt x="409575" y="86153"/>
                </a:cubicBezTo>
                <a:cubicBezTo>
                  <a:pt x="399835" y="88588"/>
                  <a:pt x="390740" y="93243"/>
                  <a:pt x="381000" y="95678"/>
                </a:cubicBezTo>
                <a:cubicBezTo>
                  <a:pt x="365294" y="99605"/>
                  <a:pt x="349250" y="102028"/>
                  <a:pt x="333375" y="105203"/>
                </a:cubicBezTo>
                <a:cubicBezTo>
                  <a:pt x="304800" y="102028"/>
                  <a:pt x="274670" y="105503"/>
                  <a:pt x="247650" y="95678"/>
                </a:cubicBezTo>
                <a:cubicBezTo>
                  <a:pt x="236892" y="91766"/>
                  <a:pt x="226355" y="78328"/>
                  <a:pt x="228600" y="67103"/>
                </a:cubicBezTo>
                <a:cubicBezTo>
                  <a:pt x="230845" y="55878"/>
                  <a:pt x="246936" y="53173"/>
                  <a:pt x="257175" y="48053"/>
                </a:cubicBezTo>
                <a:cubicBezTo>
                  <a:pt x="286541" y="33370"/>
                  <a:pt x="355608" y="29796"/>
                  <a:pt x="209550" y="48053"/>
                </a:cubicBezTo>
                <a:cubicBezTo>
                  <a:pt x="200025" y="44878"/>
                  <a:pt x="170935" y="38528"/>
                  <a:pt x="180975" y="38528"/>
                </a:cubicBezTo>
                <a:cubicBezTo>
                  <a:pt x="244554" y="38528"/>
                  <a:pt x="309259" y="34955"/>
                  <a:pt x="371475" y="48053"/>
                </a:cubicBezTo>
                <a:cubicBezTo>
                  <a:pt x="381300" y="50121"/>
                  <a:pt x="353596" y="71059"/>
                  <a:pt x="361950" y="76628"/>
                </a:cubicBezTo>
                <a:cubicBezTo>
                  <a:pt x="372842" y="83890"/>
                  <a:pt x="386968" y="67588"/>
                  <a:pt x="400050" y="67103"/>
                </a:cubicBezTo>
                <a:cubicBezTo>
                  <a:pt x="558723" y="61226"/>
                  <a:pt x="717550" y="60753"/>
                  <a:pt x="876300" y="57578"/>
                </a:cubicBezTo>
                <a:cubicBezTo>
                  <a:pt x="866775" y="54403"/>
                  <a:pt x="840625" y="55153"/>
                  <a:pt x="847725" y="48053"/>
                </a:cubicBezTo>
                <a:cubicBezTo>
                  <a:pt x="869259" y="26519"/>
                  <a:pt x="1007843" y="48053"/>
                  <a:pt x="809625" y="48053"/>
                </a:cubicBezTo>
                <a:cubicBezTo>
                  <a:pt x="784027" y="48053"/>
                  <a:pt x="860274" y="40077"/>
                  <a:pt x="885825" y="38528"/>
                </a:cubicBezTo>
                <a:cubicBezTo>
                  <a:pt x="965118" y="33722"/>
                  <a:pt x="1123950" y="29003"/>
                  <a:pt x="1123950" y="2900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лилиния 8"/>
          <p:cNvSpPr/>
          <p:nvPr/>
        </p:nvSpPr>
        <p:spPr>
          <a:xfrm>
            <a:off x="419100" y="-1323528"/>
            <a:ext cx="132234" cy="72008"/>
          </a:xfrm>
          <a:custGeom>
            <a:avLst/>
            <a:gdLst>
              <a:gd name="connsiteX0" fmla="*/ 0 w 95250"/>
              <a:gd name="connsiteY0" fmla="*/ 0 h 0"/>
              <a:gd name="connsiteX1" fmla="*/ 95250 w 952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0">
                <a:moveTo>
                  <a:pt x="0" y="0"/>
                </a:moveTo>
                <a:lnTo>
                  <a:pt x="9525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5-конечная звезда 11"/>
          <p:cNvSpPr/>
          <p:nvPr/>
        </p:nvSpPr>
        <p:spPr>
          <a:xfrm flipH="1">
            <a:off x="8424428" y="403152"/>
            <a:ext cx="360040" cy="57606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9023" y="2915022"/>
            <a:ext cx="4508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9023" y="5664844"/>
            <a:ext cx="45085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46514501"/>
      </p:ext>
    </p:extLst>
  </p:cSld>
  <p:clrMapOvr>
    <a:masterClrMapping/>
  </p:clrMapOvr>
  <p:transition advTm="4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13000">
                <a:schemeClr val="accent2"/>
              </a:gs>
              <a:gs pos="31000">
                <a:srgbClr val="00B050"/>
              </a:gs>
              <a:gs pos="57000">
                <a:srgbClr val="00B0F0"/>
              </a:gs>
              <a:gs pos="75000">
                <a:schemeClr val="tx1">
                  <a:lumMod val="95000"/>
                  <a:lumOff val="5000"/>
                </a:schemeClr>
              </a:gs>
              <a:gs pos="92000">
                <a:srgbClr val="FF0000"/>
              </a:gs>
            </a:gsLst>
            <a:lin ang="5400000" scaled="0"/>
          </a:gradFill>
        </p:spPr>
        <p:txBody>
          <a:bodyPr/>
          <a:lstStyle/>
          <a:p>
            <a:r>
              <a:rPr lang="ru-RU" dirty="0" smtClean="0"/>
              <a:t>   </a:t>
            </a:r>
            <a:r>
              <a:rPr lang="ru-RU" i="1" dirty="0" smtClean="0"/>
              <a:t>Худоба детей блокады 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72808" cy="481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4" y="5517232"/>
            <a:ext cx="6334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5" y="3122613"/>
            <a:ext cx="6334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0688"/>
            <a:ext cx="6334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17298452"/>
      </p:ext>
    </p:extLst>
  </p:cSld>
  <p:clrMapOvr>
    <a:masterClrMapping/>
  </p:clrMapOvr>
  <p:transition spd="slow" advTm="3952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ru-RU" dirty="0" smtClean="0"/>
              <a:t>    </a:t>
            </a:r>
            <a:r>
              <a:rPr lang="ru-RU" i="1" dirty="0" smtClean="0"/>
              <a:t>ОЧЕРЕДИ ЗА ПАЙКОМ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5941" y="570081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5941" y="3140968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6557" y="332656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71827238"/>
      </p:ext>
    </p:extLst>
  </p:cSld>
  <p:clrMapOvr>
    <a:masterClrMapping/>
  </p:clrMapOvr>
  <p:transition advTm="6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ru-RU" i="1" dirty="0" smtClean="0"/>
              <a:t>   Детский сад блокады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72808" cy="485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75992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068960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0466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97425140"/>
      </p:ext>
    </p:extLst>
  </p:cSld>
  <p:clrMapOvr>
    <a:masterClrMapping/>
  </p:clrMapOvr>
  <p:transition spd="slow" advTm="45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i="1" dirty="0" smtClean="0"/>
              <a:t>Застыл испуг в глазах               детей...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9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7223" y="5373216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7223" y="2960948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7223" y="332656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36473786"/>
      </p:ext>
    </p:extLst>
  </p:cSld>
  <p:clrMapOvr>
    <a:masterClrMapping/>
  </p:clrMapOvr>
  <p:transition spd="slow" advTm="4338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14000">
                <a:srgbClr val="149354"/>
              </a:gs>
              <a:gs pos="13000">
                <a:schemeClr val="accent2">
                  <a:lumMod val="50000"/>
                </a:schemeClr>
              </a:gs>
              <a:gs pos="31000">
                <a:schemeClr val="accent3">
                  <a:lumMod val="50000"/>
                </a:schemeClr>
              </a:gs>
              <a:gs pos="57000">
                <a:srgbClr val="FFFF00"/>
              </a:gs>
              <a:gs pos="75000">
                <a:srgbClr val="7030A0"/>
              </a:gs>
              <a:gs pos="92000">
                <a:srgbClr val="FF0000"/>
              </a:gs>
            </a:gsLst>
            <a:lin ang="5400000" scaled="0"/>
          </a:gradFill>
        </p:spPr>
        <p:txBody>
          <a:bodyPr/>
          <a:lstStyle/>
          <a:p>
            <a:r>
              <a:rPr lang="ru-RU" dirty="0" smtClean="0"/>
              <a:t>    </a:t>
            </a:r>
            <a:r>
              <a:rPr lang="ru-RU" i="1" dirty="0" smtClean="0"/>
              <a:t>Горе детей блокады</a:t>
            </a:r>
            <a:endParaRPr lang="ru-RU" i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5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143671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5081" y="5805264"/>
            <a:ext cx="627942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0688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3062837"/>
      </p:ext>
    </p:extLst>
  </p:cSld>
  <p:clrMapOvr>
    <a:masterClrMapping/>
  </p:clrMapOvr>
  <p:transition spd="slow" advTm="3324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14000">
                <a:schemeClr val="accent2">
                  <a:lumMod val="40000"/>
                  <a:lumOff val="60000"/>
                </a:schemeClr>
              </a:gs>
              <a:gs pos="13000">
                <a:schemeClr val="accent2">
                  <a:lumMod val="50000"/>
                </a:schemeClr>
              </a:gs>
              <a:gs pos="41000">
                <a:schemeClr val="accent3">
                  <a:lumMod val="50000"/>
                </a:schemeClr>
              </a:gs>
              <a:gs pos="56000">
                <a:srgbClr val="FFFF00"/>
              </a:gs>
              <a:gs pos="14000">
                <a:schemeClr val="accent6">
                  <a:lumMod val="75000"/>
                </a:schemeClr>
              </a:gs>
              <a:gs pos="13000">
                <a:schemeClr val="accent4"/>
              </a:gs>
            </a:gsLst>
            <a:lin ang="81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i="1" dirty="0" smtClean="0"/>
              <a:t>Юные защитники Ленинграда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780113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08679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59743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6098182"/>
      </p:ext>
    </p:extLst>
  </p:cSld>
  <p:clrMapOvr>
    <a:masterClrMapping/>
  </p:clrMapOvr>
  <p:transition spd="slow" advTm="3075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14000">
                <a:schemeClr val="tx1">
                  <a:lumMod val="65000"/>
                  <a:lumOff val="35000"/>
                </a:schemeClr>
              </a:gs>
              <a:gs pos="41000">
                <a:schemeClr val="tx1"/>
              </a:gs>
              <a:gs pos="90000">
                <a:schemeClr val="accent1">
                  <a:lumMod val="75000"/>
                </a:schemeClr>
              </a:gs>
              <a:gs pos="66000">
                <a:srgbClr val="0070C0"/>
              </a:gs>
            </a:gsLst>
            <a:lin ang="8100000" scaled="1"/>
          </a:gradFill>
        </p:spPr>
        <p:txBody>
          <a:bodyPr/>
          <a:lstStyle/>
          <a:p>
            <a:r>
              <a:rPr lang="ru-RU" dirty="0" smtClean="0"/>
              <a:t>    ДЕТИ ВО ВРЕМЯ ВОЙНЫ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4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44522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99695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48680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82845514"/>
      </p:ext>
    </p:extLst>
  </p:cSld>
  <p:clrMapOvr>
    <a:masterClrMapping/>
  </p:clrMapOvr>
  <p:transition spd="slow" advTm="2601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ru-RU" i="1" dirty="0" smtClean="0"/>
              <a:t>    День войны, опалённый смертью</a:t>
            </a:r>
            <a:endParaRPr lang="ru-RU" i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32656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99695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661248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Диагональная полоса 3"/>
          <p:cNvSpPr/>
          <p:nvPr/>
        </p:nvSpPr>
        <p:spPr>
          <a:xfrm>
            <a:off x="0" y="0"/>
            <a:ext cx="1115616" cy="1700808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66651"/>
            <a:ext cx="7199313" cy="48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0302745"/>
      </p:ext>
    </p:extLst>
  </p:cSld>
  <p:clrMapOvr>
    <a:masterClrMapping/>
  </p:clrMapOvr>
  <p:transition spd="slow" advTm="3414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ru-RU" i="1" dirty="0" smtClean="0"/>
              <a:t>ПРОШЛОЕ И НАСТОЯЩЕЕ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589240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99695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0466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3112341"/>
      </p:ext>
    </p:extLst>
  </p:cSld>
  <p:clrMapOvr>
    <a:masterClrMapping/>
  </p:clrMapOvr>
  <p:transition advTm="4375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i="1" dirty="0" smtClean="0"/>
              <a:t> Дети блокады перед     эвакуацией, 1942 год.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28800"/>
            <a:ext cx="36004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6004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89458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51723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88369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7582317"/>
      </p:ext>
    </p:extLst>
  </p:cSld>
  <p:clrMapOvr>
    <a:masterClrMapping/>
  </p:clrMapOvr>
  <p:transition spd="slow" advTm="8923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6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2"/>
                </a:solidFill>
              </a:rPr>
              <a:t>Когда замкнулось блокадное                   кольцо </a:t>
            </a:r>
            <a:r>
              <a:rPr lang="ru-RU" sz="5400" i="1" dirty="0" err="1" smtClean="0">
                <a:solidFill>
                  <a:schemeClr val="accent2"/>
                </a:solidFill>
              </a:rPr>
              <a:t>л</a:t>
            </a:r>
            <a:r>
              <a:rPr lang="ru-RU" sz="4000" i="1" dirty="0" err="1" smtClean="0">
                <a:solidFill>
                  <a:schemeClr val="accent2"/>
                </a:solidFill>
              </a:rPr>
              <a:t>ЕНИНГРАДА</a:t>
            </a:r>
            <a:endParaRPr lang="ru-RU" i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200800" cy="489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60648"/>
            <a:ext cx="4508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068960"/>
            <a:ext cx="4508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517232"/>
            <a:ext cx="45085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13940727"/>
      </p:ext>
    </p:extLst>
  </p:cSld>
  <p:clrMapOvr>
    <a:masterClrMapping/>
  </p:clrMapOvr>
  <p:transition spd="slow" advTm="369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53000">
                <a:srgbClr val="00B0F0"/>
              </a:gs>
              <a:gs pos="39000">
                <a:srgbClr val="FFFF00"/>
              </a:gs>
              <a:gs pos="14000">
                <a:schemeClr val="tx1"/>
              </a:gs>
              <a:gs pos="66000">
                <a:schemeClr val="accent3">
                  <a:lumMod val="75000"/>
                </a:schemeClr>
              </a:gs>
            </a:gsLst>
            <a:lin ang="8100000" scaled="1"/>
          </a:gradFill>
        </p:spPr>
        <p:txBody>
          <a:bodyPr/>
          <a:lstStyle/>
          <a:p>
            <a:r>
              <a:rPr lang="ru-RU" dirty="0" smtClean="0"/>
              <a:t>     </a:t>
            </a:r>
            <a:r>
              <a:rPr lang="ru-RU" i="1" dirty="0" smtClean="0"/>
              <a:t>Последствия войны</a:t>
            </a:r>
            <a:endParaRPr lang="ru-RU" i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799857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99695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32656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1484784"/>
            <a:ext cx="7200800" cy="533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63831084"/>
      </p:ext>
    </p:extLst>
  </p:cSld>
  <p:clrMapOvr>
    <a:masterClrMapping/>
  </p:clrMapOvr>
  <p:transition spd="slow" advTm="4867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dirty="0" smtClean="0"/>
              <a:t>      </a:t>
            </a:r>
            <a:r>
              <a:rPr lang="ru-RU" i="1" dirty="0" smtClean="0"/>
              <a:t>Ёлки детского дома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63352"/>
            <a:ext cx="4508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1673" y="3212976"/>
            <a:ext cx="4508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675337"/>
            <a:ext cx="4508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019268017"/>
      </p:ext>
    </p:extLst>
  </p:cSld>
  <p:clrMapOvr>
    <a:masterClrMapping/>
  </p:clrMapOvr>
  <p:transition spd="slow" advTm="246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ru-RU" dirty="0" smtClean="0"/>
              <a:t>  </a:t>
            </a:r>
            <a:r>
              <a:rPr lang="ru-RU" i="1" dirty="0" smtClean="0"/>
              <a:t>Голодные дети блокады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32656"/>
            <a:ext cx="4508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070101"/>
            <a:ext cx="492416" cy="85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672287"/>
            <a:ext cx="4508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1214" y="332656"/>
            <a:ext cx="4508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191545734"/>
      </p:ext>
    </p:extLst>
  </p:cSld>
  <p:clrMapOvr>
    <a:masterClrMapping/>
  </p:clrMapOvr>
  <p:transition spd="slow" advTm="256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ru-RU" dirty="0" smtClean="0"/>
              <a:t>   </a:t>
            </a:r>
            <a:r>
              <a:rPr lang="ru-RU" i="1" dirty="0" smtClean="0"/>
              <a:t>Играют дети блокады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лилиния 3"/>
          <p:cNvSpPr/>
          <p:nvPr/>
        </p:nvSpPr>
        <p:spPr>
          <a:xfrm flipH="1">
            <a:off x="12278231" y="3717031"/>
            <a:ext cx="142641" cy="72009"/>
          </a:xfrm>
          <a:custGeom>
            <a:avLst/>
            <a:gdLst>
              <a:gd name="connsiteX0" fmla="*/ 15125700 w 15230982"/>
              <a:gd name="connsiteY0" fmla="*/ 0 h 6229350"/>
              <a:gd name="connsiteX1" fmla="*/ 15135225 w 15230982"/>
              <a:gd name="connsiteY1" fmla="*/ 76200 h 6229350"/>
              <a:gd name="connsiteX2" fmla="*/ 15144750 w 15230982"/>
              <a:gd name="connsiteY2" fmla="*/ 133350 h 6229350"/>
              <a:gd name="connsiteX3" fmla="*/ 15154275 w 15230982"/>
              <a:gd name="connsiteY3" fmla="*/ 314325 h 6229350"/>
              <a:gd name="connsiteX4" fmla="*/ 15173325 w 15230982"/>
              <a:gd name="connsiteY4" fmla="*/ 581025 h 6229350"/>
              <a:gd name="connsiteX5" fmla="*/ 15192375 w 15230982"/>
              <a:gd name="connsiteY5" fmla="*/ 685800 h 6229350"/>
              <a:gd name="connsiteX6" fmla="*/ 15211425 w 15230982"/>
              <a:gd name="connsiteY6" fmla="*/ 742950 h 6229350"/>
              <a:gd name="connsiteX7" fmla="*/ 15220950 w 15230982"/>
              <a:gd name="connsiteY7" fmla="*/ 771525 h 6229350"/>
              <a:gd name="connsiteX8" fmla="*/ 15220950 w 15230982"/>
              <a:gd name="connsiteY8" fmla="*/ 971550 h 6229350"/>
              <a:gd name="connsiteX9" fmla="*/ 15144750 w 15230982"/>
              <a:gd name="connsiteY9" fmla="*/ 1019175 h 6229350"/>
              <a:gd name="connsiteX10" fmla="*/ 15116175 w 15230982"/>
              <a:gd name="connsiteY10" fmla="*/ 1028700 h 6229350"/>
              <a:gd name="connsiteX11" fmla="*/ 15087600 w 15230982"/>
              <a:gd name="connsiteY11" fmla="*/ 1038225 h 6229350"/>
              <a:gd name="connsiteX12" fmla="*/ 14992350 w 15230982"/>
              <a:gd name="connsiteY12" fmla="*/ 1095375 h 6229350"/>
              <a:gd name="connsiteX13" fmla="*/ 14963775 w 15230982"/>
              <a:gd name="connsiteY13" fmla="*/ 1104900 h 6229350"/>
              <a:gd name="connsiteX14" fmla="*/ 14601825 w 15230982"/>
              <a:gd name="connsiteY14" fmla="*/ 1095375 h 6229350"/>
              <a:gd name="connsiteX15" fmla="*/ 14544675 w 15230982"/>
              <a:gd name="connsiteY15" fmla="*/ 1076325 h 6229350"/>
              <a:gd name="connsiteX16" fmla="*/ 14497050 w 15230982"/>
              <a:gd name="connsiteY16" fmla="*/ 1066800 h 6229350"/>
              <a:gd name="connsiteX17" fmla="*/ 14439900 w 15230982"/>
              <a:gd name="connsiteY17" fmla="*/ 1038225 h 6229350"/>
              <a:gd name="connsiteX18" fmla="*/ 14373225 w 15230982"/>
              <a:gd name="connsiteY18" fmla="*/ 1009650 h 6229350"/>
              <a:gd name="connsiteX19" fmla="*/ 14344650 w 15230982"/>
              <a:gd name="connsiteY19" fmla="*/ 981075 h 6229350"/>
              <a:gd name="connsiteX20" fmla="*/ 14316075 w 15230982"/>
              <a:gd name="connsiteY20" fmla="*/ 962025 h 6229350"/>
              <a:gd name="connsiteX21" fmla="*/ 14268450 w 15230982"/>
              <a:gd name="connsiteY21" fmla="*/ 885825 h 6229350"/>
              <a:gd name="connsiteX22" fmla="*/ 14239875 w 15230982"/>
              <a:gd name="connsiteY22" fmla="*/ 847725 h 6229350"/>
              <a:gd name="connsiteX23" fmla="*/ 14211300 w 15230982"/>
              <a:gd name="connsiteY23" fmla="*/ 742950 h 6229350"/>
              <a:gd name="connsiteX24" fmla="*/ 14201775 w 15230982"/>
              <a:gd name="connsiteY24" fmla="*/ 704850 h 6229350"/>
              <a:gd name="connsiteX25" fmla="*/ 14182725 w 15230982"/>
              <a:gd name="connsiteY25" fmla="*/ 666750 h 6229350"/>
              <a:gd name="connsiteX26" fmla="*/ 14211300 w 15230982"/>
              <a:gd name="connsiteY26" fmla="*/ 533400 h 6229350"/>
              <a:gd name="connsiteX27" fmla="*/ 14258925 w 15230982"/>
              <a:gd name="connsiteY27" fmla="*/ 523875 h 6229350"/>
              <a:gd name="connsiteX28" fmla="*/ 14354175 w 15230982"/>
              <a:gd name="connsiteY28" fmla="*/ 495300 h 6229350"/>
              <a:gd name="connsiteX29" fmla="*/ 14506575 w 15230982"/>
              <a:gd name="connsiteY29" fmla="*/ 542925 h 6229350"/>
              <a:gd name="connsiteX30" fmla="*/ 14525625 w 15230982"/>
              <a:gd name="connsiteY30" fmla="*/ 571500 h 6229350"/>
              <a:gd name="connsiteX31" fmla="*/ 14563725 w 15230982"/>
              <a:gd name="connsiteY31" fmla="*/ 762000 h 6229350"/>
              <a:gd name="connsiteX32" fmla="*/ 14573250 w 15230982"/>
              <a:gd name="connsiteY32" fmla="*/ 819150 h 6229350"/>
              <a:gd name="connsiteX33" fmla="*/ 14601825 w 15230982"/>
              <a:gd name="connsiteY33" fmla="*/ 1009650 h 6229350"/>
              <a:gd name="connsiteX34" fmla="*/ 14592300 w 15230982"/>
              <a:gd name="connsiteY34" fmla="*/ 1162050 h 6229350"/>
              <a:gd name="connsiteX35" fmla="*/ 14525625 w 15230982"/>
              <a:gd name="connsiteY35" fmla="*/ 1247775 h 6229350"/>
              <a:gd name="connsiteX36" fmla="*/ 14497050 w 15230982"/>
              <a:gd name="connsiteY36" fmla="*/ 1285875 h 6229350"/>
              <a:gd name="connsiteX37" fmla="*/ 14382750 w 15230982"/>
              <a:gd name="connsiteY37" fmla="*/ 1390650 h 6229350"/>
              <a:gd name="connsiteX38" fmla="*/ 14325600 w 15230982"/>
              <a:gd name="connsiteY38" fmla="*/ 1419225 h 6229350"/>
              <a:gd name="connsiteX39" fmla="*/ 14306550 w 15230982"/>
              <a:gd name="connsiteY39" fmla="*/ 1447800 h 6229350"/>
              <a:gd name="connsiteX40" fmla="*/ 14125575 w 15230982"/>
              <a:gd name="connsiteY40" fmla="*/ 1485900 h 6229350"/>
              <a:gd name="connsiteX41" fmla="*/ 13839825 w 15230982"/>
              <a:gd name="connsiteY41" fmla="*/ 1457325 h 6229350"/>
              <a:gd name="connsiteX42" fmla="*/ 13792200 w 15230982"/>
              <a:gd name="connsiteY42" fmla="*/ 1419225 h 6229350"/>
              <a:gd name="connsiteX43" fmla="*/ 13763625 w 15230982"/>
              <a:gd name="connsiteY43" fmla="*/ 1295400 h 6229350"/>
              <a:gd name="connsiteX44" fmla="*/ 13935075 w 15230982"/>
              <a:gd name="connsiteY44" fmla="*/ 1009650 h 6229350"/>
              <a:gd name="connsiteX45" fmla="*/ 13992225 w 15230982"/>
              <a:gd name="connsiteY45" fmla="*/ 1133475 h 6229350"/>
              <a:gd name="connsiteX46" fmla="*/ 14087475 w 15230982"/>
              <a:gd name="connsiteY46" fmla="*/ 1343025 h 6229350"/>
              <a:gd name="connsiteX47" fmla="*/ 14163675 w 15230982"/>
              <a:gd name="connsiteY47" fmla="*/ 1552575 h 6229350"/>
              <a:gd name="connsiteX48" fmla="*/ 14182725 w 15230982"/>
              <a:gd name="connsiteY48" fmla="*/ 1676400 h 6229350"/>
              <a:gd name="connsiteX49" fmla="*/ 14163675 w 15230982"/>
              <a:gd name="connsiteY49" fmla="*/ 1990725 h 6229350"/>
              <a:gd name="connsiteX50" fmla="*/ 13982700 w 15230982"/>
              <a:gd name="connsiteY50" fmla="*/ 2114550 h 6229350"/>
              <a:gd name="connsiteX51" fmla="*/ 13925550 w 15230982"/>
              <a:gd name="connsiteY51" fmla="*/ 2152650 h 6229350"/>
              <a:gd name="connsiteX52" fmla="*/ 13839825 w 15230982"/>
              <a:gd name="connsiteY52" fmla="*/ 2162175 h 6229350"/>
              <a:gd name="connsiteX53" fmla="*/ 13687425 w 15230982"/>
              <a:gd name="connsiteY53" fmla="*/ 2171700 h 6229350"/>
              <a:gd name="connsiteX54" fmla="*/ 13392150 w 15230982"/>
              <a:gd name="connsiteY54" fmla="*/ 2114550 h 6229350"/>
              <a:gd name="connsiteX55" fmla="*/ 13382625 w 15230982"/>
              <a:gd name="connsiteY55" fmla="*/ 2085975 h 6229350"/>
              <a:gd name="connsiteX56" fmla="*/ 13392150 w 15230982"/>
              <a:gd name="connsiteY56" fmla="*/ 1600200 h 6229350"/>
              <a:gd name="connsiteX57" fmla="*/ 13411200 w 15230982"/>
              <a:gd name="connsiteY57" fmla="*/ 1571625 h 6229350"/>
              <a:gd name="connsiteX58" fmla="*/ 13468350 w 15230982"/>
              <a:gd name="connsiteY58" fmla="*/ 1514475 h 6229350"/>
              <a:gd name="connsiteX59" fmla="*/ 13496925 w 15230982"/>
              <a:gd name="connsiteY59" fmla="*/ 2047875 h 6229350"/>
              <a:gd name="connsiteX60" fmla="*/ 13115925 w 15230982"/>
              <a:gd name="connsiteY60" fmla="*/ 2638425 h 6229350"/>
              <a:gd name="connsiteX61" fmla="*/ 13058775 w 15230982"/>
              <a:gd name="connsiteY61" fmla="*/ 2686050 h 6229350"/>
              <a:gd name="connsiteX62" fmla="*/ 13001625 w 15230982"/>
              <a:gd name="connsiteY62" fmla="*/ 2705100 h 6229350"/>
              <a:gd name="connsiteX63" fmla="*/ 12963525 w 15230982"/>
              <a:gd name="connsiteY63" fmla="*/ 2714625 h 6229350"/>
              <a:gd name="connsiteX64" fmla="*/ 12696825 w 15230982"/>
              <a:gd name="connsiteY64" fmla="*/ 2762250 h 6229350"/>
              <a:gd name="connsiteX65" fmla="*/ 12477750 w 15230982"/>
              <a:gd name="connsiteY65" fmla="*/ 2695575 h 6229350"/>
              <a:gd name="connsiteX66" fmla="*/ 12106275 w 15230982"/>
              <a:gd name="connsiteY66" fmla="*/ 2533650 h 6229350"/>
              <a:gd name="connsiteX67" fmla="*/ 11763375 w 15230982"/>
              <a:gd name="connsiteY67" fmla="*/ 2447925 h 6229350"/>
              <a:gd name="connsiteX68" fmla="*/ 11163300 w 15230982"/>
              <a:gd name="connsiteY68" fmla="*/ 2047875 h 6229350"/>
              <a:gd name="connsiteX69" fmla="*/ 10982325 w 15230982"/>
              <a:gd name="connsiteY69" fmla="*/ 1866900 h 6229350"/>
              <a:gd name="connsiteX70" fmla="*/ 10820400 w 15230982"/>
              <a:gd name="connsiteY70" fmla="*/ 1743075 h 6229350"/>
              <a:gd name="connsiteX71" fmla="*/ 10706100 w 15230982"/>
              <a:gd name="connsiteY71" fmla="*/ 1552575 h 6229350"/>
              <a:gd name="connsiteX72" fmla="*/ 10687050 w 15230982"/>
              <a:gd name="connsiteY72" fmla="*/ 1495425 h 6229350"/>
              <a:gd name="connsiteX73" fmla="*/ 11487150 w 15230982"/>
              <a:gd name="connsiteY73" fmla="*/ 1495425 h 6229350"/>
              <a:gd name="connsiteX74" fmla="*/ 11820525 w 15230982"/>
              <a:gd name="connsiteY74" fmla="*/ 1619250 h 6229350"/>
              <a:gd name="connsiteX75" fmla="*/ 12049125 w 15230982"/>
              <a:gd name="connsiteY75" fmla="*/ 1790700 h 6229350"/>
              <a:gd name="connsiteX76" fmla="*/ 12153900 w 15230982"/>
              <a:gd name="connsiteY76" fmla="*/ 1981200 h 6229350"/>
              <a:gd name="connsiteX77" fmla="*/ 12201525 w 15230982"/>
              <a:gd name="connsiteY77" fmla="*/ 2057400 h 6229350"/>
              <a:gd name="connsiteX78" fmla="*/ 12211050 w 15230982"/>
              <a:gd name="connsiteY78" fmla="*/ 2133600 h 6229350"/>
              <a:gd name="connsiteX79" fmla="*/ 12201525 w 15230982"/>
              <a:gd name="connsiteY79" fmla="*/ 2276475 h 6229350"/>
              <a:gd name="connsiteX80" fmla="*/ 12163425 w 15230982"/>
              <a:gd name="connsiteY80" fmla="*/ 2314575 h 6229350"/>
              <a:gd name="connsiteX81" fmla="*/ 12020550 w 15230982"/>
              <a:gd name="connsiteY81" fmla="*/ 2352675 h 6229350"/>
              <a:gd name="connsiteX82" fmla="*/ 11229975 w 15230982"/>
              <a:gd name="connsiteY82" fmla="*/ 2343150 h 6229350"/>
              <a:gd name="connsiteX83" fmla="*/ 10953750 w 15230982"/>
              <a:gd name="connsiteY83" fmla="*/ 2314575 h 6229350"/>
              <a:gd name="connsiteX84" fmla="*/ 10791825 w 15230982"/>
              <a:gd name="connsiteY84" fmla="*/ 2238375 h 6229350"/>
              <a:gd name="connsiteX85" fmla="*/ 10696575 w 15230982"/>
              <a:gd name="connsiteY85" fmla="*/ 2209800 h 6229350"/>
              <a:gd name="connsiteX86" fmla="*/ 10639425 w 15230982"/>
              <a:gd name="connsiteY86" fmla="*/ 2190750 h 6229350"/>
              <a:gd name="connsiteX87" fmla="*/ 10591800 w 15230982"/>
              <a:gd name="connsiteY87" fmla="*/ 2162175 h 6229350"/>
              <a:gd name="connsiteX88" fmla="*/ 10658475 w 15230982"/>
              <a:gd name="connsiteY88" fmla="*/ 2114550 h 6229350"/>
              <a:gd name="connsiteX89" fmla="*/ 10772775 w 15230982"/>
              <a:gd name="connsiteY89" fmla="*/ 2095500 h 6229350"/>
              <a:gd name="connsiteX90" fmla="*/ 11096625 w 15230982"/>
              <a:gd name="connsiteY90" fmla="*/ 2085975 h 6229350"/>
              <a:gd name="connsiteX91" fmla="*/ 11725275 w 15230982"/>
              <a:gd name="connsiteY91" fmla="*/ 2200275 h 6229350"/>
              <a:gd name="connsiteX92" fmla="*/ 12030075 w 15230982"/>
              <a:gd name="connsiteY92" fmla="*/ 2247900 h 6229350"/>
              <a:gd name="connsiteX93" fmla="*/ 12201525 w 15230982"/>
              <a:gd name="connsiteY93" fmla="*/ 2314575 h 6229350"/>
              <a:gd name="connsiteX94" fmla="*/ 12268200 w 15230982"/>
              <a:gd name="connsiteY94" fmla="*/ 2371725 h 6229350"/>
              <a:gd name="connsiteX95" fmla="*/ 12353925 w 15230982"/>
              <a:gd name="connsiteY95" fmla="*/ 2486025 h 6229350"/>
              <a:gd name="connsiteX96" fmla="*/ 12344400 w 15230982"/>
              <a:gd name="connsiteY96" fmla="*/ 2552700 h 6229350"/>
              <a:gd name="connsiteX97" fmla="*/ 12306300 w 15230982"/>
              <a:gd name="connsiteY97" fmla="*/ 2619375 h 6229350"/>
              <a:gd name="connsiteX98" fmla="*/ 11763375 w 15230982"/>
              <a:gd name="connsiteY98" fmla="*/ 2914650 h 6229350"/>
              <a:gd name="connsiteX99" fmla="*/ 11296650 w 15230982"/>
              <a:gd name="connsiteY99" fmla="*/ 3028950 h 6229350"/>
              <a:gd name="connsiteX100" fmla="*/ 10858500 w 15230982"/>
              <a:gd name="connsiteY100" fmla="*/ 3086100 h 6229350"/>
              <a:gd name="connsiteX101" fmla="*/ 10401300 w 15230982"/>
              <a:gd name="connsiteY101" fmla="*/ 3105150 h 6229350"/>
              <a:gd name="connsiteX102" fmla="*/ 9172575 w 15230982"/>
              <a:gd name="connsiteY102" fmla="*/ 3057525 h 6229350"/>
              <a:gd name="connsiteX103" fmla="*/ 8839200 w 15230982"/>
              <a:gd name="connsiteY103" fmla="*/ 3009900 h 6229350"/>
              <a:gd name="connsiteX104" fmla="*/ 8448675 w 15230982"/>
              <a:gd name="connsiteY104" fmla="*/ 2905125 h 6229350"/>
              <a:gd name="connsiteX105" fmla="*/ 8229600 w 15230982"/>
              <a:gd name="connsiteY105" fmla="*/ 2771775 h 6229350"/>
              <a:gd name="connsiteX106" fmla="*/ 8181975 w 15230982"/>
              <a:gd name="connsiteY106" fmla="*/ 2743200 h 6229350"/>
              <a:gd name="connsiteX107" fmla="*/ 8153400 w 15230982"/>
              <a:gd name="connsiteY107" fmla="*/ 2733675 h 6229350"/>
              <a:gd name="connsiteX108" fmla="*/ 9096375 w 15230982"/>
              <a:gd name="connsiteY108" fmla="*/ 2762250 h 6229350"/>
              <a:gd name="connsiteX109" fmla="*/ 9791700 w 15230982"/>
              <a:gd name="connsiteY109" fmla="*/ 2981325 h 6229350"/>
              <a:gd name="connsiteX110" fmla="*/ 10296525 w 15230982"/>
              <a:gd name="connsiteY110" fmla="*/ 3219450 h 6229350"/>
              <a:gd name="connsiteX111" fmla="*/ 10467975 w 15230982"/>
              <a:gd name="connsiteY111" fmla="*/ 3343275 h 6229350"/>
              <a:gd name="connsiteX112" fmla="*/ 10391775 w 15230982"/>
              <a:gd name="connsiteY112" fmla="*/ 3371850 h 6229350"/>
              <a:gd name="connsiteX113" fmla="*/ 9163050 w 15230982"/>
              <a:gd name="connsiteY113" fmla="*/ 3305175 h 6229350"/>
              <a:gd name="connsiteX114" fmla="*/ 7439025 w 15230982"/>
              <a:gd name="connsiteY114" fmla="*/ 2933700 h 6229350"/>
              <a:gd name="connsiteX115" fmla="*/ 6429375 w 15230982"/>
              <a:gd name="connsiteY115" fmla="*/ 2762250 h 6229350"/>
              <a:gd name="connsiteX116" fmla="*/ 4171950 w 15230982"/>
              <a:gd name="connsiteY116" fmla="*/ 2152650 h 6229350"/>
              <a:gd name="connsiteX117" fmla="*/ 2019300 w 15230982"/>
              <a:gd name="connsiteY117" fmla="*/ 1657350 h 6229350"/>
              <a:gd name="connsiteX118" fmla="*/ 1076325 w 15230982"/>
              <a:gd name="connsiteY118" fmla="*/ 1438275 h 6229350"/>
              <a:gd name="connsiteX119" fmla="*/ 514350 w 15230982"/>
              <a:gd name="connsiteY119" fmla="*/ 1171575 h 6229350"/>
              <a:gd name="connsiteX120" fmla="*/ 0 w 15230982"/>
              <a:gd name="connsiteY120" fmla="*/ 942975 h 6229350"/>
              <a:gd name="connsiteX121" fmla="*/ 409575 w 15230982"/>
              <a:gd name="connsiteY121" fmla="*/ 914400 h 6229350"/>
              <a:gd name="connsiteX122" fmla="*/ 1809750 w 15230982"/>
              <a:gd name="connsiteY122" fmla="*/ 1200150 h 6229350"/>
              <a:gd name="connsiteX123" fmla="*/ 2571750 w 15230982"/>
              <a:gd name="connsiteY123" fmla="*/ 1343025 h 6229350"/>
              <a:gd name="connsiteX124" fmla="*/ 5534025 w 15230982"/>
              <a:gd name="connsiteY124" fmla="*/ 2419350 h 6229350"/>
              <a:gd name="connsiteX125" fmla="*/ 6696075 w 15230982"/>
              <a:gd name="connsiteY125" fmla="*/ 2847975 h 6229350"/>
              <a:gd name="connsiteX126" fmla="*/ 8639175 w 15230982"/>
              <a:gd name="connsiteY126" fmla="*/ 3695700 h 6229350"/>
              <a:gd name="connsiteX127" fmla="*/ 9458325 w 15230982"/>
              <a:gd name="connsiteY127" fmla="*/ 3952875 h 6229350"/>
              <a:gd name="connsiteX128" fmla="*/ 10696575 w 15230982"/>
              <a:gd name="connsiteY128" fmla="*/ 4600575 h 6229350"/>
              <a:gd name="connsiteX129" fmla="*/ 11058525 w 15230982"/>
              <a:gd name="connsiteY129" fmla="*/ 4781550 h 6229350"/>
              <a:gd name="connsiteX130" fmla="*/ 11229975 w 15230982"/>
              <a:gd name="connsiteY130" fmla="*/ 4914900 h 6229350"/>
              <a:gd name="connsiteX131" fmla="*/ 11172825 w 15230982"/>
              <a:gd name="connsiteY131" fmla="*/ 4933950 h 6229350"/>
              <a:gd name="connsiteX132" fmla="*/ 9324975 w 15230982"/>
              <a:gd name="connsiteY132" fmla="*/ 4438650 h 6229350"/>
              <a:gd name="connsiteX133" fmla="*/ 7734300 w 15230982"/>
              <a:gd name="connsiteY133" fmla="*/ 3771900 h 6229350"/>
              <a:gd name="connsiteX134" fmla="*/ 6858000 w 15230982"/>
              <a:gd name="connsiteY134" fmla="*/ 3467100 h 6229350"/>
              <a:gd name="connsiteX135" fmla="*/ 4638675 w 15230982"/>
              <a:gd name="connsiteY135" fmla="*/ 2457450 h 6229350"/>
              <a:gd name="connsiteX136" fmla="*/ 4143375 w 15230982"/>
              <a:gd name="connsiteY136" fmla="*/ 2219325 h 6229350"/>
              <a:gd name="connsiteX137" fmla="*/ 4991100 w 15230982"/>
              <a:gd name="connsiteY137" fmla="*/ 2247900 h 6229350"/>
              <a:gd name="connsiteX138" fmla="*/ 5743575 w 15230982"/>
              <a:gd name="connsiteY138" fmla="*/ 2371725 h 6229350"/>
              <a:gd name="connsiteX139" fmla="*/ 8001000 w 15230982"/>
              <a:gd name="connsiteY139" fmla="*/ 2981325 h 6229350"/>
              <a:gd name="connsiteX140" fmla="*/ 10410825 w 15230982"/>
              <a:gd name="connsiteY140" fmla="*/ 3924300 h 6229350"/>
              <a:gd name="connsiteX141" fmla="*/ 11601450 w 15230982"/>
              <a:gd name="connsiteY141" fmla="*/ 4495800 h 6229350"/>
              <a:gd name="connsiteX142" fmla="*/ 13439775 w 15230982"/>
              <a:gd name="connsiteY142" fmla="*/ 5314950 h 6229350"/>
              <a:gd name="connsiteX143" fmla="*/ 14049375 w 15230982"/>
              <a:gd name="connsiteY143" fmla="*/ 5781675 h 6229350"/>
              <a:gd name="connsiteX144" fmla="*/ 14573250 w 15230982"/>
              <a:gd name="connsiteY144" fmla="*/ 6143625 h 6229350"/>
              <a:gd name="connsiteX145" fmla="*/ 14592300 w 15230982"/>
              <a:gd name="connsiteY145" fmla="*/ 6191250 h 6229350"/>
              <a:gd name="connsiteX146" fmla="*/ 14563725 w 15230982"/>
              <a:gd name="connsiteY146" fmla="*/ 6219825 h 6229350"/>
              <a:gd name="connsiteX147" fmla="*/ 14239875 w 15230982"/>
              <a:gd name="connsiteY147" fmla="*/ 6229350 h 6229350"/>
              <a:gd name="connsiteX148" fmla="*/ 12925425 w 15230982"/>
              <a:gd name="connsiteY148" fmla="*/ 5838825 h 6229350"/>
              <a:gd name="connsiteX149" fmla="*/ 10934700 w 15230982"/>
              <a:gd name="connsiteY149" fmla="*/ 4991100 h 6229350"/>
              <a:gd name="connsiteX150" fmla="*/ 10077450 w 15230982"/>
              <a:gd name="connsiteY150" fmla="*/ 4505325 h 6229350"/>
              <a:gd name="connsiteX151" fmla="*/ 9172575 w 15230982"/>
              <a:gd name="connsiteY151" fmla="*/ 4133850 h 6229350"/>
              <a:gd name="connsiteX152" fmla="*/ 8029575 w 15230982"/>
              <a:gd name="connsiteY152" fmla="*/ 3524250 h 6229350"/>
              <a:gd name="connsiteX153" fmla="*/ 7877175 w 15230982"/>
              <a:gd name="connsiteY153" fmla="*/ 3390900 h 6229350"/>
              <a:gd name="connsiteX154" fmla="*/ 8067675 w 15230982"/>
              <a:gd name="connsiteY154" fmla="*/ 3343275 h 6229350"/>
              <a:gd name="connsiteX155" fmla="*/ 9124950 w 15230982"/>
              <a:gd name="connsiteY155" fmla="*/ 3476625 h 6229350"/>
              <a:gd name="connsiteX156" fmla="*/ 10648950 w 15230982"/>
              <a:gd name="connsiteY156" fmla="*/ 3905250 h 6229350"/>
              <a:gd name="connsiteX157" fmla="*/ 12077700 w 15230982"/>
              <a:gd name="connsiteY157" fmla="*/ 4448175 h 6229350"/>
              <a:gd name="connsiteX158" fmla="*/ 12601575 w 15230982"/>
              <a:gd name="connsiteY158" fmla="*/ 4705350 h 6229350"/>
              <a:gd name="connsiteX159" fmla="*/ 13020675 w 15230982"/>
              <a:gd name="connsiteY159" fmla="*/ 4991100 h 6229350"/>
              <a:gd name="connsiteX160" fmla="*/ 13039725 w 15230982"/>
              <a:gd name="connsiteY160" fmla="*/ 5019675 h 6229350"/>
              <a:gd name="connsiteX161" fmla="*/ 13001625 w 15230982"/>
              <a:gd name="connsiteY161" fmla="*/ 5029200 h 6229350"/>
              <a:gd name="connsiteX162" fmla="*/ 12125325 w 15230982"/>
              <a:gd name="connsiteY162" fmla="*/ 4953000 h 6229350"/>
              <a:gd name="connsiteX163" fmla="*/ 10344150 w 15230982"/>
              <a:gd name="connsiteY163" fmla="*/ 4457700 h 6229350"/>
              <a:gd name="connsiteX164" fmla="*/ 9163050 w 15230982"/>
              <a:gd name="connsiteY164" fmla="*/ 4114800 h 6229350"/>
              <a:gd name="connsiteX165" fmla="*/ 7115175 w 15230982"/>
              <a:gd name="connsiteY165" fmla="*/ 3238500 h 6229350"/>
              <a:gd name="connsiteX166" fmla="*/ 6181725 w 15230982"/>
              <a:gd name="connsiteY166" fmla="*/ 2838450 h 6229350"/>
              <a:gd name="connsiteX167" fmla="*/ 4667250 w 15230982"/>
              <a:gd name="connsiteY167" fmla="*/ 2076450 h 6229350"/>
              <a:gd name="connsiteX168" fmla="*/ 4772025 w 15230982"/>
              <a:gd name="connsiteY168" fmla="*/ 2028825 h 6229350"/>
              <a:gd name="connsiteX169" fmla="*/ 6010275 w 15230982"/>
              <a:gd name="connsiteY169" fmla="*/ 2190750 h 6229350"/>
              <a:gd name="connsiteX170" fmla="*/ 6981825 w 15230982"/>
              <a:gd name="connsiteY170" fmla="*/ 2457450 h 6229350"/>
              <a:gd name="connsiteX171" fmla="*/ 8020050 w 15230982"/>
              <a:gd name="connsiteY171" fmla="*/ 2857500 h 6229350"/>
              <a:gd name="connsiteX172" fmla="*/ 11287125 w 15230982"/>
              <a:gd name="connsiteY172" fmla="*/ 4362450 h 6229350"/>
              <a:gd name="connsiteX173" fmla="*/ 12896850 w 15230982"/>
              <a:gd name="connsiteY173" fmla="*/ 5143500 h 6229350"/>
              <a:gd name="connsiteX174" fmla="*/ 13792200 w 15230982"/>
              <a:gd name="connsiteY174" fmla="*/ 5762625 h 6229350"/>
              <a:gd name="connsiteX175" fmla="*/ 13887450 w 15230982"/>
              <a:gd name="connsiteY175" fmla="*/ 5867400 h 6229350"/>
              <a:gd name="connsiteX176" fmla="*/ 12944475 w 15230982"/>
              <a:gd name="connsiteY176" fmla="*/ 5715000 h 6229350"/>
              <a:gd name="connsiteX177" fmla="*/ 10172700 w 15230982"/>
              <a:gd name="connsiteY177" fmla="*/ 4743450 h 6229350"/>
              <a:gd name="connsiteX178" fmla="*/ 5915025 w 15230982"/>
              <a:gd name="connsiteY178" fmla="*/ 3162300 h 6229350"/>
              <a:gd name="connsiteX179" fmla="*/ 4648200 w 15230982"/>
              <a:gd name="connsiteY179" fmla="*/ 2609850 h 6229350"/>
              <a:gd name="connsiteX180" fmla="*/ 4467225 w 15230982"/>
              <a:gd name="connsiteY180" fmla="*/ 2495550 h 6229350"/>
              <a:gd name="connsiteX181" fmla="*/ 5162550 w 15230982"/>
              <a:gd name="connsiteY181" fmla="*/ 2562225 h 6229350"/>
              <a:gd name="connsiteX182" fmla="*/ 5857875 w 15230982"/>
              <a:gd name="connsiteY182" fmla="*/ 2828925 h 6229350"/>
              <a:gd name="connsiteX183" fmla="*/ 6648450 w 15230982"/>
              <a:gd name="connsiteY183" fmla="*/ 3086100 h 6229350"/>
              <a:gd name="connsiteX184" fmla="*/ 7600950 w 15230982"/>
              <a:gd name="connsiteY184" fmla="*/ 3333750 h 6229350"/>
              <a:gd name="connsiteX185" fmla="*/ 10734675 w 15230982"/>
              <a:gd name="connsiteY185" fmla="*/ 4800600 h 6229350"/>
              <a:gd name="connsiteX186" fmla="*/ 11544300 w 15230982"/>
              <a:gd name="connsiteY186" fmla="*/ 5210175 h 6229350"/>
              <a:gd name="connsiteX187" fmla="*/ 12525375 w 15230982"/>
              <a:gd name="connsiteY187" fmla="*/ 5876925 h 6229350"/>
              <a:gd name="connsiteX188" fmla="*/ 11972925 w 15230982"/>
              <a:gd name="connsiteY188" fmla="*/ 5810250 h 6229350"/>
              <a:gd name="connsiteX189" fmla="*/ 9439275 w 15230982"/>
              <a:gd name="connsiteY189" fmla="*/ 4743450 h 6229350"/>
              <a:gd name="connsiteX190" fmla="*/ 7134225 w 15230982"/>
              <a:gd name="connsiteY190" fmla="*/ 3810000 h 6229350"/>
              <a:gd name="connsiteX191" fmla="*/ 5791200 w 15230982"/>
              <a:gd name="connsiteY191" fmla="*/ 3228975 h 6229350"/>
              <a:gd name="connsiteX192" fmla="*/ 4800600 w 15230982"/>
              <a:gd name="connsiteY192" fmla="*/ 2781300 h 6229350"/>
              <a:gd name="connsiteX193" fmla="*/ 4038600 w 15230982"/>
              <a:gd name="connsiteY193" fmla="*/ 2295525 h 6229350"/>
              <a:gd name="connsiteX194" fmla="*/ 3105150 w 15230982"/>
              <a:gd name="connsiteY194" fmla="*/ 1752600 h 6229350"/>
              <a:gd name="connsiteX195" fmla="*/ 3076575 w 15230982"/>
              <a:gd name="connsiteY195" fmla="*/ 1724025 h 6229350"/>
              <a:gd name="connsiteX196" fmla="*/ 3162300 w 15230982"/>
              <a:gd name="connsiteY196" fmla="*/ 1714500 h 6229350"/>
              <a:gd name="connsiteX197" fmla="*/ 4248150 w 15230982"/>
              <a:gd name="connsiteY197" fmla="*/ 1933575 h 6229350"/>
              <a:gd name="connsiteX198" fmla="*/ 6000750 w 15230982"/>
              <a:gd name="connsiteY198" fmla="*/ 2676525 h 6229350"/>
              <a:gd name="connsiteX199" fmla="*/ 7848600 w 15230982"/>
              <a:gd name="connsiteY199" fmla="*/ 3590925 h 6229350"/>
              <a:gd name="connsiteX200" fmla="*/ 8724900 w 15230982"/>
              <a:gd name="connsiteY200" fmla="*/ 4010025 h 6229350"/>
              <a:gd name="connsiteX201" fmla="*/ 10325100 w 15230982"/>
              <a:gd name="connsiteY201" fmla="*/ 4724400 h 6229350"/>
              <a:gd name="connsiteX202" fmla="*/ 10934700 w 15230982"/>
              <a:gd name="connsiteY202" fmla="*/ 5076825 h 6229350"/>
              <a:gd name="connsiteX203" fmla="*/ 11334750 w 15230982"/>
              <a:gd name="connsiteY203" fmla="*/ 5353050 h 6229350"/>
              <a:gd name="connsiteX204" fmla="*/ 11153775 w 15230982"/>
              <a:gd name="connsiteY204" fmla="*/ 5334000 h 6229350"/>
              <a:gd name="connsiteX205" fmla="*/ 10896600 w 15230982"/>
              <a:gd name="connsiteY205" fmla="*/ 5172075 h 6229350"/>
              <a:gd name="connsiteX206" fmla="*/ 10839450 w 15230982"/>
              <a:gd name="connsiteY206" fmla="*/ 5095875 h 6229350"/>
              <a:gd name="connsiteX207" fmla="*/ 10753725 w 15230982"/>
              <a:gd name="connsiteY207" fmla="*/ 5048250 h 6229350"/>
              <a:gd name="connsiteX208" fmla="*/ 10696575 w 15230982"/>
              <a:gd name="connsiteY208" fmla="*/ 5000625 h 6229350"/>
              <a:gd name="connsiteX209" fmla="*/ 10639425 w 15230982"/>
              <a:gd name="connsiteY209" fmla="*/ 4953000 h 622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15230982" h="6229350">
                <a:moveTo>
                  <a:pt x="15125700" y="0"/>
                </a:moveTo>
                <a:cubicBezTo>
                  <a:pt x="15128875" y="25400"/>
                  <a:pt x="15131605" y="50860"/>
                  <a:pt x="15135225" y="76200"/>
                </a:cubicBezTo>
                <a:cubicBezTo>
                  <a:pt x="15137956" y="95319"/>
                  <a:pt x="15143210" y="114099"/>
                  <a:pt x="15144750" y="133350"/>
                </a:cubicBezTo>
                <a:cubicBezTo>
                  <a:pt x="15149567" y="193566"/>
                  <a:pt x="15151532" y="253979"/>
                  <a:pt x="15154275" y="314325"/>
                </a:cubicBezTo>
                <a:cubicBezTo>
                  <a:pt x="15165769" y="567184"/>
                  <a:pt x="15138481" y="476494"/>
                  <a:pt x="15173325" y="581025"/>
                </a:cubicBezTo>
                <a:cubicBezTo>
                  <a:pt x="15180033" y="627984"/>
                  <a:pt x="15180127" y="644973"/>
                  <a:pt x="15192375" y="685800"/>
                </a:cubicBezTo>
                <a:cubicBezTo>
                  <a:pt x="15198145" y="705034"/>
                  <a:pt x="15205075" y="723900"/>
                  <a:pt x="15211425" y="742950"/>
                </a:cubicBezTo>
                <a:lnTo>
                  <a:pt x="15220950" y="771525"/>
                </a:lnTo>
                <a:cubicBezTo>
                  <a:pt x="15229087" y="852896"/>
                  <a:pt x="15238724" y="888603"/>
                  <a:pt x="15220950" y="971550"/>
                </a:cubicBezTo>
                <a:cubicBezTo>
                  <a:pt x="15212822" y="1009479"/>
                  <a:pt x="15174063" y="1009404"/>
                  <a:pt x="15144750" y="1019175"/>
                </a:cubicBezTo>
                <a:lnTo>
                  <a:pt x="15116175" y="1028700"/>
                </a:lnTo>
                <a:cubicBezTo>
                  <a:pt x="15106650" y="1031875"/>
                  <a:pt x="15095954" y="1032656"/>
                  <a:pt x="15087600" y="1038225"/>
                </a:cubicBezTo>
                <a:cubicBezTo>
                  <a:pt x="15046972" y="1065310"/>
                  <a:pt x="15033355" y="1077802"/>
                  <a:pt x="14992350" y="1095375"/>
                </a:cubicBezTo>
                <a:cubicBezTo>
                  <a:pt x="14983122" y="1099330"/>
                  <a:pt x="14973300" y="1101725"/>
                  <a:pt x="14963775" y="1104900"/>
                </a:cubicBezTo>
                <a:cubicBezTo>
                  <a:pt x="14843125" y="1101725"/>
                  <a:pt x="14722237" y="1103585"/>
                  <a:pt x="14601825" y="1095375"/>
                </a:cubicBezTo>
                <a:cubicBezTo>
                  <a:pt x="14581791" y="1094009"/>
                  <a:pt x="14564048" y="1081609"/>
                  <a:pt x="14544675" y="1076325"/>
                </a:cubicBezTo>
                <a:cubicBezTo>
                  <a:pt x="14529056" y="1072065"/>
                  <a:pt x="14512925" y="1069975"/>
                  <a:pt x="14497050" y="1066800"/>
                </a:cubicBezTo>
                <a:cubicBezTo>
                  <a:pt x="14478000" y="1057275"/>
                  <a:pt x="14459363" y="1046875"/>
                  <a:pt x="14439900" y="1038225"/>
                </a:cubicBezTo>
                <a:cubicBezTo>
                  <a:pt x="14406979" y="1023593"/>
                  <a:pt x="14407402" y="1034062"/>
                  <a:pt x="14373225" y="1009650"/>
                </a:cubicBezTo>
                <a:cubicBezTo>
                  <a:pt x="14362264" y="1001820"/>
                  <a:pt x="14354998" y="989699"/>
                  <a:pt x="14344650" y="981075"/>
                </a:cubicBezTo>
                <a:cubicBezTo>
                  <a:pt x="14335856" y="973746"/>
                  <a:pt x="14324170" y="970120"/>
                  <a:pt x="14316075" y="962025"/>
                </a:cubicBezTo>
                <a:cubicBezTo>
                  <a:pt x="14280098" y="926048"/>
                  <a:pt x="14293600" y="926065"/>
                  <a:pt x="14268450" y="885825"/>
                </a:cubicBezTo>
                <a:cubicBezTo>
                  <a:pt x="14260036" y="872363"/>
                  <a:pt x="14249400" y="860425"/>
                  <a:pt x="14239875" y="847725"/>
                </a:cubicBezTo>
                <a:cubicBezTo>
                  <a:pt x="14222071" y="794312"/>
                  <a:pt x="14232785" y="828890"/>
                  <a:pt x="14211300" y="742950"/>
                </a:cubicBezTo>
                <a:cubicBezTo>
                  <a:pt x="14208125" y="730250"/>
                  <a:pt x="14207629" y="716559"/>
                  <a:pt x="14201775" y="704850"/>
                </a:cubicBezTo>
                <a:lnTo>
                  <a:pt x="14182725" y="666750"/>
                </a:lnTo>
                <a:cubicBezTo>
                  <a:pt x="14192250" y="622300"/>
                  <a:pt x="14189907" y="573511"/>
                  <a:pt x="14211300" y="533400"/>
                </a:cubicBezTo>
                <a:cubicBezTo>
                  <a:pt x="14218919" y="519115"/>
                  <a:pt x="14243121" y="527387"/>
                  <a:pt x="14258925" y="523875"/>
                </a:cubicBezTo>
                <a:cubicBezTo>
                  <a:pt x="14302111" y="514278"/>
                  <a:pt x="14306687" y="511129"/>
                  <a:pt x="14354175" y="495300"/>
                </a:cubicBezTo>
                <a:cubicBezTo>
                  <a:pt x="14570371" y="524126"/>
                  <a:pt x="14468614" y="467004"/>
                  <a:pt x="14506575" y="542925"/>
                </a:cubicBezTo>
                <a:cubicBezTo>
                  <a:pt x="14511695" y="553164"/>
                  <a:pt x="14519275" y="561975"/>
                  <a:pt x="14525625" y="571500"/>
                </a:cubicBezTo>
                <a:cubicBezTo>
                  <a:pt x="14543260" y="712580"/>
                  <a:pt x="14523973" y="583114"/>
                  <a:pt x="14563725" y="762000"/>
                </a:cubicBezTo>
                <a:cubicBezTo>
                  <a:pt x="14567915" y="780853"/>
                  <a:pt x="14569795" y="800149"/>
                  <a:pt x="14573250" y="819150"/>
                </a:cubicBezTo>
                <a:cubicBezTo>
                  <a:pt x="14596935" y="949415"/>
                  <a:pt x="14566577" y="745292"/>
                  <a:pt x="14601825" y="1009650"/>
                </a:cubicBezTo>
                <a:cubicBezTo>
                  <a:pt x="14598650" y="1060450"/>
                  <a:pt x="14607813" y="1113572"/>
                  <a:pt x="14592300" y="1162050"/>
                </a:cubicBezTo>
                <a:cubicBezTo>
                  <a:pt x="14581267" y="1196528"/>
                  <a:pt x="14547697" y="1219082"/>
                  <a:pt x="14525625" y="1247775"/>
                </a:cubicBezTo>
                <a:cubicBezTo>
                  <a:pt x="14515946" y="1260358"/>
                  <a:pt x="14508275" y="1274650"/>
                  <a:pt x="14497050" y="1285875"/>
                </a:cubicBezTo>
                <a:cubicBezTo>
                  <a:pt x="14463125" y="1319800"/>
                  <a:pt x="14421620" y="1363740"/>
                  <a:pt x="14382750" y="1390650"/>
                </a:cubicBezTo>
                <a:cubicBezTo>
                  <a:pt x="14365239" y="1402773"/>
                  <a:pt x="14344650" y="1409700"/>
                  <a:pt x="14325600" y="1419225"/>
                </a:cubicBezTo>
                <a:cubicBezTo>
                  <a:pt x="14319250" y="1428750"/>
                  <a:pt x="14316557" y="1442241"/>
                  <a:pt x="14306550" y="1447800"/>
                </a:cubicBezTo>
                <a:cubicBezTo>
                  <a:pt x="14274770" y="1465456"/>
                  <a:pt x="14142301" y="1483112"/>
                  <a:pt x="14125575" y="1485900"/>
                </a:cubicBezTo>
                <a:cubicBezTo>
                  <a:pt x="13944505" y="1479194"/>
                  <a:pt x="13928094" y="1523527"/>
                  <a:pt x="13839825" y="1457325"/>
                </a:cubicBezTo>
                <a:cubicBezTo>
                  <a:pt x="13823561" y="1445127"/>
                  <a:pt x="13808075" y="1431925"/>
                  <a:pt x="13792200" y="1419225"/>
                </a:cubicBezTo>
                <a:cubicBezTo>
                  <a:pt x="13769223" y="1327319"/>
                  <a:pt x="13778285" y="1368698"/>
                  <a:pt x="13763625" y="1295400"/>
                </a:cubicBezTo>
                <a:cubicBezTo>
                  <a:pt x="13781509" y="1098679"/>
                  <a:pt x="13696001" y="883822"/>
                  <a:pt x="13935075" y="1009650"/>
                </a:cubicBezTo>
                <a:cubicBezTo>
                  <a:pt x="13963356" y="1024535"/>
                  <a:pt x="13980598" y="1106345"/>
                  <a:pt x="13992225" y="1133475"/>
                </a:cubicBezTo>
                <a:cubicBezTo>
                  <a:pt x="14022449" y="1203999"/>
                  <a:pt x="14061254" y="1270917"/>
                  <a:pt x="14087475" y="1343025"/>
                </a:cubicBezTo>
                <a:lnTo>
                  <a:pt x="14163675" y="1552575"/>
                </a:lnTo>
                <a:cubicBezTo>
                  <a:pt x="14170025" y="1593850"/>
                  <a:pt x="14182725" y="1634639"/>
                  <a:pt x="14182725" y="1676400"/>
                </a:cubicBezTo>
                <a:cubicBezTo>
                  <a:pt x="14182725" y="1781367"/>
                  <a:pt x="14191890" y="1889621"/>
                  <a:pt x="14163675" y="1990725"/>
                </a:cubicBezTo>
                <a:cubicBezTo>
                  <a:pt x="14135547" y="2091516"/>
                  <a:pt x="14051708" y="2082346"/>
                  <a:pt x="13982700" y="2114550"/>
                </a:cubicBezTo>
                <a:cubicBezTo>
                  <a:pt x="13961953" y="2124232"/>
                  <a:pt x="13947270" y="2145410"/>
                  <a:pt x="13925550" y="2152650"/>
                </a:cubicBezTo>
                <a:cubicBezTo>
                  <a:pt x="13898275" y="2161742"/>
                  <a:pt x="13868484" y="2159882"/>
                  <a:pt x="13839825" y="2162175"/>
                </a:cubicBezTo>
                <a:cubicBezTo>
                  <a:pt x="13789088" y="2166234"/>
                  <a:pt x="13738225" y="2168525"/>
                  <a:pt x="13687425" y="2171700"/>
                </a:cubicBezTo>
                <a:cubicBezTo>
                  <a:pt x="13654955" y="2168092"/>
                  <a:pt x="13454990" y="2189959"/>
                  <a:pt x="13392150" y="2114550"/>
                </a:cubicBezTo>
                <a:cubicBezTo>
                  <a:pt x="13385722" y="2106837"/>
                  <a:pt x="13385800" y="2095500"/>
                  <a:pt x="13382625" y="2085975"/>
                </a:cubicBezTo>
                <a:cubicBezTo>
                  <a:pt x="13358092" y="1889709"/>
                  <a:pt x="13361532" y="1952312"/>
                  <a:pt x="13392150" y="1600200"/>
                </a:cubicBezTo>
                <a:cubicBezTo>
                  <a:pt x="13393142" y="1588795"/>
                  <a:pt x="13405520" y="1581564"/>
                  <a:pt x="13411200" y="1571625"/>
                </a:cubicBezTo>
                <a:cubicBezTo>
                  <a:pt x="13441680" y="1518285"/>
                  <a:pt x="13412470" y="1542415"/>
                  <a:pt x="13468350" y="1514475"/>
                </a:cubicBezTo>
                <a:cubicBezTo>
                  <a:pt x="13634692" y="1647549"/>
                  <a:pt x="13600460" y="1599223"/>
                  <a:pt x="13496925" y="2047875"/>
                </a:cubicBezTo>
                <a:cubicBezTo>
                  <a:pt x="13449320" y="2254162"/>
                  <a:pt x="13281981" y="2500045"/>
                  <a:pt x="13115925" y="2638425"/>
                </a:cubicBezTo>
                <a:cubicBezTo>
                  <a:pt x="13096875" y="2654300"/>
                  <a:pt x="13080195" y="2673555"/>
                  <a:pt x="13058775" y="2686050"/>
                </a:cubicBezTo>
                <a:cubicBezTo>
                  <a:pt x="13041430" y="2696168"/>
                  <a:pt x="13020859" y="2699330"/>
                  <a:pt x="13001625" y="2705100"/>
                </a:cubicBezTo>
                <a:cubicBezTo>
                  <a:pt x="12989086" y="2708862"/>
                  <a:pt x="12976392" y="2712213"/>
                  <a:pt x="12963525" y="2714625"/>
                </a:cubicBezTo>
                <a:lnTo>
                  <a:pt x="12696825" y="2762250"/>
                </a:lnTo>
                <a:cubicBezTo>
                  <a:pt x="12623800" y="2740025"/>
                  <a:pt x="12547723" y="2726076"/>
                  <a:pt x="12477750" y="2695575"/>
                </a:cubicBezTo>
                <a:cubicBezTo>
                  <a:pt x="12353925" y="2641600"/>
                  <a:pt x="12237319" y="2566411"/>
                  <a:pt x="12106275" y="2533650"/>
                </a:cubicBezTo>
                <a:lnTo>
                  <a:pt x="11763375" y="2447925"/>
                </a:lnTo>
                <a:cubicBezTo>
                  <a:pt x="11580623" y="2332859"/>
                  <a:pt x="11325406" y="2177560"/>
                  <a:pt x="11163300" y="2047875"/>
                </a:cubicBezTo>
                <a:cubicBezTo>
                  <a:pt x="11096682" y="1994581"/>
                  <a:pt x="11046088" y="1923578"/>
                  <a:pt x="10982325" y="1866900"/>
                </a:cubicBezTo>
                <a:cubicBezTo>
                  <a:pt x="10931540" y="1821758"/>
                  <a:pt x="10869417" y="1790131"/>
                  <a:pt x="10820400" y="1743075"/>
                </a:cubicBezTo>
                <a:cubicBezTo>
                  <a:pt x="10763772" y="1688712"/>
                  <a:pt x="10734249" y="1622947"/>
                  <a:pt x="10706100" y="1552575"/>
                </a:cubicBezTo>
                <a:cubicBezTo>
                  <a:pt x="10698642" y="1533931"/>
                  <a:pt x="10693400" y="1514475"/>
                  <a:pt x="10687050" y="1495425"/>
                </a:cubicBezTo>
                <a:cubicBezTo>
                  <a:pt x="10747919" y="1191081"/>
                  <a:pt x="10687451" y="1411647"/>
                  <a:pt x="11487150" y="1495425"/>
                </a:cubicBezTo>
                <a:cubicBezTo>
                  <a:pt x="11622059" y="1509558"/>
                  <a:pt x="11710565" y="1554088"/>
                  <a:pt x="11820525" y="1619250"/>
                </a:cubicBezTo>
                <a:cubicBezTo>
                  <a:pt x="11904615" y="1669081"/>
                  <a:pt x="11983462" y="1717312"/>
                  <a:pt x="12049125" y="1790700"/>
                </a:cubicBezTo>
                <a:cubicBezTo>
                  <a:pt x="12138718" y="1890833"/>
                  <a:pt x="12098488" y="1870376"/>
                  <a:pt x="12153900" y="1981200"/>
                </a:cubicBezTo>
                <a:cubicBezTo>
                  <a:pt x="12167295" y="2007991"/>
                  <a:pt x="12185650" y="2032000"/>
                  <a:pt x="12201525" y="2057400"/>
                </a:cubicBezTo>
                <a:cubicBezTo>
                  <a:pt x="12204700" y="2082800"/>
                  <a:pt x="12211050" y="2108002"/>
                  <a:pt x="12211050" y="2133600"/>
                </a:cubicBezTo>
                <a:cubicBezTo>
                  <a:pt x="12211050" y="2181331"/>
                  <a:pt x="12213672" y="2230316"/>
                  <a:pt x="12201525" y="2276475"/>
                </a:cubicBezTo>
                <a:cubicBezTo>
                  <a:pt x="12196954" y="2293844"/>
                  <a:pt x="12178139" y="2304275"/>
                  <a:pt x="12163425" y="2314575"/>
                </a:cubicBezTo>
                <a:cubicBezTo>
                  <a:pt x="12108702" y="2352881"/>
                  <a:pt x="12089453" y="2345019"/>
                  <a:pt x="12020550" y="2352675"/>
                </a:cubicBezTo>
                <a:lnTo>
                  <a:pt x="11229975" y="2343150"/>
                </a:lnTo>
                <a:cubicBezTo>
                  <a:pt x="11124562" y="2340138"/>
                  <a:pt x="11049368" y="2328235"/>
                  <a:pt x="10953750" y="2314575"/>
                </a:cubicBezTo>
                <a:cubicBezTo>
                  <a:pt x="10868444" y="2267183"/>
                  <a:pt x="10878606" y="2267302"/>
                  <a:pt x="10791825" y="2238375"/>
                </a:cubicBezTo>
                <a:cubicBezTo>
                  <a:pt x="10760378" y="2227893"/>
                  <a:pt x="10728214" y="2219687"/>
                  <a:pt x="10696575" y="2209800"/>
                </a:cubicBezTo>
                <a:cubicBezTo>
                  <a:pt x="10677409" y="2203810"/>
                  <a:pt x="10657706" y="2199059"/>
                  <a:pt x="10639425" y="2190750"/>
                </a:cubicBezTo>
                <a:cubicBezTo>
                  <a:pt x="10622571" y="2183089"/>
                  <a:pt x="10607675" y="2171700"/>
                  <a:pt x="10591800" y="2162175"/>
                </a:cubicBezTo>
                <a:cubicBezTo>
                  <a:pt x="10614025" y="2146300"/>
                  <a:pt x="10635055" y="2128602"/>
                  <a:pt x="10658475" y="2114550"/>
                </a:cubicBezTo>
                <a:cubicBezTo>
                  <a:pt x="10683516" y="2099525"/>
                  <a:pt x="10765295" y="2095848"/>
                  <a:pt x="10772775" y="2095500"/>
                </a:cubicBezTo>
                <a:cubicBezTo>
                  <a:pt x="10880655" y="2090482"/>
                  <a:pt x="10988675" y="2089150"/>
                  <a:pt x="11096625" y="2085975"/>
                </a:cubicBezTo>
                <a:cubicBezTo>
                  <a:pt x="11948673" y="2223402"/>
                  <a:pt x="10788428" y="2032482"/>
                  <a:pt x="11725275" y="2200275"/>
                </a:cubicBezTo>
                <a:cubicBezTo>
                  <a:pt x="11826497" y="2218404"/>
                  <a:pt x="11928475" y="2232025"/>
                  <a:pt x="12030075" y="2247900"/>
                </a:cubicBezTo>
                <a:cubicBezTo>
                  <a:pt x="12087225" y="2270125"/>
                  <a:pt x="12147121" y="2286285"/>
                  <a:pt x="12201525" y="2314575"/>
                </a:cubicBezTo>
                <a:cubicBezTo>
                  <a:pt x="12227496" y="2328080"/>
                  <a:pt x="12246691" y="2351870"/>
                  <a:pt x="12268200" y="2371725"/>
                </a:cubicBezTo>
                <a:cubicBezTo>
                  <a:pt x="12335252" y="2433620"/>
                  <a:pt x="12317379" y="2412934"/>
                  <a:pt x="12353925" y="2486025"/>
                </a:cubicBezTo>
                <a:cubicBezTo>
                  <a:pt x="12350750" y="2508250"/>
                  <a:pt x="12351951" y="2531557"/>
                  <a:pt x="12344400" y="2552700"/>
                </a:cubicBezTo>
                <a:cubicBezTo>
                  <a:pt x="12335791" y="2576806"/>
                  <a:pt x="12319867" y="2597668"/>
                  <a:pt x="12306300" y="2619375"/>
                </a:cubicBezTo>
                <a:cubicBezTo>
                  <a:pt x="12176629" y="2826849"/>
                  <a:pt x="12150774" y="2819777"/>
                  <a:pt x="11763375" y="2914650"/>
                </a:cubicBezTo>
                <a:cubicBezTo>
                  <a:pt x="11607800" y="2952750"/>
                  <a:pt x="11454022" y="2999132"/>
                  <a:pt x="11296650" y="3028950"/>
                </a:cubicBezTo>
                <a:cubicBezTo>
                  <a:pt x="11151938" y="3056369"/>
                  <a:pt x="11005257" y="3073610"/>
                  <a:pt x="10858500" y="3086100"/>
                </a:cubicBezTo>
                <a:cubicBezTo>
                  <a:pt x="10706517" y="3099035"/>
                  <a:pt x="10553700" y="3098800"/>
                  <a:pt x="10401300" y="3105150"/>
                </a:cubicBezTo>
                <a:cubicBezTo>
                  <a:pt x="9991725" y="3089275"/>
                  <a:pt x="9581698" y="3082472"/>
                  <a:pt x="9172575" y="3057525"/>
                </a:cubicBezTo>
                <a:cubicBezTo>
                  <a:pt x="9060530" y="3050693"/>
                  <a:pt x="8949926" y="3028354"/>
                  <a:pt x="8839200" y="3009900"/>
                </a:cubicBezTo>
                <a:cubicBezTo>
                  <a:pt x="8705017" y="2987536"/>
                  <a:pt x="8576046" y="2953826"/>
                  <a:pt x="8448675" y="2905125"/>
                </a:cubicBezTo>
                <a:cubicBezTo>
                  <a:pt x="8336809" y="2862353"/>
                  <a:pt x="8327199" y="2838874"/>
                  <a:pt x="8229600" y="2771775"/>
                </a:cubicBezTo>
                <a:cubicBezTo>
                  <a:pt x="8214344" y="2761287"/>
                  <a:pt x="8198534" y="2751479"/>
                  <a:pt x="8181975" y="2743200"/>
                </a:cubicBezTo>
                <a:cubicBezTo>
                  <a:pt x="8172995" y="2738710"/>
                  <a:pt x="8143362" y="2733466"/>
                  <a:pt x="8153400" y="2733675"/>
                </a:cubicBezTo>
                <a:lnTo>
                  <a:pt x="9096375" y="2762250"/>
                </a:lnTo>
                <a:cubicBezTo>
                  <a:pt x="9280296" y="2815383"/>
                  <a:pt x="9597841" y="2897559"/>
                  <a:pt x="9791700" y="2981325"/>
                </a:cubicBezTo>
                <a:cubicBezTo>
                  <a:pt x="9962494" y="3055125"/>
                  <a:pt x="10145693" y="3110516"/>
                  <a:pt x="10296525" y="3219450"/>
                </a:cubicBezTo>
                <a:lnTo>
                  <a:pt x="10467975" y="3343275"/>
                </a:lnTo>
                <a:cubicBezTo>
                  <a:pt x="10442575" y="3352800"/>
                  <a:pt x="10418831" y="3369889"/>
                  <a:pt x="10391775" y="3371850"/>
                </a:cubicBezTo>
                <a:cubicBezTo>
                  <a:pt x="9882777" y="3408734"/>
                  <a:pt x="9677277" y="3404303"/>
                  <a:pt x="9163050" y="3305175"/>
                </a:cubicBezTo>
                <a:cubicBezTo>
                  <a:pt x="8585814" y="3193900"/>
                  <a:pt x="8018592" y="3032117"/>
                  <a:pt x="7439025" y="2933700"/>
                </a:cubicBezTo>
                <a:cubicBezTo>
                  <a:pt x="7102475" y="2876550"/>
                  <a:pt x="6763340" y="2832954"/>
                  <a:pt x="6429375" y="2762250"/>
                </a:cubicBezTo>
                <a:cubicBezTo>
                  <a:pt x="4979028" y="2455195"/>
                  <a:pt x="5644350" y="2521811"/>
                  <a:pt x="4171950" y="2152650"/>
                </a:cubicBezTo>
                <a:cubicBezTo>
                  <a:pt x="3457756" y="1973587"/>
                  <a:pt x="2736743" y="1822914"/>
                  <a:pt x="2019300" y="1657350"/>
                </a:cubicBezTo>
                <a:lnTo>
                  <a:pt x="1076325" y="1438275"/>
                </a:lnTo>
                <a:cubicBezTo>
                  <a:pt x="889000" y="1349375"/>
                  <a:pt x="705037" y="1253014"/>
                  <a:pt x="514350" y="1171575"/>
                </a:cubicBezTo>
                <a:cubicBezTo>
                  <a:pt x="-40942" y="934419"/>
                  <a:pt x="339890" y="1162904"/>
                  <a:pt x="0" y="942975"/>
                </a:cubicBezTo>
                <a:cubicBezTo>
                  <a:pt x="116969" y="931278"/>
                  <a:pt x="335545" y="908166"/>
                  <a:pt x="409575" y="914400"/>
                </a:cubicBezTo>
                <a:cubicBezTo>
                  <a:pt x="883803" y="954335"/>
                  <a:pt x="1348343" y="1102276"/>
                  <a:pt x="1809750" y="1200150"/>
                </a:cubicBezTo>
                <a:cubicBezTo>
                  <a:pt x="2062551" y="1253775"/>
                  <a:pt x="2321606" y="1278123"/>
                  <a:pt x="2571750" y="1343025"/>
                </a:cubicBezTo>
                <a:cubicBezTo>
                  <a:pt x="3556679" y="1598574"/>
                  <a:pt x="4620594" y="2071244"/>
                  <a:pt x="5534025" y="2419350"/>
                </a:cubicBezTo>
                <a:cubicBezTo>
                  <a:pt x="5919819" y="2566375"/>
                  <a:pt x="6317660" y="2682882"/>
                  <a:pt x="6696075" y="2847975"/>
                </a:cubicBezTo>
                <a:cubicBezTo>
                  <a:pt x="7343775" y="3130550"/>
                  <a:pt x="7964965" y="3484029"/>
                  <a:pt x="8639175" y="3695700"/>
                </a:cubicBezTo>
                <a:cubicBezTo>
                  <a:pt x="8912225" y="3781425"/>
                  <a:pt x="9196353" y="3837656"/>
                  <a:pt x="9458325" y="3952875"/>
                </a:cubicBezTo>
                <a:cubicBezTo>
                  <a:pt x="9884713" y="4140407"/>
                  <a:pt x="10282942" y="4386372"/>
                  <a:pt x="10696575" y="4600575"/>
                </a:cubicBezTo>
                <a:cubicBezTo>
                  <a:pt x="10816357" y="4662605"/>
                  <a:pt x="10953193" y="4697284"/>
                  <a:pt x="11058525" y="4781550"/>
                </a:cubicBezTo>
                <a:cubicBezTo>
                  <a:pt x="11210339" y="4903001"/>
                  <a:pt x="11150653" y="4862019"/>
                  <a:pt x="11229975" y="4914900"/>
                </a:cubicBezTo>
                <a:cubicBezTo>
                  <a:pt x="11210925" y="4921250"/>
                  <a:pt x="11192887" y="4934822"/>
                  <a:pt x="11172825" y="4933950"/>
                </a:cubicBezTo>
                <a:cubicBezTo>
                  <a:pt x="10242587" y="4893505"/>
                  <a:pt x="10518631" y="4861284"/>
                  <a:pt x="9324975" y="4438650"/>
                </a:cubicBezTo>
                <a:cubicBezTo>
                  <a:pt x="7116758" y="3656793"/>
                  <a:pt x="10217527" y="4800861"/>
                  <a:pt x="7734300" y="3771900"/>
                </a:cubicBezTo>
                <a:cubicBezTo>
                  <a:pt x="7448591" y="3653512"/>
                  <a:pt x="7145525" y="3581004"/>
                  <a:pt x="6858000" y="3467100"/>
                </a:cubicBezTo>
                <a:cubicBezTo>
                  <a:pt x="4310231" y="2457791"/>
                  <a:pt x="6063816" y="3163234"/>
                  <a:pt x="4638675" y="2457450"/>
                </a:cubicBezTo>
                <a:cubicBezTo>
                  <a:pt x="4042162" y="2162034"/>
                  <a:pt x="4430022" y="2410423"/>
                  <a:pt x="4143375" y="2219325"/>
                </a:cubicBezTo>
                <a:cubicBezTo>
                  <a:pt x="4518965" y="2188026"/>
                  <a:pt x="4456205" y="2181038"/>
                  <a:pt x="4991100" y="2247900"/>
                </a:cubicBezTo>
                <a:cubicBezTo>
                  <a:pt x="5243335" y="2279429"/>
                  <a:pt x="5496603" y="2311545"/>
                  <a:pt x="5743575" y="2371725"/>
                </a:cubicBezTo>
                <a:cubicBezTo>
                  <a:pt x="6500846" y="2556250"/>
                  <a:pt x="7275163" y="2697302"/>
                  <a:pt x="8001000" y="2981325"/>
                </a:cubicBezTo>
                <a:cubicBezTo>
                  <a:pt x="8804275" y="3295650"/>
                  <a:pt x="9633186" y="3551033"/>
                  <a:pt x="10410825" y="3924300"/>
                </a:cubicBezTo>
                <a:cubicBezTo>
                  <a:pt x="10807700" y="4114800"/>
                  <a:pt x="11198872" y="4317668"/>
                  <a:pt x="11601450" y="4495800"/>
                </a:cubicBezTo>
                <a:cubicBezTo>
                  <a:pt x="12401127" y="4849639"/>
                  <a:pt x="12696196" y="4862129"/>
                  <a:pt x="13439775" y="5314950"/>
                </a:cubicBezTo>
                <a:cubicBezTo>
                  <a:pt x="13658352" y="5448058"/>
                  <a:pt x="13842159" y="5631491"/>
                  <a:pt x="14049375" y="5781675"/>
                </a:cubicBezTo>
                <a:cubicBezTo>
                  <a:pt x="14869013" y="6375724"/>
                  <a:pt x="14259337" y="5892495"/>
                  <a:pt x="14573250" y="6143625"/>
                </a:cubicBezTo>
                <a:cubicBezTo>
                  <a:pt x="14579600" y="6159500"/>
                  <a:pt x="14594421" y="6174284"/>
                  <a:pt x="14592300" y="6191250"/>
                </a:cubicBezTo>
                <a:cubicBezTo>
                  <a:pt x="14590629" y="6204616"/>
                  <a:pt x="14577117" y="6218377"/>
                  <a:pt x="14563725" y="6219825"/>
                </a:cubicBezTo>
                <a:cubicBezTo>
                  <a:pt x="14456354" y="6231433"/>
                  <a:pt x="14347825" y="6226175"/>
                  <a:pt x="14239875" y="6229350"/>
                </a:cubicBezTo>
                <a:cubicBezTo>
                  <a:pt x="13557886" y="6076250"/>
                  <a:pt x="13782687" y="6143727"/>
                  <a:pt x="12925425" y="5838825"/>
                </a:cubicBezTo>
                <a:cubicBezTo>
                  <a:pt x="12017659" y="5515960"/>
                  <a:pt x="11796824" y="5439938"/>
                  <a:pt x="10934700" y="4991100"/>
                </a:cubicBezTo>
                <a:cubicBezTo>
                  <a:pt x="10643376" y="4839432"/>
                  <a:pt x="10372795" y="4649006"/>
                  <a:pt x="10077450" y="4505325"/>
                </a:cubicBezTo>
                <a:cubicBezTo>
                  <a:pt x="9784252" y="4362688"/>
                  <a:pt x="9470168" y="4267075"/>
                  <a:pt x="9172575" y="4133850"/>
                </a:cubicBezTo>
                <a:cubicBezTo>
                  <a:pt x="8820245" y="3976121"/>
                  <a:pt x="8365700" y="3752132"/>
                  <a:pt x="8029575" y="3524250"/>
                </a:cubicBezTo>
                <a:cubicBezTo>
                  <a:pt x="7973703" y="3486371"/>
                  <a:pt x="7927975" y="3435350"/>
                  <a:pt x="7877175" y="3390900"/>
                </a:cubicBezTo>
                <a:cubicBezTo>
                  <a:pt x="7935781" y="3332294"/>
                  <a:pt x="7926254" y="3330017"/>
                  <a:pt x="8067675" y="3343275"/>
                </a:cubicBezTo>
                <a:cubicBezTo>
                  <a:pt x="8421341" y="3376431"/>
                  <a:pt x="8772525" y="3432175"/>
                  <a:pt x="9124950" y="3476625"/>
                </a:cubicBezTo>
                <a:cubicBezTo>
                  <a:pt x="9603395" y="3600896"/>
                  <a:pt x="10184597" y="3741830"/>
                  <a:pt x="10648950" y="3905250"/>
                </a:cubicBezTo>
                <a:cubicBezTo>
                  <a:pt x="11129533" y="4074382"/>
                  <a:pt x="11620360" y="4223662"/>
                  <a:pt x="12077700" y="4448175"/>
                </a:cubicBezTo>
                <a:cubicBezTo>
                  <a:pt x="12252325" y="4533900"/>
                  <a:pt x="12429929" y="4613806"/>
                  <a:pt x="12601575" y="4705350"/>
                </a:cubicBezTo>
                <a:cubicBezTo>
                  <a:pt x="12832864" y="4828704"/>
                  <a:pt x="12885953" y="4844131"/>
                  <a:pt x="13020675" y="4991100"/>
                </a:cubicBezTo>
                <a:cubicBezTo>
                  <a:pt x="13028410" y="4999539"/>
                  <a:pt x="13033375" y="5010150"/>
                  <a:pt x="13039725" y="5019675"/>
                </a:cubicBezTo>
                <a:cubicBezTo>
                  <a:pt x="13027025" y="5022850"/>
                  <a:pt x="13014662" y="5028015"/>
                  <a:pt x="13001625" y="5029200"/>
                </a:cubicBezTo>
                <a:cubicBezTo>
                  <a:pt x="12600914" y="5065628"/>
                  <a:pt x="12646348" y="5055161"/>
                  <a:pt x="12125325" y="4953000"/>
                </a:cubicBezTo>
                <a:cubicBezTo>
                  <a:pt x="11010623" y="4734431"/>
                  <a:pt x="11480554" y="4807363"/>
                  <a:pt x="10344150" y="4457700"/>
                </a:cubicBezTo>
                <a:cubicBezTo>
                  <a:pt x="9952322" y="4337138"/>
                  <a:pt x="9546578" y="4259613"/>
                  <a:pt x="9163050" y="4114800"/>
                </a:cubicBezTo>
                <a:cubicBezTo>
                  <a:pt x="8468421" y="3852521"/>
                  <a:pt x="7797749" y="3530720"/>
                  <a:pt x="7115175" y="3238500"/>
                </a:cubicBezTo>
                <a:cubicBezTo>
                  <a:pt x="6803974" y="3105270"/>
                  <a:pt x="6483664" y="2991516"/>
                  <a:pt x="6181725" y="2838450"/>
                </a:cubicBezTo>
                <a:cubicBezTo>
                  <a:pt x="4763249" y="2119361"/>
                  <a:pt x="5274628" y="2359893"/>
                  <a:pt x="4667250" y="2076450"/>
                </a:cubicBezTo>
                <a:cubicBezTo>
                  <a:pt x="4619874" y="2013282"/>
                  <a:pt x="4600560" y="2009773"/>
                  <a:pt x="4772025" y="2028825"/>
                </a:cubicBezTo>
                <a:cubicBezTo>
                  <a:pt x="5185743" y="2074794"/>
                  <a:pt x="5597525" y="2136775"/>
                  <a:pt x="6010275" y="2190750"/>
                </a:cubicBezTo>
                <a:cubicBezTo>
                  <a:pt x="6334125" y="2279650"/>
                  <a:pt x="6663078" y="2351704"/>
                  <a:pt x="6981825" y="2457450"/>
                </a:cubicBezTo>
                <a:cubicBezTo>
                  <a:pt x="7333837" y="2574231"/>
                  <a:pt x="7676544" y="2717666"/>
                  <a:pt x="8020050" y="2857500"/>
                </a:cubicBezTo>
                <a:cubicBezTo>
                  <a:pt x="9451057" y="3440034"/>
                  <a:pt x="9586392" y="3565566"/>
                  <a:pt x="11287125" y="4362450"/>
                </a:cubicBezTo>
                <a:cubicBezTo>
                  <a:pt x="11909884" y="4654246"/>
                  <a:pt x="12319855" y="4785830"/>
                  <a:pt x="12896850" y="5143500"/>
                </a:cubicBezTo>
                <a:cubicBezTo>
                  <a:pt x="13205257" y="5334676"/>
                  <a:pt x="13535623" y="5506048"/>
                  <a:pt x="13792200" y="5762625"/>
                </a:cubicBezTo>
                <a:cubicBezTo>
                  <a:pt x="13876495" y="5846920"/>
                  <a:pt x="13848475" y="5808937"/>
                  <a:pt x="13887450" y="5867400"/>
                </a:cubicBezTo>
                <a:cubicBezTo>
                  <a:pt x="13533095" y="5906773"/>
                  <a:pt x="13623695" y="5905182"/>
                  <a:pt x="12944475" y="5715000"/>
                </a:cubicBezTo>
                <a:cubicBezTo>
                  <a:pt x="10198925" y="4946246"/>
                  <a:pt x="12131081" y="5421130"/>
                  <a:pt x="10172700" y="4743450"/>
                </a:cubicBezTo>
                <a:cubicBezTo>
                  <a:pt x="4396671" y="2744707"/>
                  <a:pt x="11306216" y="5304953"/>
                  <a:pt x="5915025" y="3162300"/>
                </a:cubicBezTo>
                <a:cubicBezTo>
                  <a:pt x="5282651" y="2910972"/>
                  <a:pt x="5198616" y="2899934"/>
                  <a:pt x="4648200" y="2609850"/>
                </a:cubicBezTo>
                <a:cubicBezTo>
                  <a:pt x="4585080" y="2576584"/>
                  <a:pt x="4527550" y="2533650"/>
                  <a:pt x="4467225" y="2495550"/>
                </a:cubicBezTo>
                <a:cubicBezTo>
                  <a:pt x="4727139" y="2471921"/>
                  <a:pt x="4777915" y="2459656"/>
                  <a:pt x="5162550" y="2562225"/>
                </a:cubicBezTo>
                <a:cubicBezTo>
                  <a:pt x="5402408" y="2626187"/>
                  <a:pt x="5623760" y="2746384"/>
                  <a:pt x="5857875" y="2828925"/>
                </a:cubicBezTo>
                <a:cubicBezTo>
                  <a:pt x="6119225" y="2921068"/>
                  <a:pt x="6382271" y="3009010"/>
                  <a:pt x="6648450" y="3086100"/>
                </a:cubicBezTo>
                <a:cubicBezTo>
                  <a:pt x="6963557" y="3177360"/>
                  <a:pt x="7290025" y="3229126"/>
                  <a:pt x="7600950" y="3333750"/>
                </a:cubicBezTo>
                <a:cubicBezTo>
                  <a:pt x="8623126" y="3677705"/>
                  <a:pt x="9848858" y="4356230"/>
                  <a:pt x="10734675" y="4800600"/>
                </a:cubicBezTo>
                <a:cubicBezTo>
                  <a:pt x="11005009" y="4936213"/>
                  <a:pt x="11288136" y="5049391"/>
                  <a:pt x="11544300" y="5210175"/>
                </a:cubicBezTo>
                <a:cubicBezTo>
                  <a:pt x="12477870" y="5796139"/>
                  <a:pt x="12216517" y="5499432"/>
                  <a:pt x="12525375" y="5876925"/>
                </a:cubicBezTo>
                <a:cubicBezTo>
                  <a:pt x="12314506" y="5898012"/>
                  <a:pt x="12277038" y="5910152"/>
                  <a:pt x="11972925" y="5810250"/>
                </a:cubicBezTo>
                <a:cubicBezTo>
                  <a:pt x="9813967" y="5101027"/>
                  <a:pt x="11147521" y="5477653"/>
                  <a:pt x="9439275" y="4743450"/>
                </a:cubicBezTo>
                <a:cubicBezTo>
                  <a:pt x="8677679" y="4416116"/>
                  <a:pt x="7899833" y="4127837"/>
                  <a:pt x="7134225" y="3810000"/>
                </a:cubicBezTo>
                <a:cubicBezTo>
                  <a:pt x="6683729" y="3622980"/>
                  <a:pt x="6237532" y="3425725"/>
                  <a:pt x="5791200" y="3228975"/>
                </a:cubicBezTo>
                <a:cubicBezTo>
                  <a:pt x="5459632" y="3082814"/>
                  <a:pt x="5106146" y="2976086"/>
                  <a:pt x="4800600" y="2781300"/>
                </a:cubicBezTo>
                <a:cubicBezTo>
                  <a:pt x="4546600" y="2619375"/>
                  <a:pt x="4298465" y="2447860"/>
                  <a:pt x="4038600" y="2295525"/>
                </a:cubicBezTo>
                <a:cubicBezTo>
                  <a:pt x="3137542" y="1767318"/>
                  <a:pt x="3703092" y="2184447"/>
                  <a:pt x="3105150" y="1752600"/>
                </a:cubicBezTo>
                <a:cubicBezTo>
                  <a:pt x="3094230" y="1744713"/>
                  <a:pt x="3086100" y="1733550"/>
                  <a:pt x="3076575" y="1724025"/>
                </a:cubicBezTo>
                <a:cubicBezTo>
                  <a:pt x="3105150" y="1720850"/>
                  <a:pt x="3133549" y="1714500"/>
                  <a:pt x="3162300" y="1714500"/>
                </a:cubicBezTo>
                <a:cubicBezTo>
                  <a:pt x="3663521" y="1714500"/>
                  <a:pt x="3681716" y="1712312"/>
                  <a:pt x="4248150" y="1933575"/>
                </a:cubicBezTo>
                <a:cubicBezTo>
                  <a:pt x="4839182" y="2164447"/>
                  <a:pt x="5432047" y="2395105"/>
                  <a:pt x="6000750" y="2676525"/>
                </a:cubicBezTo>
                <a:lnTo>
                  <a:pt x="7848600" y="3590925"/>
                </a:lnTo>
                <a:cubicBezTo>
                  <a:pt x="8139414" y="3733282"/>
                  <a:pt x="8424496" y="3889210"/>
                  <a:pt x="8724900" y="4010025"/>
                </a:cubicBezTo>
                <a:cubicBezTo>
                  <a:pt x="9537674" y="4336902"/>
                  <a:pt x="9588513" y="4329800"/>
                  <a:pt x="10325100" y="4724400"/>
                </a:cubicBezTo>
                <a:cubicBezTo>
                  <a:pt x="10531996" y="4835237"/>
                  <a:pt x="10735452" y="4952765"/>
                  <a:pt x="10934700" y="5076825"/>
                </a:cubicBezTo>
                <a:cubicBezTo>
                  <a:pt x="11072263" y="5162478"/>
                  <a:pt x="11334750" y="5353050"/>
                  <a:pt x="11334750" y="5353050"/>
                </a:cubicBezTo>
                <a:cubicBezTo>
                  <a:pt x="11263090" y="5388880"/>
                  <a:pt x="11273831" y="5394028"/>
                  <a:pt x="11153775" y="5334000"/>
                </a:cubicBezTo>
                <a:cubicBezTo>
                  <a:pt x="11063168" y="5288696"/>
                  <a:pt x="10896600" y="5172075"/>
                  <a:pt x="10896600" y="5172075"/>
                </a:cubicBezTo>
                <a:cubicBezTo>
                  <a:pt x="10877550" y="5146675"/>
                  <a:pt x="10863443" y="5116669"/>
                  <a:pt x="10839450" y="5095875"/>
                </a:cubicBezTo>
                <a:cubicBezTo>
                  <a:pt x="10814748" y="5074466"/>
                  <a:pt x="10780924" y="5066382"/>
                  <a:pt x="10753725" y="5048250"/>
                </a:cubicBezTo>
                <a:cubicBezTo>
                  <a:pt x="10733092" y="5034495"/>
                  <a:pt x="10716630" y="5015210"/>
                  <a:pt x="10696575" y="5000625"/>
                </a:cubicBezTo>
                <a:cubicBezTo>
                  <a:pt x="10637491" y="4957655"/>
                  <a:pt x="10659289" y="4992728"/>
                  <a:pt x="10639425" y="49530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60648"/>
            <a:ext cx="62230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8058" y="3063553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589240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41781220"/>
      </p:ext>
    </p:extLst>
  </p:cSld>
  <p:clrMapOvr>
    <a:masterClrMapping/>
  </p:clrMapOvr>
  <p:transition spd="slow" advTm="557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ru-RU" dirty="0" smtClean="0"/>
              <a:t>   </a:t>
            </a:r>
            <a:r>
              <a:rPr lang="ru-RU" i="1" dirty="0" smtClean="0"/>
              <a:t>Детский дом в блокаду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008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7316" y="40466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7316" y="299695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7316" y="5589240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40295230"/>
      </p:ext>
    </p:extLst>
  </p:cSld>
  <p:clrMapOvr>
    <a:masterClrMapping/>
  </p:clrMapOvr>
  <p:transition spd="slow" advTm="30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943" y="320040"/>
            <a:ext cx="7842447" cy="1143000"/>
          </a:xfrm>
          <a:solidFill>
            <a:schemeClr val="tx1"/>
          </a:solidFill>
        </p:spPr>
        <p:txBody>
          <a:bodyPr/>
          <a:lstStyle/>
          <a:p>
            <a:r>
              <a:rPr lang="ru-RU" i="1" dirty="0" smtClean="0"/>
              <a:t>  Голодные дети блокады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http://</a:t>
            </a:r>
            <a:r>
              <a:rPr lang="en-US" dirty="0" smtClean="0"/>
              <a:t>norvegino.ixbb.ru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944" y="1556792"/>
            <a:ext cx="38100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34032"/>
            <a:ext cx="4032447" cy="501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76672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19495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445224"/>
            <a:ext cx="6286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4539726"/>
      </p:ext>
    </p:extLst>
  </p:cSld>
  <p:clrMapOvr>
    <a:masterClrMapping/>
  </p:clrMapOvr>
  <p:transition spd="slow" advTm="2764">
    <p:checke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2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</TotalTime>
  <Words>195</Words>
  <Application>Microsoft Office PowerPoint</Application>
  <PresentationFormat>Экран (4:3)</PresentationFormat>
  <Paragraphs>44</Paragraphs>
  <Slides>40</Slides>
  <Notes>1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Изящная</vt:lpstr>
      <vt:lpstr>ДЕТИ БЛОКАДНОГО ЛЕНИИНГРАДА</vt:lpstr>
      <vt:lpstr>   Дети интерната на прогулке</vt:lpstr>
      <vt:lpstr> Дети работали как взрослые</vt:lpstr>
      <vt:lpstr>Когда замкнулось блокадное                   кольцо лЕНИНГРАДА</vt:lpstr>
      <vt:lpstr>      Ёлки детского дома</vt:lpstr>
      <vt:lpstr>  Голодные дети блокады</vt:lpstr>
      <vt:lpstr>   Играют дети блокады</vt:lpstr>
      <vt:lpstr>   Детский дом в блокаду</vt:lpstr>
      <vt:lpstr>  Голодные дети блокады</vt:lpstr>
      <vt:lpstr>  ДЕТСКАЯ БОЛЬНИЦА БЛОКАДЫ</vt:lpstr>
      <vt:lpstr>Порция хлеба для детей  блокады</vt:lpstr>
      <vt:lpstr>  Работа детей на заводах</vt:lpstr>
      <vt:lpstr>   Учатся дети блокады</vt:lpstr>
      <vt:lpstr>Умирающие дети блокады</vt:lpstr>
      <vt:lpstr>        В бомбоубежище</vt:lpstr>
      <vt:lpstr>В гостях у моряков балтийского флота (родители девочки погибли)</vt:lpstr>
      <vt:lpstr>«ДЕТИ ВОЙНЫ-И ДЫБОМ ВОЛОСЫ: НА ЧЕЛКАХ ДЕТСКИХ СЕДЫЕ ПОЛОСЫ»</vt:lpstr>
      <vt:lpstr>                 ГОЛОД</vt:lpstr>
      <vt:lpstr>  Смерти блокады</vt:lpstr>
      <vt:lpstr>      Военное детство</vt:lpstr>
      <vt:lpstr> ОБЕД ДЕТЕЙ В БОМБОУБЕЖИЩЕ</vt:lpstr>
      <vt:lpstr>Привычный взгляд на небо </vt:lpstr>
      <vt:lpstr>   Отец уходит на войну</vt:lpstr>
      <vt:lpstr>        Школа блокады</vt:lpstr>
      <vt:lpstr> Я ПОМНЮ-ЗНАЧИТ Я ЖИВУ</vt:lpstr>
      <vt:lpstr>  «Ах война, что ты подлая    сделала…»</vt:lpstr>
      <vt:lpstr>Доставка почты больным                                               детьми       </vt:lpstr>
      <vt:lpstr>    В годы войны. Ленинград.</vt:lpstr>
      <vt:lpstr>        Дозорные неба</vt:lpstr>
      <vt:lpstr>   Худоба детей блокады </vt:lpstr>
      <vt:lpstr>    ОЧЕРЕДИ ЗА ПАЙКОМ</vt:lpstr>
      <vt:lpstr>   Детский сад блокады</vt:lpstr>
      <vt:lpstr> Застыл испуг в глазах               детей...</vt:lpstr>
      <vt:lpstr>    Горе детей блокады</vt:lpstr>
      <vt:lpstr>Юные защитники Ленинграда</vt:lpstr>
      <vt:lpstr>    ДЕТИ ВО ВРЕМЯ ВОЙНЫ</vt:lpstr>
      <vt:lpstr>    День войны, опалённый смертью</vt:lpstr>
      <vt:lpstr>ПРОШЛОЕ И НАСТОЯЩЕЕ</vt:lpstr>
      <vt:lpstr> Дети блокады перед     эвакуацией, 1942 год.</vt:lpstr>
      <vt:lpstr>     Последствия войны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ДЕТИ БЛОКАДНОГО ЛЕНИИНГРАДА</dc:title>
  <dc:creator>1</dc:creator>
  <cp:lastModifiedBy>Tata</cp:lastModifiedBy>
  <cp:revision>45</cp:revision>
  <dcterms:created xsi:type="dcterms:W3CDTF">2013-10-05T10:12:47Z</dcterms:created>
  <dcterms:modified xsi:type="dcterms:W3CDTF">2014-03-14T22:41:31Z</dcterms:modified>
</cp:coreProperties>
</file>