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72" r:id="rId5"/>
    <p:sldId id="262" r:id="rId6"/>
    <p:sldId id="261" r:id="rId7"/>
    <p:sldId id="265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C470-6873-49BD-A201-DE8174A3D2DF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E3FE-95B9-4DEE-8734-21D17B6B7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0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C470-6873-49BD-A201-DE8174A3D2DF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E3FE-95B9-4DEE-8734-21D17B6B7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8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C470-6873-49BD-A201-DE8174A3D2DF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E3FE-95B9-4DEE-8734-21D17B6B7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0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C470-6873-49BD-A201-DE8174A3D2DF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E3FE-95B9-4DEE-8734-21D17B6B7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7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C470-6873-49BD-A201-DE8174A3D2DF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E3FE-95B9-4DEE-8734-21D17B6B7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7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C470-6873-49BD-A201-DE8174A3D2DF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E3FE-95B9-4DEE-8734-21D17B6B7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9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C470-6873-49BD-A201-DE8174A3D2DF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E3FE-95B9-4DEE-8734-21D17B6B7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8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C470-6873-49BD-A201-DE8174A3D2DF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E3FE-95B9-4DEE-8734-21D17B6B7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0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C470-6873-49BD-A201-DE8174A3D2DF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E3FE-95B9-4DEE-8734-21D17B6B7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0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C470-6873-49BD-A201-DE8174A3D2DF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E3FE-95B9-4DEE-8734-21D17B6B7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0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C470-6873-49BD-A201-DE8174A3D2DF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E3FE-95B9-4DEE-8734-21D17B6B7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5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1C470-6873-49BD-A201-DE8174A3D2DF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E3FE-95B9-4DEE-8734-21D17B6B7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xn--g1acecr2a.xn--p1ai/_bd/0/21931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0"/>
            <a:ext cx="9144000" cy="68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7"/>
            <a:ext cx="4464496" cy="163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4211960" y="4013482"/>
            <a:ext cx="402674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МКОУ СОШ № 3 п. Михайловка, Черемховского района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Ёлгина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Васильевна</a:t>
            </a:r>
          </a:p>
        </p:txBody>
      </p:sp>
      <p:sp>
        <p:nvSpPr>
          <p:cNvPr id="5" name="Десятиугольник 4"/>
          <p:cNvSpPr/>
          <p:nvPr/>
        </p:nvSpPr>
        <p:spPr>
          <a:xfrm>
            <a:off x="2087724" y="2492896"/>
            <a:ext cx="4968552" cy="1231776"/>
          </a:xfrm>
          <a:prstGeom prst="dec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«Число и цифра 9»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03648" y="3284984"/>
            <a:ext cx="55446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052736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391" y="1036408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4477" y="1036408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83563" y="1036408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7963" y="1020079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28692" y="1003750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92078" y="1003750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1705879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5391" y="1689551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7986" y="1689551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83563" y="1689551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91472" y="1673222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28692" y="1656893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ч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92078" y="1656893"/>
            <a:ext cx="5760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</a:t>
            </a:r>
            <a:endParaRPr lang="ru-RU" sz="4000" b="1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195736" y="32849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89142" y="32849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63680" y="32849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59627" y="328498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26360" y="3268655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16724" y="3252327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9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069 C -0.04496 0.00393 -0.07586 -0.00394 -0.11145 0.02917 C -0.11388 0.04074 -0.11805 0.04722 -0.12239 0.05764 C -0.12847 0.07153 -0.13298 0.09167 -0.14427 0.09722 C -0.15277 0.11667 -0.146 0.10417 -0.16979 0.12569 C -0.17239 0.12824 -0.17413 0.13241 -0.17708 0.13426 C -0.18159 0.13727 -0.18698 0.13681 -0.19166 0.13981 C -0.20225 0.14699 -0.21145 0.15648 -0.22257 0.15972 C -0.22968 0.16551 -0.23437 0.17292 -0.24079 0.17963 C -0.24461 0.19375 -0.24722 0.20231 -0.25538 0.21088 C -0.25902 0.21875 -0.26215 0.2213 -0.26632 0.22801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1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C -0.00468 0.00509 -0.01024 0.00879 -0.01458 0.01481 C -0.02517 0.0287 -0.00833 0.02338 -0.02916 0.03588 C -0.04305 0.04375 -0.05694 0.05486 -0.07135 0.05995 C -0.08073 0.07037 -0.09045 0.08148 -0.10069 0.08981 C -0.11579 0.10254 -0.09097 0.07338 -0.12066 0.10509 C -0.14566 0.13171 -0.17309 0.16157 -0.20295 0.16805 C -0.21388 0.18009 -0.20208 0.16898 -0.21753 0.17731 C -0.22204 0.17986 -0.22586 0.18379 -0.23038 0.18634 C -0.24062 0.20301 -0.24409 0.21204 -0.2559 0.22523 C -0.25763 0.22731 -0.25972 0.2294 -0.26145 0.23148 C -0.26319 0.23356 -0.26701 0.2375 -0.26701 0.23773 C -0.27118 0.24838 -0.2684 0.24653 -0.27413 0.24653 " pathEditMode="relative" rAng="0" ptsTypes="ffffffffffff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C -0.00902 0.00047 -0.0177 0.00047 -0.02638 0.00255 C -0.03211 0.00417 -0.03784 0.00996 -0.04323 0.01204 C -0.05277 0.01528 -0.06215 0.02107 -0.07152 0.02477 C -0.09375 0.04399 -0.121 0.05024 -0.14479 0.06274 C -0.15034 0.06575 -0.15607 0.06806 -0.16145 0.07223 C -0.16406 0.07454 -0.16632 0.07663 -0.16892 0.07848 C -0.17257 0.08079 -0.18003 0.08496 -0.18003 0.08496 C -0.18698 0.09375 -0.1927 0.09885 -0.20086 0.10394 C -0.21007 0.11505 -0.21979 0.12408 -0.22899 0.13519 C -0.23698 0.14491 -0.24444 0.1588 -0.25347 0.16366 C -0.25625 0.17755 -0.26145 0.18913 -0.26649 0.20139 C -0.26892 0.20788 -0.27777 0.21436 -0.27777 0.21459 C -0.27968 0.2257 -0.27951 0.22014 -0.27951 0.23033 " pathEditMode="relative" rAng="0" ptsTypes="fffff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11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4931 C -0.00104 0.06135 -0.00226 0.07107 -0.0092 0.08033 C -0.01406 0.09352 -0.01997 0.10417 -0.03056 0.1088 C -0.03819 0.11899 -0.04375 0.13056 -0.05382 0.13496 C -0.06007 0.14121 -0.06441 0.14838 -0.0717 0.15162 C -0.0901 0.17014 -0.11354 0.17986 -0.13594 0.18727 C -0.14149 0.18912 -0.14653 0.1926 -0.15208 0.19445 C -0.16406 0.20255 -0.18385 0.21135 -0.1967 0.21598 C -0.20139 0.2176 -0.21094 0.22061 -0.21094 0.22061 C -0.22656 0.23473 -0.2533 0.2338 -0.26997 0.23496 C -0.27604 0.23774 -0.27882 0.24028 -0.27882 0.24931 " pathEditMode="relative" ptsTypes="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255 C -0.00798 0.05231 0.00209 -0.01088 -0.00278 0.13588 C -0.00295 0.14236 -0.00486 0.14768 -0.0059 0.15393 C -0.00625 0.15671 -0.00729 0.16273 -0.00729 0.16296 C -0.00694 0.18449 -0.0059 0.22778 -0.0059 0.2282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06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1.48148E-6 C -0.00747 0.08241 -0.00747 0.16528 -0.00747 0.24838 " pathEditMode="relative" rAng="0" ptsTypes="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C 0.00277 0.00394 0.00538 0.0088 0.00868 0.01181 C 0.01666 0.01922 0.02725 0.01667 0.03524 0.02362 C 0.04757 0.0338 0.06093 0.0375 0.07413 0.04399 C 0.08385 0.04885 0.09218 0.05741 0.10225 0.06135 C 0.11823 0.08797 0.09843 0.05741 0.11302 0.07338 C 0.12552 0.08704 0.11059 0.07848 0.12534 0.08519 C 0.13177 0.09306 0.13715 0.09838 0.14479 0.10255 C 0.14913 0.10787 0.1526 0.11482 0.15711 0.12014 C 0.16805 0.13334 0.16041 0.11922 0.16944 0.13172 C 0.17847 0.14399 0.17066 0.13843 0.1802 0.14352 C 0.19201 0.15672 0.20468 0.16551 0.21736 0.17593 C 0.21909 0.17732 0.22066 0.18033 0.22257 0.18172 C 0.22604 0.18426 0.23333 0.18774 0.23333 0.18797 C 0.24132 0.20139 0.25208 0.20417 0.26319 0.20811 C 0.26788 0.21922 0.26684 0.21366 0.26684 0.2257 " pathEditMode="relative" rAng="0" ptsTypes="fffffffffffffff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12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1505 C 0.00156 0.02246 0.00694 0.04491 0.01041 0.05 C 0.01944 0.0632 0.03142 0.07338 0.04132 0.08473 C 0.0585 0.10463 0.03246 0.07524 0.05329 0.0963 C 0.05694 0.1 0.06354 0.10788 0.06354 0.10811 C 0.06857 0.12038 0.07465 0.12014 0.08263 0.12825 C 0.09114 0.1507 0.10885 0.15255 0.12204 0.1632 C 0.13159 0.1713 0.14253 0.17663 0.15295 0.18056 C 0.1618 0.18403 0.17013 0.18727 0.17882 0.19237 C 0.18211 0.19445 0.18888 0.19815 0.18888 0.19838 C 0.20034 0.21088 0.20677 0.21297 0.21979 0.21852 C 0.23125 0.22801 0.23906 0.23218 0.25086 0.23866 C 0.25625 0.2419 0.26388 0.24352 0.26805 0.25047 " pathEditMode="relative" rAng="0" ptsTypes="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C -0.00312 0.01157 -0.00677 0.01389 -0.01423 0.01782 C -0.025 0.02917 -0.03316 0.03472 -0.04531 0.03958 C -0.05972 0.05417 -0.05399 0.04629 -0.06319 0.06134 C -0.0684 0.07801 -0.07048 0.0956 -0.07691 0.11111 C -0.08177 0.13495 -0.08923 0.15278 -0.1026 0.16667 C -0.1052 0.17315 -0.10764 0.1794 -0.11024 0.18588 C -0.12083 0.21065 -0.10729 0.20023 -0.12014 0.20717 C -0.12222 0.21805 -0.12517 0.2243 -0.12951 0.23287 " pathEditMode="relative" rAng="0" ptsTypes="ffffffff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6" y="116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C -0.00069 0.01319 -3.61111E-6 0.02708 -0.00191 0.04005 C -0.0059 0.06574 -0.02066 0.07245 -0.02829 0.09236 C -0.03055 0.1044 -0.03177 0.10995 -0.03906 0.11389 C -0.04514 0.12176 -0.05225 0.12755 -0.05833 0.13542 C -0.06579 0.14467 -0.0717 0.15741 -0.07951 0.1662 C -0.08194 0.17917 -0.0868 0.18032 -0.09184 0.19097 C -0.10416 0.21667 -0.08524 0.18241 -0.10069 0.20926 C -0.10503 0.23264 -0.09913 0.20393 -0.10607 0.22778 C -0.10781 0.23333 -0.10764 0.24213 -0.11111 0.2463 C -0.11423 0.24977 -0.1217 0.25255 -0.1217 0.25301 " pathEditMode="relative" rAng="0" ptsTypes="ffffffffff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C -0.00364 0.0081 -0.00729 0.01782 -0.00972 0.02662 C -0.01302 0.03773 -0.01423 0.05486 -0.02153 0.0625 C -0.02344 0.06458 -0.02552 0.0662 -0.0276 0.06852 C -0.03715 0.08102 -0.02899 0.07569 -0.03923 0.08032 C -0.04826 0.10208 -0.03628 0.07708 -0.05087 0.09537 C -0.0526 0.09768 -0.05295 0.10185 -0.05486 0.10417 C -0.06927 0.12685 -0.05712 0.10116 -0.06649 0.12245 C -0.06996 0.13912 -0.0658 0.12384 -0.0743 0.14028 C -0.07639 0.14444 -0.08298 0.16018 -0.08576 0.1669 C -0.0875 0.17083 -0.09132 0.17083 -0.09392 0.17315 C -0.10364 0.18194 -0.11198 0.19421 -0.12291 0.19977 C -0.12725 0.20417 -0.13194 0.2081 -0.13472 0.21481 C -0.13594 0.21759 -0.13576 0.22106 -0.13663 0.22384 C -0.13767 0.22708 -0.14028 0.23287 -0.14028 0.2331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116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C -0.00364 0.01643 -0.01163 0.03287 -0.02031 0.04259 C -0.02882 0.06296 -0.04097 0.08009 -0.05173 0.09745 C -0.05885 0.1088 -0.07118 0.1081 -0.0776 0.12199 C -0.08541 0.13935 -0.09062 0.15833 -0.09791 0.17685 C -0.09861 0.18171 -0.09861 0.18704 -0.09982 0.1919 C -0.10399 0.20648 -0.1118 0.22592 -0.12187 0.23148 C -0.13524 0.23889 -0.12986 0.23426 -0.13854 0.24375 C -0.13906 0.24676 -0.14028 0.25301 -0.14028 0.25324 " pathEditMode="relative" rAng="0" ptsTypes="ffffffff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C 0.01042 0.01736 -0.00121 -0.00023 0.01563 0.01713 C 0.02361 0.02569 0.03073 0.03843 0.04028 0.04306 C 0.04618 0.04583 0.05799 0.04884 0.05799 0.04931 C 0.06927 0.05856 0.08264 0.06875 0.0948 0.07199 C 0.11563 0.08356 0.13594 0.09768 0.15643 0.10972 C 0.19098 0.13032 0.22709 0.14537 0.26216 0.16458 C 0.28716 0.17847 0.31198 0.19306 0.33768 0.20509 C 0.34723 0.20972 0.34202 0.2125 0.35191 0.21389 C 0.36893 0.21551 0.38594 0.21574 0.40296 0.2169 C 0.4099 0.2206 0.42448 0.22801 0.43125 0.22268 " pathEditMode="relative" rAng="0" ptsTypes="ffffffffff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1141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493 C 0.00382 0.05486 0.00434 0.06065 0.00608 0.06597 C 0.01129 0.08194 0.02153 0.08773 0.03108 0.09699 C 0.03316 0.09907 0.03438 0.10231 0.03646 0.10417 C 0.0441 0.11134 0.05591 0.11528 0.06493 0.11829 C 0.07587 0.12546 0.08733 0.13009 0.09896 0.13495 C 0.10278 0.13657 0.10608 0.13981 0.10973 0.14213 C 0.11146 0.14305 0.1132 0.14398 0.11493 0.14467 C 0.14861 0.15833 0.10799 0.14074 0.1382 0.15417 C 0.14184 0.15579 0.14896 0.15879 0.14896 0.15879 C 0.15834 0.16736 0.15 0.16111 0.1632 0.16597 C 0.17587 0.1706 0.17136 0.17037 0.18282 0.17546 C 0.18976 0.1787 0.1974 0.17963 0.20434 0.18264 C 0.20782 0.18403 0.225 0.19375 0.23108 0.19699 C 0.24584 0.20509 0.26198 0.21088 0.27743 0.21597 C 0.28507 0.21852 0.29167 0.22477 0.29896 0.22801 C 0.30747 0.23194 0.31684 0.23426 0.3257 0.2375 C 0.33247 0.24329 0.33959 0.24375 0.34723 0.24699 C 0.35955 0.25787 0.3757 0.25926 0.38993 0.26134 C 0.42605 0.2581 0.41146 0.26597 0.4257 0.24699 " pathEditMode="relative" ptsTypes="fffffffffffffffffff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1-tub-ru.yandex.net/i?id=148698524-1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2029234" cy="202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4-tub-ru.yandex.net/i?id=4421390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194"/>
            <a:ext cx="1872208" cy="16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4" descr="т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7845">
            <a:off x="612000" y="920178"/>
            <a:ext cx="7869237" cy="47021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20099998" lon="21299994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308175" y="431587"/>
            <a:ext cx="6975326" cy="2592288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1  … 3 …  … 6  7 … 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59707" y="4221088"/>
            <a:ext cx="682182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2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75186" y="4221088"/>
            <a:ext cx="682182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34518" y="5198554"/>
            <a:ext cx="682182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16700" y="5214159"/>
            <a:ext cx="682182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123058" y="4041068"/>
            <a:ext cx="2304256" cy="223224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7037E-6 C 0.00799 -0.02755 -0.00521 0.01412 0.01042 -0.01783 C 0.01337 -0.02315 0.01389 -0.02917 0.0158 -0.03542 C 0.01667 -0.03797 0.01754 -0.04098 0.01841 -0.04375 C 0.0191 -0.04676 0.02084 -0.05232 0.02084 -0.05209 C 0.02292 -0.07616 0.02448 -0.10417 0.03681 -0.125 C 0.04688 -0.17107 0.06077 -0.21621 0.07604 -0.26065 C 0.08438 -0.28403 0.08698 -0.31158 0.1 -0.33264 C 0.10538 -0.35093 0.11025 -0.36945 0.11597 -0.3875 C 0.12257 -0.40949 0.11407 -0.38287 0.12101 -0.40486 C 0.12205 -0.40787 0.12396 -0.41366 0.12396 -0.4132 C 0.12448 -0.42107 0.12674 -0.43588 0.12674 -0.43565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C 0.00538 -0.01042 0.01198 -0.01297 0.02049 -0.01968 C 0.02813 -0.03426 0.03125 -0.05024 0.03906 -0.06459 C 0.04132 -0.08102 0.04306 -0.09514 0.05087 -0.10903 C 0.05347 -0.12801 0.05608 -0.14908 0.0599 -0.16783 C 0.0632 -0.18357 0.0717 -0.19769 0.07622 -0.21274 C 0.08073 -0.22801 0.08611 -0.24283 0.09271 -0.25718 C 0.09757 -0.27871 0.09358 -0.26505 0.10903 -0.2963 C 0.11111 -0.3007 0.1158 -0.31019 0.1158 -0.31019 C 0.11945 -0.3257 0.13403 -0.34769 0.14167 -0.36065 C 0.14462 -0.36621 0.15087 -0.36806 0.15573 -0.37176 C 0.15781 -0.37361 0.16233 -0.37755 0.16233 -0.37732 C 0.16441 -0.3801 0.16545 -0.38311 0.16754 -0.38565 C 0.16962 -0.38797 0.17257 -0.38866 0.17413 -0.39121 C 0.17778 -0.39653 0.18368 -0.40811 0.18368 -0.40787 C 0.18629 -0.4169 0.1908 -0.43172 0.19809 -0.43588 " pathEditMode="relative" rAng="0" ptsTypes="fffffffffffffff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0.00816 -0.01829 0.01806 -0.0382 0.03299 -0.0456 C 0.04532 -0.05787 0.03039 -0.0419 0.04566 -0.06435 C 0.04792 -0.06713 0.05938 -0.07639 0.0606 -0.07732 C 0.07171 -0.08797 0.08073 -0.10347 0.09375 -0.10949 C 0.0974 -0.12593 0.11233 -0.14398 0.11928 -0.15996 C 0.12171 -0.16482 0.12257 -0.17107 0.125 -0.17593 C 0.12917 -0.18519 0.1356 -0.1926 0.13959 -0.20255 C 0.14115 -0.20672 0.14132 -0.21227 0.14323 -0.21574 C 0.15261 -0.23241 0.16511 -0.2382 0.17639 -0.25023 C 0.17848 -0.25278 0.17969 -0.25648 0.18195 -0.25857 C 0.18872 -0.26528 0.19688 -0.27037 0.204 -0.27709 C 0.20678 -0.28519 0.21355 -0.3051 0.21667 -0.30903 C 0.22049 -0.31343 0.22396 -0.31806 0.22796 -0.32246 C 0.23073 -0.32547 0.23403 -0.32732 0.23698 -0.33056 C 0.24393 -0.3382 0.24844 -0.34954 0.25348 -0.35972 C 0.254 -0.36227 0.254 -0.36528 0.25539 -0.3676 C 0.25851 -0.37361 0.2665 -0.38334 0.2665 -0.3831 C 0.26962 -0.40278 0.28247 -0.41505 0.29011 -0.43125 C 0.29306 -0.43727 0.2948 -0.44398 0.29775 -0.44977 C 0.30209 -0.46945 0.30869 -0.4963 0.32344 -0.50324 C 0.33369 -0.52385 0.34046 -0.55347 0.35834 -0.56181 C 0.35955 -0.56412 0.36094 -0.5669 0.36216 -0.56968 C 0.36303 -0.57222 0.36285 -0.57547 0.36389 -0.57778 C 0.36424 -0.57824 0.36511 -0.57778 0.3658 -0.57778 " pathEditMode="relative" rAng="0" ptsTypes="ffffffffffffffffffffffff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C 0.00225 -0.00162 0.01302 -0.00741 0.01562 -0.01088 C 0.01788 -0.01342 0.01875 -0.01828 0.021 -0.02129 C 0.02934 -0.03356 0.03958 -0.04444 0.04948 -0.05324 C 0.06441 -0.08264 0.09097 -0.10069 0.1118 -0.11944 C 0.13159 -0.1375 0.15017 -0.15995 0.17048 -0.17523 C 0.18663 -0.20324 0.20364 -0.20995 0.22396 -0.23356 C 0.23715 -0.24884 0.23871 -0.25254 0.25243 -0.26273 C 0.26996 -0.27592 0.29097 -0.28078 0.30764 -0.29699 C 0.32639 -0.31597 0.31076 -0.3037 0.32708 -0.32639 C 0.33715 -0.34004 0.35017 -0.35046 0.3592 -0.36597 C 0.38559 -0.41111 0.3651 -0.3868 0.38229 -0.40602 C 0.39062 -0.43009 0.40607 -0.44884 0.41788 -0.46944 C 0.425 -0.48171 0.42847 -0.49884 0.43906 -0.50393 C 0.44982 -0.51574 0.44392 -0.50949 0.45712 -0.52245 C 0.47239 -0.53773 0.48003 -0.55324 0.49809 -0.55972 C 0.50347 -0.56504 0.50868 -0.57037 0.51406 -0.57546 C 0.5158 -0.57754 0.51962 -0.58055 0.51962 -0.58032 " pathEditMode="relative" rAng="0" ptsTypes="fffffffffffffffff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6-tub-ru.yandex.net/i?id=52620506-1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5-tub-ru.yandex.net/i?id=239451089-1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0" y="575419"/>
            <a:ext cx="864096" cy="8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36703" y="3356992"/>
            <a:ext cx="676275" cy="0"/>
          </a:xfrm>
          <a:prstGeom prst="line">
            <a:avLst/>
          </a:prstGeom>
          <a:noFill/>
          <a:ln w="266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1215600" y="3356992"/>
            <a:ext cx="676275" cy="0"/>
          </a:xfrm>
          <a:prstGeom prst="line">
            <a:avLst/>
          </a:prstGeom>
          <a:noFill/>
          <a:ln w="266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91875" y="3370871"/>
            <a:ext cx="676275" cy="0"/>
          </a:xfrm>
          <a:prstGeom prst="line">
            <a:avLst/>
          </a:prstGeom>
          <a:noFill/>
          <a:ln w="2667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>
          <a:xfrm>
            <a:off x="2577678" y="3370871"/>
            <a:ext cx="676275" cy="0"/>
          </a:xfrm>
          <a:prstGeom prst="line">
            <a:avLst/>
          </a:prstGeom>
          <a:noFill/>
          <a:ln w="2667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>
          <a:xfrm>
            <a:off x="3253953" y="3370871"/>
            <a:ext cx="676275" cy="0"/>
          </a:xfrm>
          <a:prstGeom prst="line">
            <a:avLst/>
          </a:prstGeom>
          <a:noFill/>
          <a:ln w="266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3930228" y="3370871"/>
            <a:ext cx="676275" cy="0"/>
          </a:xfrm>
          <a:prstGeom prst="line">
            <a:avLst/>
          </a:prstGeom>
          <a:noFill/>
          <a:ln w="266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>
            <a:off x="4606503" y="3370871"/>
            <a:ext cx="676275" cy="0"/>
          </a:xfrm>
          <a:prstGeom prst="line">
            <a:avLst/>
          </a:prstGeom>
          <a:noFill/>
          <a:ln w="2667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5282778" y="3370871"/>
            <a:ext cx="676275" cy="0"/>
          </a:xfrm>
          <a:prstGeom prst="line">
            <a:avLst/>
          </a:prstGeom>
          <a:noFill/>
          <a:ln w="2667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2" name="Прямоугольник 11"/>
          <p:cNvSpPr/>
          <p:nvPr/>
        </p:nvSpPr>
        <p:spPr>
          <a:xfrm>
            <a:off x="1072725" y="3559617"/>
            <a:ext cx="285750" cy="352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1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3211" y="3559617"/>
            <a:ext cx="285750" cy="352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2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668" y="3559617"/>
            <a:ext cx="285750" cy="352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3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97468" y="3559617"/>
            <a:ext cx="285750" cy="352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4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3268" y="3559617"/>
            <a:ext cx="285750" cy="352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5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52740" y="3575945"/>
            <a:ext cx="285750" cy="352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6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22211" y="3575945"/>
            <a:ext cx="285750" cy="352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7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08011" y="3559617"/>
            <a:ext cx="285750" cy="352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8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53" y="2928466"/>
            <a:ext cx="793750" cy="23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7" y="2302632"/>
            <a:ext cx="7064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8" y="3483869"/>
            <a:ext cx="5175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7" y="3236727"/>
            <a:ext cx="6762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23" y="188640"/>
            <a:ext cx="187166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39" y="301040"/>
            <a:ext cx="21209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55" y="1670186"/>
            <a:ext cx="3048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5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учени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268760"/>
            <a:ext cx="2724299" cy="27111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4" name="Text Box 8"/>
          <p:cNvSpPr txBox="1">
            <a:spLocks noGrp="1" noChangeArrowheads="1"/>
          </p:cNvSpPr>
          <p:nvPr>
            <p:ph sz="half" idx="2"/>
          </p:nvPr>
        </p:nvSpPr>
        <p:spPr>
          <a:xfrm rot="10800000">
            <a:off x="2411760" y="1268760"/>
            <a:ext cx="2736304" cy="2880320"/>
          </a:xfrm>
          <a:noFill/>
          <a:ln/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30000" dirty="0">
                <a:solidFill>
                  <a:srgbClr val="EEEE2C"/>
                </a:solidFill>
              </a:rPr>
              <a:t>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51312" y="2033971"/>
            <a:ext cx="194421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0" b="1" dirty="0" smtClean="0">
                <a:solidFill>
                  <a:schemeClr val="tx1"/>
                </a:solidFill>
              </a:rPr>
              <a:t>9</a:t>
            </a:r>
            <a:endParaRPr lang="ru-RU" sz="17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Arc 3"/>
          <p:cNvSpPr>
            <a:spLocks/>
          </p:cNvSpPr>
          <p:nvPr/>
        </p:nvSpPr>
        <p:spPr bwMode="auto">
          <a:xfrm rot="6330298" flipV="1">
            <a:off x="2797969" y="1666082"/>
            <a:ext cx="3009900" cy="2055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4038600" y="3276600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3" name="Arc 5"/>
          <p:cNvSpPr>
            <a:spLocks/>
          </p:cNvSpPr>
          <p:nvPr/>
        </p:nvSpPr>
        <p:spPr bwMode="auto">
          <a:xfrm rot="6861201">
            <a:off x="2546350" y="4464050"/>
            <a:ext cx="1460500" cy="1371600"/>
          </a:xfrm>
          <a:custGeom>
            <a:avLst/>
            <a:gdLst>
              <a:gd name="G0" fmla="+- 0 0 0"/>
              <a:gd name="G1" fmla="+- 21236 0 0"/>
              <a:gd name="G2" fmla="+- 21600 0 0"/>
              <a:gd name="T0" fmla="*/ 3948 w 21600"/>
              <a:gd name="T1" fmla="*/ 0 h 37075"/>
              <a:gd name="T2" fmla="*/ 14687 w 21600"/>
              <a:gd name="T3" fmla="*/ 37075 h 37075"/>
              <a:gd name="T4" fmla="*/ 0 w 21600"/>
              <a:gd name="T5" fmla="*/ 21236 h 37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5257800" y="2209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4473575" y="1012825"/>
            <a:ext cx="387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1 C 0.00573 -0.03561 0.00312 -0.06128 -0.00695 -0.08279 C -0.01702 -0.1043 -0.03473 -0.12928 -0.05209 -0.13922 C -0.06945 -0.14916 -0.09202 -0.15032 -0.11129 -0.14292 C -0.13056 -0.13552 -0.14948 -0.12002 -0.16754 -0.09412 C -0.18559 -0.06822 -0.2099 -0.01711 -0.21962 0.01272 C -0.22934 0.04256 -0.22448 0.06453 -0.22535 0.08418 C -0.22622 0.10338 -0.22674 0.11471 -0.22535 0.13044 C -0.22396 0.14686 -0.22101 0.16397 -0.21684 0.18155 C -0.21268 0.19912 -0.2099 0.22017 -0.2 0.23613 C -0.19011 0.25208 -0.17431 0.27082 -0.15764 0.27729 C -0.14098 0.28377 -0.11667 0.28192 -0.1 0.27544 C -0.08334 0.26897 -0.07032 0.25463 -0.05764 0.23798 C -0.04497 0.22133 -0.03351 0.19912 -0.02396 0.176 C -0.01441 0.15264 -0.00539 0.12558 3.33333E-6 0.09875 C 0.00538 0.07216 0.00659 0.03076 0.0085 0.01457 C 0.01041 -0.00162 0.01146 -0.00624 0.01128 0.00162 C 0.01111 0.00948 0.01163 0.03631 0.00711 0.06152 C 0.0026 0.08673 -0.00625 0.12651 -0.01545 0.15356 C -0.02466 0.18039 -0.03264 0.18918 -0.04792 0.22294 C -0.0632 0.25648 -0.08959 0.31776 -0.10695 0.3543 C -0.12431 0.39038 -0.14011 0.4216 -0.15209 0.44219 C -0.16407 0.463 -0.16563 0.46624 -0.17882 0.47965 C -0.19202 0.4933 -0.21667 0.51689 -0.23091 0.52313 C -0.24514 0.52868 -0.25539 0.52105 -0.26476 0.51527 C -0.27414 0.50972 -0.28143 0.50232 -0.28733 0.4889 C -0.29323 0.47595 -0.29792 0.44658 -0.3 0.43455 C -0.30209 0.42299 -0.3 0.42068 -0.3 0.41813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19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57375"/>
            <a:ext cx="8316913" cy="21431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113" y="1916113"/>
            <a:ext cx="7669212" cy="2032000"/>
            <a:chOff x="567" y="1207"/>
            <a:chExt cx="4831" cy="1161"/>
          </a:xfrm>
        </p:grpSpPr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1336" y="1229"/>
              <a:ext cx="25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99"/>
                  </a:solidFill>
                </a:rPr>
                <a:t>9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2562" y="1207"/>
              <a:ext cx="25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99"/>
                  </a:solidFill>
                </a:rPr>
                <a:t>9</a:t>
              </a: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878" y="1253"/>
              <a:ext cx="25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99"/>
                  </a:solidFill>
                </a:rPr>
                <a:t>9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5148" y="1253"/>
              <a:ext cx="25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99"/>
                  </a:solidFill>
                </a:rPr>
                <a:t>9</a:t>
              </a:r>
            </a:p>
          </p:txBody>
        </p:sp>
        <p:grpSp>
          <p:nvGrpSpPr>
            <p:cNvPr id="10248" name="Group 8"/>
            <p:cNvGrpSpPr>
              <a:grpSpLocks/>
            </p:cNvGrpSpPr>
            <p:nvPr/>
          </p:nvGrpSpPr>
          <p:grpSpPr bwMode="auto">
            <a:xfrm>
              <a:off x="567" y="1525"/>
              <a:ext cx="1021" cy="843"/>
              <a:chOff x="567" y="1525"/>
              <a:chExt cx="1021" cy="843"/>
            </a:xfrm>
          </p:grpSpPr>
          <p:sp>
            <p:nvSpPr>
              <p:cNvPr id="10279" name="Text Box 9"/>
              <p:cNvSpPr txBox="1">
                <a:spLocks noChangeArrowheads="1"/>
              </p:cNvSpPr>
              <p:nvPr/>
            </p:nvSpPr>
            <p:spPr bwMode="auto">
              <a:xfrm>
                <a:off x="1338" y="1525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9</a:t>
                </a:r>
              </a:p>
            </p:txBody>
          </p:sp>
          <p:sp>
            <p:nvSpPr>
              <p:cNvPr id="10280" name="Text Box 10"/>
              <p:cNvSpPr txBox="1">
                <a:spLocks noChangeArrowheads="1"/>
              </p:cNvSpPr>
              <p:nvPr/>
            </p:nvSpPr>
            <p:spPr bwMode="auto">
              <a:xfrm>
                <a:off x="567" y="1797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9</a:t>
                </a:r>
              </a:p>
            </p:txBody>
          </p:sp>
          <p:sp>
            <p:nvSpPr>
              <p:cNvPr id="10281" name="Text Box 11"/>
              <p:cNvSpPr txBox="1">
                <a:spLocks noChangeArrowheads="1"/>
              </p:cNvSpPr>
              <p:nvPr/>
            </p:nvSpPr>
            <p:spPr bwMode="auto">
              <a:xfrm>
                <a:off x="567" y="2069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9</a:t>
                </a:r>
              </a:p>
            </p:txBody>
          </p:sp>
          <p:sp>
            <p:nvSpPr>
              <p:cNvPr id="10282" name="Text Box 12"/>
              <p:cNvSpPr txBox="1">
                <a:spLocks noChangeArrowheads="1"/>
              </p:cNvSpPr>
              <p:nvPr/>
            </p:nvSpPr>
            <p:spPr bwMode="auto">
              <a:xfrm>
                <a:off x="567" y="1525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1</a:t>
                </a:r>
              </a:p>
            </p:txBody>
          </p:sp>
          <p:sp>
            <p:nvSpPr>
              <p:cNvPr id="10283" name="Text Box 13"/>
              <p:cNvSpPr txBox="1">
                <a:spLocks noChangeArrowheads="1"/>
              </p:cNvSpPr>
              <p:nvPr/>
            </p:nvSpPr>
            <p:spPr bwMode="auto">
              <a:xfrm>
                <a:off x="930" y="1797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1</a:t>
                </a:r>
              </a:p>
            </p:txBody>
          </p:sp>
          <p:sp>
            <p:nvSpPr>
              <p:cNvPr id="10284" name="Text Box 14"/>
              <p:cNvSpPr txBox="1">
                <a:spLocks noChangeArrowheads="1"/>
              </p:cNvSpPr>
              <p:nvPr/>
            </p:nvSpPr>
            <p:spPr bwMode="auto">
              <a:xfrm>
                <a:off x="1312" y="2069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1</a:t>
                </a:r>
              </a:p>
            </p:txBody>
          </p:sp>
          <p:sp>
            <p:nvSpPr>
              <p:cNvPr id="10285" name="Text Box 15"/>
              <p:cNvSpPr txBox="1">
                <a:spLocks noChangeArrowheads="1"/>
              </p:cNvSpPr>
              <p:nvPr/>
            </p:nvSpPr>
            <p:spPr bwMode="auto">
              <a:xfrm>
                <a:off x="930" y="1525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8</a:t>
                </a:r>
              </a:p>
            </p:txBody>
          </p:sp>
          <p:sp>
            <p:nvSpPr>
              <p:cNvPr id="10286" name="Text Box 16"/>
              <p:cNvSpPr txBox="1">
                <a:spLocks noChangeArrowheads="1"/>
              </p:cNvSpPr>
              <p:nvPr/>
            </p:nvSpPr>
            <p:spPr bwMode="auto">
              <a:xfrm>
                <a:off x="1338" y="1797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8</a:t>
                </a:r>
              </a:p>
            </p:txBody>
          </p:sp>
          <p:sp>
            <p:nvSpPr>
              <p:cNvPr id="10287" name="Text Box 17"/>
              <p:cNvSpPr txBox="1">
                <a:spLocks noChangeArrowheads="1"/>
              </p:cNvSpPr>
              <p:nvPr/>
            </p:nvSpPr>
            <p:spPr bwMode="auto">
              <a:xfrm>
                <a:off x="930" y="2069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8</a:t>
                </a:r>
              </a:p>
            </p:txBody>
          </p:sp>
        </p:grpSp>
        <p:grpSp>
          <p:nvGrpSpPr>
            <p:cNvPr id="10249" name="Group 18"/>
            <p:cNvGrpSpPr>
              <a:grpSpLocks/>
            </p:cNvGrpSpPr>
            <p:nvPr/>
          </p:nvGrpSpPr>
          <p:grpSpPr bwMode="auto">
            <a:xfrm>
              <a:off x="1837" y="1509"/>
              <a:ext cx="1021" cy="843"/>
              <a:chOff x="567" y="1525"/>
              <a:chExt cx="1021" cy="843"/>
            </a:xfrm>
          </p:grpSpPr>
          <p:sp>
            <p:nvSpPr>
              <p:cNvPr id="10270" name="Text Box 19"/>
              <p:cNvSpPr txBox="1">
                <a:spLocks noChangeArrowheads="1"/>
              </p:cNvSpPr>
              <p:nvPr/>
            </p:nvSpPr>
            <p:spPr bwMode="auto">
              <a:xfrm>
                <a:off x="1338" y="1525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9</a:t>
                </a:r>
              </a:p>
            </p:txBody>
          </p:sp>
          <p:sp>
            <p:nvSpPr>
              <p:cNvPr id="10271" name="Text Box 20"/>
              <p:cNvSpPr txBox="1">
                <a:spLocks noChangeArrowheads="1"/>
              </p:cNvSpPr>
              <p:nvPr/>
            </p:nvSpPr>
            <p:spPr bwMode="auto">
              <a:xfrm>
                <a:off x="567" y="1797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9</a:t>
                </a:r>
              </a:p>
            </p:txBody>
          </p:sp>
          <p:sp>
            <p:nvSpPr>
              <p:cNvPr id="10272" name="Text Box 21"/>
              <p:cNvSpPr txBox="1">
                <a:spLocks noChangeArrowheads="1"/>
              </p:cNvSpPr>
              <p:nvPr/>
            </p:nvSpPr>
            <p:spPr bwMode="auto">
              <a:xfrm>
                <a:off x="567" y="2069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9</a:t>
                </a:r>
              </a:p>
            </p:txBody>
          </p:sp>
          <p:sp>
            <p:nvSpPr>
              <p:cNvPr id="10273" name="Text Box 22"/>
              <p:cNvSpPr txBox="1">
                <a:spLocks noChangeArrowheads="1"/>
              </p:cNvSpPr>
              <p:nvPr/>
            </p:nvSpPr>
            <p:spPr bwMode="auto">
              <a:xfrm>
                <a:off x="567" y="1525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7</a:t>
                </a:r>
              </a:p>
            </p:txBody>
          </p:sp>
          <p:sp>
            <p:nvSpPr>
              <p:cNvPr id="10274" name="Text Box 23"/>
              <p:cNvSpPr txBox="1">
                <a:spLocks noChangeArrowheads="1"/>
              </p:cNvSpPr>
              <p:nvPr/>
            </p:nvSpPr>
            <p:spPr bwMode="auto">
              <a:xfrm>
                <a:off x="930" y="1797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2</a:t>
                </a:r>
              </a:p>
            </p:txBody>
          </p:sp>
          <p:sp>
            <p:nvSpPr>
              <p:cNvPr id="10275" name="Text Box 24"/>
              <p:cNvSpPr txBox="1">
                <a:spLocks noChangeArrowheads="1"/>
              </p:cNvSpPr>
              <p:nvPr/>
            </p:nvSpPr>
            <p:spPr bwMode="auto">
              <a:xfrm>
                <a:off x="1312" y="2069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2</a:t>
                </a:r>
              </a:p>
            </p:txBody>
          </p:sp>
          <p:sp>
            <p:nvSpPr>
              <p:cNvPr id="10276" name="Text Box 25"/>
              <p:cNvSpPr txBox="1">
                <a:spLocks noChangeArrowheads="1"/>
              </p:cNvSpPr>
              <p:nvPr/>
            </p:nvSpPr>
            <p:spPr bwMode="auto">
              <a:xfrm>
                <a:off x="930" y="1525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2</a:t>
                </a:r>
              </a:p>
            </p:txBody>
          </p:sp>
          <p:sp>
            <p:nvSpPr>
              <p:cNvPr id="10277" name="Text Box 26"/>
              <p:cNvSpPr txBox="1">
                <a:spLocks noChangeArrowheads="1"/>
              </p:cNvSpPr>
              <p:nvPr/>
            </p:nvSpPr>
            <p:spPr bwMode="auto">
              <a:xfrm>
                <a:off x="1338" y="1797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7</a:t>
                </a:r>
              </a:p>
            </p:txBody>
          </p:sp>
          <p:sp>
            <p:nvSpPr>
              <p:cNvPr id="10278" name="Text Box 27"/>
              <p:cNvSpPr txBox="1">
                <a:spLocks noChangeArrowheads="1"/>
              </p:cNvSpPr>
              <p:nvPr/>
            </p:nvSpPr>
            <p:spPr bwMode="auto">
              <a:xfrm>
                <a:off x="930" y="2069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7</a:t>
                </a:r>
              </a:p>
            </p:txBody>
          </p:sp>
        </p:grpSp>
        <p:grpSp>
          <p:nvGrpSpPr>
            <p:cNvPr id="10250" name="Group 28"/>
            <p:cNvGrpSpPr>
              <a:grpSpLocks/>
            </p:cNvGrpSpPr>
            <p:nvPr/>
          </p:nvGrpSpPr>
          <p:grpSpPr bwMode="auto">
            <a:xfrm>
              <a:off x="3107" y="1525"/>
              <a:ext cx="1021" cy="843"/>
              <a:chOff x="567" y="1525"/>
              <a:chExt cx="1021" cy="843"/>
            </a:xfrm>
          </p:grpSpPr>
          <p:sp>
            <p:nvSpPr>
              <p:cNvPr id="10261" name="Text Box 29"/>
              <p:cNvSpPr txBox="1">
                <a:spLocks noChangeArrowheads="1"/>
              </p:cNvSpPr>
              <p:nvPr/>
            </p:nvSpPr>
            <p:spPr bwMode="auto">
              <a:xfrm>
                <a:off x="1338" y="1525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9</a:t>
                </a:r>
              </a:p>
            </p:txBody>
          </p:sp>
          <p:sp>
            <p:nvSpPr>
              <p:cNvPr id="10262" name="Text Box 30"/>
              <p:cNvSpPr txBox="1">
                <a:spLocks noChangeArrowheads="1"/>
              </p:cNvSpPr>
              <p:nvPr/>
            </p:nvSpPr>
            <p:spPr bwMode="auto">
              <a:xfrm>
                <a:off x="567" y="1797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9</a:t>
                </a:r>
              </a:p>
            </p:txBody>
          </p:sp>
          <p:sp>
            <p:nvSpPr>
              <p:cNvPr id="10263" name="Text Box 31"/>
              <p:cNvSpPr txBox="1">
                <a:spLocks noChangeArrowheads="1"/>
              </p:cNvSpPr>
              <p:nvPr/>
            </p:nvSpPr>
            <p:spPr bwMode="auto">
              <a:xfrm>
                <a:off x="567" y="2069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9</a:t>
                </a:r>
              </a:p>
            </p:txBody>
          </p:sp>
          <p:sp>
            <p:nvSpPr>
              <p:cNvPr id="10264" name="Text Box 32"/>
              <p:cNvSpPr txBox="1">
                <a:spLocks noChangeArrowheads="1"/>
              </p:cNvSpPr>
              <p:nvPr/>
            </p:nvSpPr>
            <p:spPr bwMode="auto">
              <a:xfrm>
                <a:off x="567" y="1525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6</a:t>
                </a:r>
              </a:p>
            </p:txBody>
          </p:sp>
          <p:sp>
            <p:nvSpPr>
              <p:cNvPr id="10265" name="Text Box 33"/>
              <p:cNvSpPr txBox="1">
                <a:spLocks noChangeArrowheads="1"/>
              </p:cNvSpPr>
              <p:nvPr/>
            </p:nvSpPr>
            <p:spPr bwMode="auto">
              <a:xfrm>
                <a:off x="930" y="1797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3</a:t>
                </a:r>
              </a:p>
            </p:txBody>
          </p:sp>
          <p:sp>
            <p:nvSpPr>
              <p:cNvPr id="10266" name="Text Box 34"/>
              <p:cNvSpPr txBox="1">
                <a:spLocks noChangeArrowheads="1"/>
              </p:cNvSpPr>
              <p:nvPr/>
            </p:nvSpPr>
            <p:spPr bwMode="auto">
              <a:xfrm>
                <a:off x="1312" y="2069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3</a:t>
                </a:r>
              </a:p>
            </p:txBody>
          </p:sp>
          <p:sp>
            <p:nvSpPr>
              <p:cNvPr id="10267" name="Text Box 35"/>
              <p:cNvSpPr txBox="1">
                <a:spLocks noChangeArrowheads="1"/>
              </p:cNvSpPr>
              <p:nvPr/>
            </p:nvSpPr>
            <p:spPr bwMode="auto">
              <a:xfrm>
                <a:off x="930" y="1525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3</a:t>
                </a:r>
              </a:p>
            </p:txBody>
          </p:sp>
          <p:sp>
            <p:nvSpPr>
              <p:cNvPr id="10268" name="Text Box 36"/>
              <p:cNvSpPr txBox="1">
                <a:spLocks noChangeArrowheads="1"/>
              </p:cNvSpPr>
              <p:nvPr/>
            </p:nvSpPr>
            <p:spPr bwMode="auto">
              <a:xfrm>
                <a:off x="1338" y="1797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6</a:t>
                </a:r>
              </a:p>
            </p:txBody>
          </p:sp>
          <p:sp>
            <p:nvSpPr>
              <p:cNvPr id="10269" name="Text Box 37"/>
              <p:cNvSpPr txBox="1">
                <a:spLocks noChangeArrowheads="1"/>
              </p:cNvSpPr>
              <p:nvPr/>
            </p:nvSpPr>
            <p:spPr bwMode="auto">
              <a:xfrm>
                <a:off x="930" y="2069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6</a:t>
                </a:r>
              </a:p>
            </p:txBody>
          </p:sp>
        </p:grpSp>
        <p:grpSp>
          <p:nvGrpSpPr>
            <p:cNvPr id="10251" name="Group 38"/>
            <p:cNvGrpSpPr>
              <a:grpSpLocks/>
            </p:cNvGrpSpPr>
            <p:nvPr/>
          </p:nvGrpSpPr>
          <p:grpSpPr bwMode="auto">
            <a:xfrm>
              <a:off x="4377" y="1525"/>
              <a:ext cx="1021" cy="843"/>
              <a:chOff x="567" y="1525"/>
              <a:chExt cx="1021" cy="843"/>
            </a:xfrm>
          </p:grpSpPr>
          <p:sp>
            <p:nvSpPr>
              <p:cNvPr id="10252" name="Text Box 39"/>
              <p:cNvSpPr txBox="1">
                <a:spLocks noChangeArrowheads="1"/>
              </p:cNvSpPr>
              <p:nvPr/>
            </p:nvSpPr>
            <p:spPr bwMode="auto">
              <a:xfrm>
                <a:off x="1338" y="1525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9</a:t>
                </a:r>
              </a:p>
            </p:txBody>
          </p:sp>
          <p:sp>
            <p:nvSpPr>
              <p:cNvPr id="10253" name="Text Box 40"/>
              <p:cNvSpPr txBox="1">
                <a:spLocks noChangeArrowheads="1"/>
              </p:cNvSpPr>
              <p:nvPr/>
            </p:nvSpPr>
            <p:spPr bwMode="auto">
              <a:xfrm>
                <a:off x="567" y="1797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9</a:t>
                </a:r>
              </a:p>
            </p:txBody>
          </p:sp>
          <p:sp>
            <p:nvSpPr>
              <p:cNvPr id="10254" name="Text Box 41"/>
              <p:cNvSpPr txBox="1">
                <a:spLocks noChangeArrowheads="1"/>
              </p:cNvSpPr>
              <p:nvPr/>
            </p:nvSpPr>
            <p:spPr bwMode="auto">
              <a:xfrm>
                <a:off x="567" y="2069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9</a:t>
                </a:r>
              </a:p>
            </p:txBody>
          </p:sp>
          <p:sp>
            <p:nvSpPr>
              <p:cNvPr id="10255" name="Text Box 42"/>
              <p:cNvSpPr txBox="1">
                <a:spLocks noChangeArrowheads="1"/>
              </p:cNvSpPr>
              <p:nvPr/>
            </p:nvSpPr>
            <p:spPr bwMode="auto">
              <a:xfrm>
                <a:off x="567" y="1525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5</a:t>
                </a:r>
              </a:p>
            </p:txBody>
          </p:sp>
          <p:sp>
            <p:nvSpPr>
              <p:cNvPr id="10256" name="Text Box 43"/>
              <p:cNvSpPr txBox="1">
                <a:spLocks noChangeArrowheads="1"/>
              </p:cNvSpPr>
              <p:nvPr/>
            </p:nvSpPr>
            <p:spPr bwMode="auto">
              <a:xfrm>
                <a:off x="930" y="1797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5</a:t>
                </a:r>
              </a:p>
            </p:txBody>
          </p:sp>
          <p:sp>
            <p:nvSpPr>
              <p:cNvPr id="10257" name="Text Box 44"/>
              <p:cNvSpPr txBox="1">
                <a:spLocks noChangeArrowheads="1"/>
              </p:cNvSpPr>
              <p:nvPr/>
            </p:nvSpPr>
            <p:spPr bwMode="auto">
              <a:xfrm>
                <a:off x="1312" y="2069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5</a:t>
                </a:r>
              </a:p>
            </p:txBody>
          </p:sp>
          <p:sp>
            <p:nvSpPr>
              <p:cNvPr id="10258" name="Text Box 45"/>
              <p:cNvSpPr txBox="1">
                <a:spLocks noChangeArrowheads="1"/>
              </p:cNvSpPr>
              <p:nvPr/>
            </p:nvSpPr>
            <p:spPr bwMode="auto">
              <a:xfrm>
                <a:off x="930" y="1525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4</a:t>
                </a:r>
              </a:p>
            </p:txBody>
          </p:sp>
          <p:sp>
            <p:nvSpPr>
              <p:cNvPr id="10259" name="Text Box 46"/>
              <p:cNvSpPr txBox="1">
                <a:spLocks noChangeArrowheads="1"/>
              </p:cNvSpPr>
              <p:nvPr/>
            </p:nvSpPr>
            <p:spPr bwMode="auto">
              <a:xfrm>
                <a:off x="1338" y="1797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4</a:t>
                </a:r>
              </a:p>
            </p:txBody>
          </p:sp>
          <p:sp>
            <p:nvSpPr>
              <p:cNvPr id="10260" name="Text Box 47"/>
              <p:cNvSpPr txBox="1">
                <a:spLocks noChangeArrowheads="1"/>
              </p:cNvSpPr>
              <p:nvPr/>
            </p:nvSpPr>
            <p:spPr bwMode="auto">
              <a:xfrm>
                <a:off x="930" y="2069"/>
                <a:ext cx="25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99"/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33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195513" y="1484313"/>
            <a:ext cx="4038600" cy="914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Oval 4"/>
          <p:cNvSpPr>
            <a:spLocks noChangeArrowheads="1"/>
          </p:cNvSpPr>
          <p:nvPr/>
        </p:nvSpPr>
        <p:spPr bwMode="auto">
          <a:xfrm>
            <a:off x="3795713" y="1636713"/>
            <a:ext cx="762000" cy="685800"/>
          </a:xfrm>
          <a:prstGeom prst="ellipse">
            <a:avLst/>
          </a:prstGeom>
          <a:solidFill>
            <a:srgbClr val="FDF6E3"/>
          </a:solidFill>
          <a:ln w="57150">
            <a:solidFill>
              <a:srgbClr val="0AC21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i="1"/>
              <a:t>9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693988" y="2444750"/>
            <a:ext cx="3124200" cy="30956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2652713" y="476091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2652713" y="323691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4278313" y="2371725"/>
            <a:ext cx="0" cy="309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Line 14"/>
          <p:cNvSpPr>
            <a:spLocks noChangeShapeType="1"/>
          </p:cNvSpPr>
          <p:nvPr/>
        </p:nvSpPr>
        <p:spPr bwMode="auto">
          <a:xfrm>
            <a:off x="2652713" y="552291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Line 15"/>
          <p:cNvSpPr>
            <a:spLocks noChangeShapeType="1"/>
          </p:cNvSpPr>
          <p:nvPr/>
        </p:nvSpPr>
        <p:spPr bwMode="auto">
          <a:xfrm>
            <a:off x="2652713" y="399891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348038" y="4797425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/>
              <a:t>1       8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109913" y="4075113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/>
              <a:t> 2         7  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109913" y="3313113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/>
              <a:t> 3         6 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186113" y="2551113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/>
              <a:t>4         5</a:t>
            </a:r>
          </a:p>
        </p:txBody>
      </p:sp>
    </p:spTree>
    <p:extLst>
      <p:ext uri="{BB962C8B-B14F-4D97-AF65-F5344CB8AC3E}">
        <p14:creationId xmlns:p14="http://schemas.microsoft.com/office/powerpoint/2010/main" val="27364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15380" grpId="0"/>
      <p:bldP spid="15381" grpId="0"/>
      <p:bldP spid="153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2865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68572" y="1556792"/>
            <a:ext cx="36004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4576" y="2059712"/>
            <a:ext cx="36004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7612" y="2638832"/>
            <a:ext cx="36004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7132" y="1572032"/>
            <a:ext cx="36004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168" y="2105432"/>
            <a:ext cx="36004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85408" y="2654072"/>
            <a:ext cx="36004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37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208</TotalTime>
  <Words>116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USeRis</dc:creator>
  <cp:lastModifiedBy>USeRis</cp:lastModifiedBy>
  <cp:revision>19</cp:revision>
  <dcterms:created xsi:type="dcterms:W3CDTF">2013-11-24T09:56:20Z</dcterms:created>
  <dcterms:modified xsi:type="dcterms:W3CDTF">2014-01-10T10:25:57Z</dcterms:modified>
</cp:coreProperties>
</file>