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3E6F4-7484-428F-B06A-5EFD479C727B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371C2-771B-49D1-A9D0-AB52E729C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71C2-771B-49D1-A9D0-AB52E729C68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54;&#1073;&#1091;&#1095;&#1077;&#1085;&#1080;&#1077;%20&#1075;&#1088;&#1072;&#1084;&#1086;&#1090;&#1077;%201%20&#1082;&#1083;&#1072;&#1089;&#1089;\&#1055;&#1088;&#1077;&#1079;&#1077;&#1085;&#1090;&#1072;&#1094;&#1080;&#1103;.ppt\Detskie_pesenki-Pesnja_kota_Leopol_da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54;&#1073;&#1091;&#1095;&#1077;&#1085;&#1080;&#1077;%20&#1075;&#1088;&#1072;&#1084;&#1086;&#1090;&#1077;%201%20&#1082;&#1083;&#1072;&#1089;&#1089;\&#1055;&#1088;&#1077;&#1079;&#1077;&#1085;&#1090;&#1072;&#1094;&#1080;&#1103;.ppt\&#1091;&#1090;&#1103;&#1090;&#1072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обучения грамоте в 1 классе «Звуковой анализ слов. Наблюдение сильной и слабой позиции фонем. Сравнение предложений по интонации и содержанию».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Презентацию составила учитель начальных классов МБОУ «СОШ №27»  г. Перми БРЫЗГАЛОВА ЛАРИСА СЕРГЕЕВНА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Сегодня на уроке я узнал, что…</a:t>
            </a:r>
          </a:p>
          <a:p>
            <a:pPr>
              <a:buNone/>
            </a:pPr>
            <a:r>
              <a:rPr lang="ru-RU" dirty="0" smtClean="0"/>
              <a:t>        Я задумался над тем, что…</a:t>
            </a:r>
          </a:p>
          <a:p>
            <a:pPr>
              <a:buNone/>
            </a:pPr>
            <a:r>
              <a:rPr lang="ru-RU" dirty="0" smtClean="0"/>
              <a:t>        Мне понравилось….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Pedsovet.su</a:t>
            </a:r>
            <a:endParaRPr lang="en-US" dirty="0" smtClean="0"/>
          </a:p>
          <a:p>
            <a:r>
              <a:rPr lang="en-US" dirty="0" smtClean="0"/>
              <a:t>mages.yandex.ru/</a:t>
            </a:r>
            <a:r>
              <a:rPr lang="en-US" dirty="0" err="1" smtClean="0"/>
              <a:t>yandsearch?text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http://images.yandex.ru/yandsearch?text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kotleopo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981200"/>
            <a:ext cx="2133600" cy="2514600"/>
          </a:xfrm>
          <a:prstGeom prst="rect">
            <a:avLst/>
          </a:prstGeom>
          <a:noFill/>
        </p:spPr>
      </p:pic>
      <p:pic>
        <p:nvPicPr>
          <p:cNvPr id="1027" name="Picture 3" descr="C:\Users\1\Desktop\31442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114800"/>
            <a:ext cx="2798618" cy="1951149"/>
          </a:xfrm>
          <a:prstGeom prst="rect">
            <a:avLst/>
          </a:prstGeom>
          <a:noFill/>
        </p:spPr>
      </p:pic>
      <p:pic>
        <p:nvPicPr>
          <p:cNvPr id="1028" name="Picture 4" descr="C:\Users\1\Desktop\2350731_c592f71c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914400"/>
            <a:ext cx="2590800" cy="2072640"/>
          </a:xfrm>
          <a:prstGeom prst="rect">
            <a:avLst/>
          </a:prstGeom>
          <a:noFill/>
        </p:spPr>
      </p:pic>
      <p:pic>
        <p:nvPicPr>
          <p:cNvPr id="5" name="Detskie_pesenki-Pesnja_kota_Leopol_d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40315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- Ой! Мыло!                    - Ура! Мыло!</a:t>
            </a:r>
            <a:endParaRPr lang="ru-RU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r>
              <a:rPr lang="ru-RU" b="1" dirty="0" smtClean="0">
                <a:solidFill>
                  <a:srgbClr val="40315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- Ай! Нырнул!                - О-о! Нырнул!</a:t>
            </a:r>
            <a:endParaRPr lang="ru-RU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None/>
            </a:pPr>
            <a:r>
              <a:rPr lang="ru-RU" b="1" dirty="0" smtClean="0">
                <a:solidFill>
                  <a:srgbClr val="40315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- Ой!  Осы!                       - О! Луна!</a:t>
            </a:r>
            <a:endParaRPr lang="ru-RU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У    белки                                     . </a:t>
            </a:r>
          </a:p>
          <a:p>
            <a:pPr eaLnBrk="1" hangingPunct="1">
              <a:buFont typeface="Arial" charset="0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У    птицы                                     .</a:t>
            </a:r>
          </a:p>
          <a:p>
            <a:pPr eaLnBrk="1" hangingPunct="1">
              <a:buFont typeface="Arial" charset="0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А    у                                               </a:t>
            </a:r>
            <a:endParaRPr lang="ru-RU" dirty="0"/>
          </a:p>
        </p:txBody>
      </p:sp>
      <p:pic>
        <p:nvPicPr>
          <p:cNvPr id="4" name="Picture 2" descr="C:\Users\1\Desktop\iдпло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838200"/>
            <a:ext cx="20097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1\Desktop\iгнезд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667000"/>
            <a:ext cx="202723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1\Desktop\iлис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343400"/>
            <a:ext cx="19812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flipH="1">
            <a:off x="6781796" y="4721662"/>
            <a:ext cx="1066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ПАРАХ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352800"/>
            <a:ext cx="29718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Запомни!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В безударной позиции почти все гласные звуки меняют своё звучание. Поэтому непонятно, какую букву писать. Это опасное место и при чтении, и при письме.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fizminutka_na_ur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514600"/>
            <a:ext cx="4260328" cy="2755900"/>
          </a:xfrm>
          <a:prstGeom prst="rect">
            <a:avLst/>
          </a:prstGeom>
          <a:noFill/>
        </p:spPr>
      </p:pic>
      <p:pic>
        <p:nvPicPr>
          <p:cNvPr id="5" name="утя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981200" y="487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 Шарада</a:t>
            </a:r>
            <a:r>
              <a:rPr lang="ru-RU" dirty="0" smtClean="0"/>
              <a:t> - загадка, построенная на загадывании слова по частям или по буквам и значению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Гласная буква - один хлопок, согласная - два </a:t>
            </a:r>
            <a:endParaRPr lang="ru-RU" dirty="0"/>
          </a:p>
        </p:txBody>
      </p:sp>
      <p:pic>
        <p:nvPicPr>
          <p:cNvPr id="4098" name="Picture 2" descr="C:\Users\1\Desktop\i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743200"/>
            <a:ext cx="2667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180</Words>
  <Application>Microsoft Office PowerPoint</Application>
  <PresentationFormat>Экран (4:3)</PresentationFormat>
  <Paragraphs>29</Paragraphs>
  <Slides>11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Урок обучения грамоте в 1 классе «Звуковой анализ слов. Наблюдение сильной и слабой позиции фонем. Сравнение предложений по интонации и содержанию». </vt:lpstr>
      <vt:lpstr>Слайд 2</vt:lpstr>
      <vt:lpstr>Слайд 3</vt:lpstr>
      <vt:lpstr>Слайд 4</vt:lpstr>
      <vt:lpstr>Слайд 5</vt:lpstr>
      <vt:lpstr>Запомни!</vt:lpstr>
      <vt:lpstr>Слайд 7</vt:lpstr>
      <vt:lpstr>Слайд 8</vt:lpstr>
      <vt:lpstr>ИГРА</vt:lpstr>
      <vt:lpstr>РЕФЛЕКСИЯ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1</cp:lastModifiedBy>
  <cp:revision>13</cp:revision>
  <dcterms:created xsi:type="dcterms:W3CDTF">2013-10-20T14:43:13Z</dcterms:created>
  <dcterms:modified xsi:type="dcterms:W3CDTF">2014-01-28T15:28:23Z</dcterms:modified>
</cp:coreProperties>
</file>