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6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C18EB7-B150-4C6E-8243-557DE6202C4C}" type="doc">
      <dgm:prSet loTypeId="urn:microsoft.com/office/officeart/2005/8/layout/radial5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1A14CCD9-8DFC-4985-929E-F655FDB6E446}">
      <dgm:prSet phldrT="[Текст]"/>
      <dgm:spPr/>
      <dgm:t>
        <a:bodyPr/>
        <a:lstStyle/>
        <a:p>
          <a:r>
            <a:rPr lang="ru-RU" b="1" smtClean="0"/>
            <a:t>Проблема подготовки мобильных специалистов </a:t>
          </a:r>
          <a:endParaRPr lang="ru-RU" dirty="0"/>
        </a:p>
      </dgm:t>
    </dgm:pt>
    <dgm:pt modelId="{D9425F73-7B50-4D15-A625-DC45CA7EB888}" type="parTrans" cxnId="{32C9F954-097C-4540-AC25-1E9BE4ED3517}">
      <dgm:prSet/>
      <dgm:spPr/>
      <dgm:t>
        <a:bodyPr/>
        <a:lstStyle/>
        <a:p>
          <a:endParaRPr lang="ru-RU"/>
        </a:p>
      </dgm:t>
    </dgm:pt>
    <dgm:pt modelId="{6F50103D-6FA7-48C7-AE0B-951512E46875}" type="sibTrans" cxnId="{32C9F954-097C-4540-AC25-1E9BE4ED3517}">
      <dgm:prSet/>
      <dgm:spPr/>
      <dgm:t>
        <a:bodyPr/>
        <a:lstStyle/>
        <a:p>
          <a:endParaRPr lang="ru-RU"/>
        </a:p>
      </dgm:t>
    </dgm:pt>
    <dgm:pt modelId="{504090A9-AF26-450E-A5EE-9BDA5E094D0C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ассимиляция научных знаний в обществе </a:t>
          </a:r>
          <a:endParaRPr lang="ru-RU" b="1" dirty="0"/>
        </a:p>
      </dgm:t>
    </dgm:pt>
    <dgm:pt modelId="{B17CC3CD-6FB8-4C88-A228-8592D279EB7E}" type="parTrans" cxnId="{5D8E7638-7C85-4DB1-A6EF-C820D25DFD6A}">
      <dgm:prSet/>
      <dgm:spPr/>
      <dgm:t>
        <a:bodyPr/>
        <a:lstStyle/>
        <a:p>
          <a:endParaRPr lang="ru-RU"/>
        </a:p>
      </dgm:t>
    </dgm:pt>
    <dgm:pt modelId="{B354589B-BD3D-4DDC-8271-7FB4E60FB5A3}" type="sibTrans" cxnId="{5D8E7638-7C85-4DB1-A6EF-C820D25DFD6A}">
      <dgm:prSet/>
      <dgm:spPr/>
      <dgm:t>
        <a:bodyPr/>
        <a:lstStyle/>
        <a:p>
          <a:endParaRPr lang="ru-RU"/>
        </a:p>
      </dgm:t>
    </dgm:pt>
    <dgm:pt modelId="{AEA66216-FA09-49DD-9ABC-E404E43DA821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экспансия науки в профессии </a:t>
          </a:r>
          <a:endParaRPr lang="ru-RU" b="1" dirty="0"/>
        </a:p>
      </dgm:t>
    </dgm:pt>
    <dgm:pt modelId="{F0D770D7-9F6A-4675-BD59-69E8FBDE3B46}" type="parTrans" cxnId="{BDBEA87E-4E0C-4CBD-928C-7CBAA0C8791E}">
      <dgm:prSet/>
      <dgm:spPr/>
      <dgm:t>
        <a:bodyPr/>
        <a:lstStyle/>
        <a:p>
          <a:endParaRPr lang="ru-RU"/>
        </a:p>
      </dgm:t>
    </dgm:pt>
    <dgm:pt modelId="{C2F5426D-0B6D-42B8-9EC4-BC1F06402E93}" type="sibTrans" cxnId="{BDBEA87E-4E0C-4CBD-928C-7CBAA0C8791E}">
      <dgm:prSet/>
      <dgm:spPr/>
      <dgm:t>
        <a:bodyPr/>
        <a:lstStyle/>
        <a:p>
          <a:endParaRPr lang="ru-RU"/>
        </a:p>
      </dgm:t>
    </dgm:pt>
    <dgm:pt modelId="{2D0CB862-0BC6-434C-9D1E-32232F00CC26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вхождение научной деятельности в качестве «функциональной обязанности» </a:t>
          </a:r>
          <a:endParaRPr lang="ru-RU" b="1" dirty="0"/>
        </a:p>
      </dgm:t>
    </dgm:pt>
    <dgm:pt modelId="{8F290181-F4EA-4F36-B901-B3663229C2BC}" type="parTrans" cxnId="{08A013A9-1C27-45ED-BB14-F3C7D402A4B1}">
      <dgm:prSet/>
      <dgm:spPr/>
      <dgm:t>
        <a:bodyPr/>
        <a:lstStyle/>
        <a:p>
          <a:endParaRPr lang="ru-RU"/>
        </a:p>
      </dgm:t>
    </dgm:pt>
    <dgm:pt modelId="{AE7328E4-5F57-49DF-8040-65C7C7EAA7AE}" type="sibTrans" cxnId="{08A013A9-1C27-45ED-BB14-F3C7D402A4B1}">
      <dgm:prSet/>
      <dgm:spPr/>
      <dgm:t>
        <a:bodyPr/>
        <a:lstStyle/>
        <a:p>
          <a:endParaRPr lang="ru-RU"/>
        </a:p>
      </dgm:t>
    </dgm:pt>
    <dgm:pt modelId="{57EF94F5-74F7-4ECF-8B17-CC04C4663BC0}">
      <dgm:prSet phldrT="[Текст]"/>
      <dgm:spPr/>
      <dgm:t>
        <a:bodyPr/>
        <a:lstStyle/>
        <a:p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омолаживание профессий, ассоциированных с наукой </a:t>
          </a:r>
          <a:endParaRPr lang="ru-RU" b="1" dirty="0"/>
        </a:p>
      </dgm:t>
    </dgm:pt>
    <dgm:pt modelId="{F105BF3A-D442-4193-9127-6F144ADF3A46}" type="parTrans" cxnId="{823FB31C-E35A-4E15-A424-80920A6B09E9}">
      <dgm:prSet/>
      <dgm:spPr/>
      <dgm:t>
        <a:bodyPr/>
        <a:lstStyle/>
        <a:p>
          <a:endParaRPr lang="ru-RU"/>
        </a:p>
      </dgm:t>
    </dgm:pt>
    <dgm:pt modelId="{5AA41BB0-A2DD-4833-9196-448133E8D3DE}" type="sibTrans" cxnId="{823FB31C-E35A-4E15-A424-80920A6B09E9}">
      <dgm:prSet/>
      <dgm:spPr/>
      <dgm:t>
        <a:bodyPr/>
        <a:lstStyle/>
        <a:p>
          <a:endParaRPr lang="ru-RU"/>
        </a:p>
      </dgm:t>
    </dgm:pt>
    <dgm:pt modelId="{8331A4F6-5BA2-4610-B451-2C3B28AF43CA}">
      <dgm:prSet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невозможность эффективного карьерного роста</a:t>
          </a:r>
          <a:endParaRPr lang="ru-RU" b="1"/>
        </a:p>
      </dgm:t>
    </dgm:pt>
    <dgm:pt modelId="{C6B544C7-17E1-4B3D-9914-0384C741F9CB}" type="parTrans" cxnId="{77DF74E0-59AF-446E-B978-2797F878FDF6}">
      <dgm:prSet/>
      <dgm:spPr/>
      <dgm:t>
        <a:bodyPr/>
        <a:lstStyle/>
        <a:p>
          <a:endParaRPr lang="ru-RU"/>
        </a:p>
      </dgm:t>
    </dgm:pt>
    <dgm:pt modelId="{202B0C7F-3A3F-4B10-A55C-9EA96CC571E8}" type="sibTrans" cxnId="{77DF74E0-59AF-446E-B978-2797F878FDF6}">
      <dgm:prSet/>
      <dgm:spPr/>
      <dgm:t>
        <a:bodyPr/>
        <a:lstStyle/>
        <a:p>
          <a:endParaRPr lang="ru-RU"/>
        </a:p>
      </dgm:t>
    </dgm:pt>
    <dgm:pt modelId="{D25CD683-87E3-49FF-A83E-9D8E1A414F6F}" type="pres">
      <dgm:prSet presAssocID="{74C18EB7-B150-4C6E-8243-557DE6202C4C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8829F7-CEAC-436C-A996-07BEDB7B363D}" type="pres">
      <dgm:prSet presAssocID="{1A14CCD9-8DFC-4985-929E-F655FDB6E446}" presName="centerShape" presStyleLbl="node0" presStyleIdx="0" presStyleCnt="1"/>
      <dgm:spPr/>
      <dgm:t>
        <a:bodyPr/>
        <a:lstStyle/>
        <a:p>
          <a:endParaRPr lang="ru-RU"/>
        </a:p>
      </dgm:t>
    </dgm:pt>
    <dgm:pt modelId="{1E74C5E3-6617-401F-836D-57DBFFA1F6B1}" type="pres">
      <dgm:prSet presAssocID="{B17CC3CD-6FB8-4C88-A228-8592D279EB7E}" presName="parTrans" presStyleLbl="sibTrans2D1" presStyleIdx="0" presStyleCnt="5"/>
      <dgm:spPr/>
      <dgm:t>
        <a:bodyPr/>
        <a:lstStyle/>
        <a:p>
          <a:endParaRPr lang="ru-RU"/>
        </a:p>
      </dgm:t>
    </dgm:pt>
    <dgm:pt modelId="{15A6BBB4-844F-4D48-BB4E-071E84F05613}" type="pres">
      <dgm:prSet presAssocID="{B17CC3CD-6FB8-4C88-A228-8592D279EB7E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B18AE5DA-1313-4E60-B3BF-B46F8BD6CB4A}" type="pres">
      <dgm:prSet presAssocID="{504090A9-AF26-450E-A5EE-9BDA5E094D0C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6B2CB1D-78B5-4529-B471-79CED4269448}" type="pres">
      <dgm:prSet presAssocID="{F0D770D7-9F6A-4675-BD59-69E8FBDE3B46}" presName="parTrans" presStyleLbl="sibTrans2D1" presStyleIdx="1" presStyleCnt="5"/>
      <dgm:spPr/>
      <dgm:t>
        <a:bodyPr/>
        <a:lstStyle/>
        <a:p>
          <a:endParaRPr lang="ru-RU"/>
        </a:p>
      </dgm:t>
    </dgm:pt>
    <dgm:pt modelId="{CCD7B80B-5F0A-41CF-9C13-D2437D7A8B20}" type="pres">
      <dgm:prSet presAssocID="{F0D770D7-9F6A-4675-BD59-69E8FBDE3B46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1EAF2AF2-7D01-4A6D-8A68-F055AFA6EDD2}" type="pres">
      <dgm:prSet presAssocID="{AEA66216-FA09-49DD-9ABC-E404E43DA821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52BF02-94AA-424A-89D2-C1A048356BBA}" type="pres">
      <dgm:prSet presAssocID="{8F290181-F4EA-4F36-B901-B3663229C2BC}" presName="parTrans" presStyleLbl="sibTrans2D1" presStyleIdx="2" presStyleCnt="5"/>
      <dgm:spPr/>
      <dgm:t>
        <a:bodyPr/>
        <a:lstStyle/>
        <a:p>
          <a:endParaRPr lang="ru-RU"/>
        </a:p>
      </dgm:t>
    </dgm:pt>
    <dgm:pt modelId="{6FA98F46-2AF7-4B59-8E04-7C2938948B5F}" type="pres">
      <dgm:prSet presAssocID="{8F290181-F4EA-4F36-B901-B3663229C2BC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D5E327A5-8D3A-48ED-A850-FF5EFBE535EE}" type="pres">
      <dgm:prSet presAssocID="{2D0CB862-0BC6-434C-9D1E-32232F00CC26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044088-785F-4872-BB54-CE70B26A4780}" type="pres">
      <dgm:prSet presAssocID="{C6B544C7-17E1-4B3D-9914-0384C741F9CB}" presName="parTrans" presStyleLbl="sibTrans2D1" presStyleIdx="3" presStyleCnt="5"/>
      <dgm:spPr/>
      <dgm:t>
        <a:bodyPr/>
        <a:lstStyle/>
        <a:p>
          <a:endParaRPr lang="ru-RU"/>
        </a:p>
      </dgm:t>
    </dgm:pt>
    <dgm:pt modelId="{B19ABB5C-B3A9-434B-9686-D97E99F74F46}" type="pres">
      <dgm:prSet presAssocID="{C6B544C7-17E1-4B3D-9914-0384C741F9CB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2555DB5E-F6A0-45B6-ADA0-214CC9BA228A}" type="pres">
      <dgm:prSet presAssocID="{8331A4F6-5BA2-4610-B451-2C3B28AF43CA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C44349D-BE37-4892-8120-76080BCDEF2C}" type="pres">
      <dgm:prSet presAssocID="{F105BF3A-D442-4193-9127-6F144ADF3A46}" presName="parTrans" presStyleLbl="sibTrans2D1" presStyleIdx="4" presStyleCnt="5"/>
      <dgm:spPr/>
      <dgm:t>
        <a:bodyPr/>
        <a:lstStyle/>
        <a:p>
          <a:endParaRPr lang="ru-RU"/>
        </a:p>
      </dgm:t>
    </dgm:pt>
    <dgm:pt modelId="{B2DCBE04-DAB1-4D0A-BA89-67B9B221C375}" type="pres">
      <dgm:prSet presAssocID="{F105BF3A-D442-4193-9127-6F144ADF3A46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95984B4D-835D-4B4B-A8D1-BBB6367A38EF}" type="pres">
      <dgm:prSet presAssocID="{57EF94F5-74F7-4ECF-8B17-CC04C4663BC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8E52A39-A572-4FBA-9C88-976E58DE40B2}" type="presOf" srcId="{8F290181-F4EA-4F36-B901-B3663229C2BC}" destId="{6FA98F46-2AF7-4B59-8E04-7C2938948B5F}" srcOrd="1" destOrd="0" presId="urn:microsoft.com/office/officeart/2005/8/layout/radial5"/>
    <dgm:cxn modelId="{E3F35249-6A65-4B71-BE67-2D48DF632C4A}" type="presOf" srcId="{8F290181-F4EA-4F36-B901-B3663229C2BC}" destId="{CC52BF02-94AA-424A-89D2-C1A048356BBA}" srcOrd="0" destOrd="0" presId="urn:microsoft.com/office/officeart/2005/8/layout/radial5"/>
    <dgm:cxn modelId="{D27A60D3-1A4B-4EC9-8473-D55ADA2CAE98}" type="presOf" srcId="{F0D770D7-9F6A-4675-BD59-69E8FBDE3B46}" destId="{CCD7B80B-5F0A-41CF-9C13-D2437D7A8B20}" srcOrd="1" destOrd="0" presId="urn:microsoft.com/office/officeart/2005/8/layout/radial5"/>
    <dgm:cxn modelId="{77DF74E0-59AF-446E-B978-2797F878FDF6}" srcId="{1A14CCD9-8DFC-4985-929E-F655FDB6E446}" destId="{8331A4F6-5BA2-4610-B451-2C3B28AF43CA}" srcOrd="3" destOrd="0" parTransId="{C6B544C7-17E1-4B3D-9914-0384C741F9CB}" sibTransId="{202B0C7F-3A3F-4B10-A55C-9EA96CC571E8}"/>
    <dgm:cxn modelId="{08A013A9-1C27-45ED-BB14-F3C7D402A4B1}" srcId="{1A14CCD9-8DFC-4985-929E-F655FDB6E446}" destId="{2D0CB862-0BC6-434C-9D1E-32232F00CC26}" srcOrd="2" destOrd="0" parTransId="{8F290181-F4EA-4F36-B901-B3663229C2BC}" sibTransId="{AE7328E4-5F57-49DF-8040-65C7C7EAA7AE}"/>
    <dgm:cxn modelId="{8CC250F0-8870-489D-8AFE-004C38CAE353}" type="presOf" srcId="{C6B544C7-17E1-4B3D-9914-0384C741F9CB}" destId="{B19ABB5C-B3A9-434B-9686-D97E99F74F46}" srcOrd="1" destOrd="0" presId="urn:microsoft.com/office/officeart/2005/8/layout/radial5"/>
    <dgm:cxn modelId="{BDBEA87E-4E0C-4CBD-928C-7CBAA0C8791E}" srcId="{1A14CCD9-8DFC-4985-929E-F655FDB6E446}" destId="{AEA66216-FA09-49DD-9ABC-E404E43DA821}" srcOrd="1" destOrd="0" parTransId="{F0D770D7-9F6A-4675-BD59-69E8FBDE3B46}" sibTransId="{C2F5426D-0B6D-42B8-9EC4-BC1F06402E93}"/>
    <dgm:cxn modelId="{9122974F-2626-460D-B0C7-C4FA7D396EFA}" type="presOf" srcId="{1A14CCD9-8DFC-4985-929E-F655FDB6E446}" destId="{B68829F7-CEAC-436C-A996-07BEDB7B363D}" srcOrd="0" destOrd="0" presId="urn:microsoft.com/office/officeart/2005/8/layout/radial5"/>
    <dgm:cxn modelId="{6BCC3D80-82FC-4382-B158-588341FB6B91}" type="presOf" srcId="{B17CC3CD-6FB8-4C88-A228-8592D279EB7E}" destId="{1E74C5E3-6617-401F-836D-57DBFFA1F6B1}" srcOrd="0" destOrd="0" presId="urn:microsoft.com/office/officeart/2005/8/layout/radial5"/>
    <dgm:cxn modelId="{F92BBC3D-D492-4B77-B279-7A6237D64E8E}" type="presOf" srcId="{504090A9-AF26-450E-A5EE-9BDA5E094D0C}" destId="{B18AE5DA-1313-4E60-B3BF-B46F8BD6CB4A}" srcOrd="0" destOrd="0" presId="urn:microsoft.com/office/officeart/2005/8/layout/radial5"/>
    <dgm:cxn modelId="{7A8B8537-F244-40C8-A20B-D6171D5CD621}" type="presOf" srcId="{AEA66216-FA09-49DD-9ABC-E404E43DA821}" destId="{1EAF2AF2-7D01-4A6D-8A68-F055AFA6EDD2}" srcOrd="0" destOrd="0" presId="urn:microsoft.com/office/officeart/2005/8/layout/radial5"/>
    <dgm:cxn modelId="{32C9F954-097C-4540-AC25-1E9BE4ED3517}" srcId="{74C18EB7-B150-4C6E-8243-557DE6202C4C}" destId="{1A14CCD9-8DFC-4985-929E-F655FDB6E446}" srcOrd="0" destOrd="0" parTransId="{D9425F73-7B50-4D15-A625-DC45CA7EB888}" sibTransId="{6F50103D-6FA7-48C7-AE0B-951512E46875}"/>
    <dgm:cxn modelId="{39F9102D-6243-4FB8-8ECD-4E9A37BAE189}" type="presOf" srcId="{F105BF3A-D442-4193-9127-6F144ADF3A46}" destId="{B2DCBE04-DAB1-4D0A-BA89-67B9B221C375}" srcOrd="1" destOrd="0" presId="urn:microsoft.com/office/officeart/2005/8/layout/radial5"/>
    <dgm:cxn modelId="{743A287F-55D5-4260-B5A1-225AC6E81DD8}" type="presOf" srcId="{F0D770D7-9F6A-4675-BD59-69E8FBDE3B46}" destId="{E6B2CB1D-78B5-4529-B471-79CED4269448}" srcOrd="0" destOrd="0" presId="urn:microsoft.com/office/officeart/2005/8/layout/radial5"/>
    <dgm:cxn modelId="{41276B7B-C6C4-440B-B7FA-462FD97B67B9}" type="presOf" srcId="{B17CC3CD-6FB8-4C88-A228-8592D279EB7E}" destId="{15A6BBB4-844F-4D48-BB4E-071E84F05613}" srcOrd="1" destOrd="0" presId="urn:microsoft.com/office/officeart/2005/8/layout/radial5"/>
    <dgm:cxn modelId="{3CA2ABB2-26D6-4546-A815-E4FDEEDE28C5}" type="presOf" srcId="{8331A4F6-5BA2-4610-B451-2C3B28AF43CA}" destId="{2555DB5E-F6A0-45B6-ADA0-214CC9BA228A}" srcOrd="0" destOrd="0" presId="urn:microsoft.com/office/officeart/2005/8/layout/radial5"/>
    <dgm:cxn modelId="{823FB31C-E35A-4E15-A424-80920A6B09E9}" srcId="{1A14CCD9-8DFC-4985-929E-F655FDB6E446}" destId="{57EF94F5-74F7-4ECF-8B17-CC04C4663BC0}" srcOrd="4" destOrd="0" parTransId="{F105BF3A-D442-4193-9127-6F144ADF3A46}" sibTransId="{5AA41BB0-A2DD-4833-9196-448133E8D3DE}"/>
    <dgm:cxn modelId="{5D8E7638-7C85-4DB1-A6EF-C820D25DFD6A}" srcId="{1A14CCD9-8DFC-4985-929E-F655FDB6E446}" destId="{504090A9-AF26-450E-A5EE-9BDA5E094D0C}" srcOrd="0" destOrd="0" parTransId="{B17CC3CD-6FB8-4C88-A228-8592D279EB7E}" sibTransId="{B354589B-BD3D-4DDC-8271-7FB4E60FB5A3}"/>
    <dgm:cxn modelId="{AC3F8A60-9755-49FF-B843-C7B50761F73C}" type="presOf" srcId="{F105BF3A-D442-4193-9127-6F144ADF3A46}" destId="{9C44349D-BE37-4892-8120-76080BCDEF2C}" srcOrd="0" destOrd="0" presId="urn:microsoft.com/office/officeart/2005/8/layout/radial5"/>
    <dgm:cxn modelId="{34FB5AB4-97CC-4D17-B4CD-0B9AE7791965}" type="presOf" srcId="{57EF94F5-74F7-4ECF-8B17-CC04C4663BC0}" destId="{95984B4D-835D-4B4B-A8D1-BBB6367A38EF}" srcOrd="0" destOrd="0" presId="urn:microsoft.com/office/officeart/2005/8/layout/radial5"/>
    <dgm:cxn modelId="{3A89F74C-F79F-4549-9688-ACC04038B273}" type="presOf" srcId="{C6B544C7-17E1-4B3D-9914-0384C741F9CB}" destId="{18044088-785F-4872-BB54-CE70B26A4780}" srcOrd="0" destOrd="0" presId="urn:microsoft.com/office/officeart/2005/8/layout/radial5"/>
    <dgm:cxn modelId="{E35309BF-7BD7-457A-9252-7770B3FA46EF}" type="presOf" srcId="{2D0CB862-0BC6-434C-9D1E-32232F00CC26}" destId="{D5E327A5-8D3A-48ED-A850-FF5EFBE535EE}" srcOrd="0" destOrd="0" presId="urn:microsoft.com/office/officeart/2005/8/layout/radial5"/>
    <dgm:cxn modelId="{2153E5ED-FD51-48C9-84D9-B8D232A6A0AA}" type="presOf" srcId="{74C18EB7-B150-4C6E-8243-557DE6202C4C}" destId="{D25CD683-87E3-49FF-A83E-9D8E1A414F6F}" srcOrd="0" destOrd="0" presId="urn:microsoft.com/office/officeart/2005/8/layout/radial5"/>
    <dgm:cxn modelId="{022A54CF-3E2B-4877-BF93-536E30422D03}" type="presParOf" srcId="{D25CD683-87E3-49FF-A83E-9D8E1A414F6F}" destId="{B68829F7-CEAC-436C-A996-07BEDB7B363D}" srcOrd="0" destOrd="0" presId="urn:microsoft.com/office/officeart/2005/8/layout/radial5"/>
    <dgm:cxn modelId="{06745196-107B-443A-86BB-9D95A63D932A}" type="presParOf" srcId="{D25CD683-87E3-49FF-A83E-9D8E1A414F6F}" destId="{1E74C5E3-6617-401F-836D-57DBFFA1F6B1}" srcOrd="1" destOrd="0" presId="urn:microsoft.com/office/officeart/2005/8/layout/radial5"/>
    <dgm:cxn modelId="{36F28372-E711-47B8-ADB9-E18E86F95755}" type="presParOf" srcId="{1E74C5E3-6617-401F-836D-57DBFFA1F6B1}" destId="{15A6BBB4-844F-4D48-BB4E-071E84F05613}" srcOrd="0" destOrd="0" presId="urn:microsoft.com/office/officeart/2005/8/layout/radial5"/>
    <dgm:cxn modelId="{27D30475-7CE0-4D64-B218-8CB2364B2BBA}" type="presParOf" srcId="{D25CD683-87E3-49FF-A83E-9D8E1A414F6F}" destId="{B18AE5DA-1313-4E60-B3BF-B46F8BD6CB4A}" srcOrd="2" destOrd="0" presId="urn:microsoft.com/office/officeart/2005/8/layout/radial5"/>
    <dgm:cxn modelId="{9DBA352A-A2BF-49EA-8AFC-CC3EB1FB17E0}" type="presParOf" srcId="{D25CD683-87E3-49FF-A83E-9D8E1A414F6F}" destId="{E6B2CB1D-78B5-4529-B471-79CED4269448}" srcOrd="3" destOrd="0" presId="urn:microsoft.com/office/officeart/2005/8/layout/radial5"/>
    <dgm:cxn modelId="{94ECD785-BC6B-4137-B93E-CEA95625FA41}" type="presParOf" srcId="{E6B2CB1D-78B5-4529-B471-79CED4269448}" destId="{CCD7B80B-5F0A-41CF-9C13-D2437D7A8B20}" srcOrd="0" destOrd="0" presId="urn:microsoft.com/office/officeart/2005/8/layout/radial5"/>
    <dgm:cxn modelId="{9A28C1D6-CA2D-4D1B-A242-105953AD99C8}" type="presParOf" srcId="{D25CD683-87E3-49FF-A83E-9D8E1A414F6F}" destId="{1EAF2AF2-7D01-4A6D-8A68-F055AFA6EDD2}" srcOrd="4" destOrd="0" presId="urn:microsoft.com/office/officeart/2005/8/layout/radial5"/>
    <dgm:cxn modelId="{B1923D48-8AE0-4F3D-883E-68B070B6FFA3}" type="presParOf" srcId="{D25CD683-87E3-49FF-A83E-9D8E1A414F6F}" destId="{CC52BF02-94AA-424A-89D2-C1A048356BBA}" srcOrd="5" destOrd="0" presId="urn:microsoft.com/office/officeart/2005/8/layout/radial5"/>
    <dgm:cxn modelId="{E02EC197-8159-4F22-9A1B-154822FBF407}" type="presParOf" srcId="{CC52BF02-94AA-424A-89D2-C1A048356BBA}" destId="{6FA98F46-2AF7-4B59-8E04-7C2938948B5F}" srcOrd="0" destOrd="0" presId="urn:microsoft.com/office/officeart/2005/8/layout/radial5"/>
    <dgm:cxn modelId="{493130E9-5F91-469B-B1FD-0D6566179E5E}" type="presParOf" srcId="{D25CD683-87E3-49FF-A83E-9D8E1A414F6F}" destId="{D5E327A5-8D3A-48ED-A850-FF5EFBE535EE}" srcOrd="6" destOrd="0" presId="urn:microsoft.com/office/officeart/2005/8/layout/radial5"/>
    <dgm:cxn modelId="{6764D146-6875-4F45-9045-E9A61F7EE2B6}" type="presParOf" srcId="{D25CD683-87E3-49FF-A83E-9D8E1A414F6F}" destId="{18044088-785F-4872-BB54-CE70B26A4780}" srcOrd="7" destOrd="0" presId="urn:microsoft.com/office/officeart/2005/8/layout/radial5"/>
    <dgm:cxn modelId="{0396F529-4439-4003-A1DD-1C514CB95A79}" type="presParOf" srcId="{18044088-785F-4872-BB54-CE70B26A4780}" destId="{B19ABB5C-B3A9-434B-9686-D97E99F74F46}" srcOrd="0" destOrd="0" presId="urn:microsoft.com/office/officeart/2005/8/layout/radial5"/>
    <dgm:cxn modelId="{F3AF396F-607F-41F8-9668-F863DB6F93E5}" type="presParOf" srcId="{D25CD683-87E3-49FF-A83E-9D8E1A414F6F}" destId="{2555DB5E-F6A0-45B6-ADA0-214CC9BA228A}" srcOrd="8" destOrd="0" presId="urn:microsoft.com/office/officeart/2005/8/layout/radial5"/>
    <dgm:cxn modelId="{A5981E76-143A-4137-9FF1-BF7BE365DA51}" type="presParOf" srcId="{D25CD683-87E3-49FF-A83E-9D8E1A414F6F}" destId="{9C44349D-BE37-4892-8120-76080BCDEF2C}" srcOrd="9" destOrd="0" presId="urn:microsoft.com/office/officeart/2005/8/layout/radial5"/>
    <dgm:cxn modelId="{9F60B7B0-E479-4B37-800F-D0142CD35B38}" type="presParOf" srcId="{9C44349D-BE37-4892-8120-76080BCDEF2C}" destId="{B2DCBE04-DAB1-4D0A-BA89-67B9B221C375}" srcOrd="0" destOrd="0" presId="urn:microsoft.com/office/officeart/2005/8/layout/radial5"/>
    <dgm:cxn modelId="{AEDCA9EF-C3DF-4CC0-9DB9-91C82DBE6E84}" type="presParOf" srcId="{D25CD683-87E3-49FF-A83E-9D8E1A414F6F}" destId="{95984B4D-835D-4B4B-A8D1-BBB6367A38EF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E9C9249-E353-4D88-9C8E-30E8C6BDC975}" type="doc">
      <dgm:prSet loTypeId="urn:microsoft.com/office/officeart/2005/8/layout/radial5" loCatId="relationship" qsTypeId="urn:microsoft.com/office/officeart/2005/8/quickstyle/3d1" qsCatId="3D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97E93C67-388C-404D-81CA-BC4C11F750CF}">
      <dgm:prSet phldrT="[Текст]"/>
      <dgm:spPr/>
      <dgm:t>
        <a:bodyPr/>
        <a:lstStyle/>
        <a:p>
          <a:r>
            <a:rPr lang="ru-RU" b="1" dirty="0" smtClean="0"/>
            <a:t>Виды НИРС по  отношению к учебному процессу </a:t>
          </a:r>
          <a:endParaRPr lang="ru-RU" b="1" dirty="0"/>
        </a:p>
      </dgm:t>
    </dgm:pt>
    <dgm:pt modelId="{57554A0A-D22D-49CF-AF10-34D6BAEFA5C1}" type="parTrans" cxnId="{1F99C35B-6740-4E18-8234-51949DAC35B0}">
      <dgm:prSet/>
      <dgm:spPr/>
      <dgm:t>
        <a:bodyPr/>
        <a:lstStyle/>
        <a:p>
          <a:endParaRPr lang="ru-RU"/>
        </a:p>
      </dgm:t>
    </dgm:pt>
    <dgm:pt modelId="{EBDF5D9E-F022-477F-B50F-C6A6C49E10D3}" type="sibTrans" cxnId="{1F99C35B-6740-4E18-8234-51949DAC35B0}">
      <dgm:prSet/>
      <dgm:spPr/>
      <dgm:t>
        <a:bodyPr/>
        <a:lstStyle/>
        <a:p>
          <a:endParaRPr lang="ru-RU"/>
        </a:p>
      </dgm:t>
    </dgm:pt>
    <dgm:pt modelId="{6DF1A0A0-BCC4-42D5-A3F0-52D75B106D6D}">
      <dgm:prSet phldrT="[Текст]"/>
      <dgm:spPr/>
      <dgm:t>
        <a:bodyPr/>
        <a:lstStyle/>
        <a:p>
          <a:r>
            <a:rPr lang="ru-RU" dirty="0" smtClean="0"/>
            <a:t>встроенная в учебный процесс</a:t>
          </a:r>
          <a:endParaRPr lang="ru-RU" dirty="0"/>
        </a:p>
      </dgm:t>
    </dgm:pt>
    <dgm:pt modelId="{3F298079-39EA-4E9C-B48B-AFC4E9EF7286}" type="parTrans" cxnId="{0CAD5158-77B3-44D0-B00D-DA20B54106CF}">
      <dgm:prSet/>
      <dgm:spPr/>
      <dgm:t>
        <a:bodyPr/>
        <a:lstStyle/>
        <a:p>
          <a:endParaRPr lang="ru-RU"/>
        </a:p>
      </dgm:t>
    </dgm:pt>
    <dgm:pt modelId="{C8EC666A-FA1D-40D4-AF28-B4416140B40B}" type="sibTrans" cxnId="{0CAD5158-77B3-44D0-B00D-DA20B54106CF}">
      <dgm:prSet/>
      <dgm:spPr/>
      <dgm:t>
        <a:bodyPr/>
        <a:lstStyle/>
        <a:p>
          <a:endParaRPr lang="ru-RU"/>
        </a:p>
      </dgm:t>
    </dgm:pt>
    <dgm:pt modelId="{0F6915DC-CC45-4E53-8E4E-8B734C682032}">
      <dgm:prSet phldrT="[Текст]"/>
      <dgm:spPr/>
      <dgm:t>
        <a:bodyPr/>
        <a:lstStyle/>
        <a:p>
          <a:r>
            <a:rPr lang="ru-RU" dirty="0" smtClean="0"/>
            <a:t>дополняющая учебный процесс</a:t>
          </a:r>
          <a:endParaRPr lang="ru-RU" dirty="0"/>
        </a:p>
      </dgm:t>
    </dgm:pt>
    <dgm:pt modelId="{9B399C81-6A55-4166-B923-D44DB0E80930}" type="parTrans" cxnId="{B50C77DE-DAE6-4B79-933F-D32C589771F4}">
      <dgm:prSet/>
      <dgm:spPr/>
      <dgm:t>
        <a:bodyPr/>
        <a:lstStyle/>
        <a:p>
          <a:endParaRPr lang="ru-RU"/>
        </a:p>
      </dgm:t>
    </dgm:pt>
    <dgm:pt modelId="{BD21787F-C455-4DD7-8A43-8526388449D6}" type="sibTrans" cxnId="{B50C77DE-DAE6-4B79-933F-D32C589771F4}">
      <dgm:prSet/>
      <dgm:spPr/>
      <dgm:t>
        <a:bodyPr/>
        <a:lstStyle/>
        <a:p>
          <a:endParaRPr lang="ru-RU"/>
        </a:p>
      </dgm:t>
    </dgm:pt>
    <dgm:pt modelId="{22ECC89E-345C-4778-8740-2E862724B2B3}">
      <dgm:prSet/>
      <dgm:spPr/>
      <dgm:t>
        <a:bodyPr/>
        <a:lstStyle/>
        <a:p>
          <a:r>
            <a:rPr lang="ru-RU" dirty="0" smtClean="0"/>
            <a:t>параллельная учебному процессу</a:t>
          </a:r>
          <a:endParaRPr lang="ru-RU" dirty="0"/>
        </a:p>
      </dgm:t>
    </dgm:pt>
    <dgm:pt modelId="{8D79F68B-AB14-468F-87C2-12EC95F121B2}" type="parTrans" cxnId="{6E88306A-653A-45C8-8FEE-53ECAE42C555}">
      <dgm:prSet/>
      <dgm:spPr/>
      <dgm:t>
        <a:bodyPr/>
        <a:lstStyle/>
        <a:p>
          <a:endParaRPr lang="ru-RU"/>
        </a:p>
      </dgm:t>
    </dgm:pt>
    <dgm:pt modelId="{154DE9F9-363E-4F33-A165-5DF2E38CE1DB}" type="sibTrans" cxnId="{6E88306A-653A-45C8-8FEE-53ECAE42C555}">
      <dgm:prSet/>
      <dgm:spPr/>
      <dgm:t>
        <a:bodyPr/>
        <a:lstStyle/>
        <a:p>
          <a:endParaRPr lang="ru-RU"/>
        </a:p>
      </dgm:t>
    </dgm:pt>
    <dgm:pt modelId="{D51501F5-AE56-4D80-AEC4-6B69DC8220FB}" type="pres">
      <dgm:prSet presAssocID="{4E9C9249-E353-4D88-9C8E-30E8C6BDC97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1863249-1D80-4E53-AEB7-0020BF6A2EA7}" type="pres">
      <dgm:prSet presAssocID="{97E93C67-388C-404D-81CA-BC4C11F750CF}" presName="centerShape" presStyleLbl="node0" presStyleIdx="0" presStyleCnt="1" custScaleX="119430" custScaleY="119430"/>
      <dgm:spPr/>
      <dgm:t>
        <a:bodyPr/>
        <a:lstStyle/>
        <a:p>
          <a:endParaRPr lang="ru-RU"/>
        </a:p>
      </dgm:t>
    </dgm:pt>
    <dgm:pt modelId="{40C6C2C0-E5CE-4F91-B5A1-C993950E3593}" type="pres">
      <dgm:prSet presAssocID="{3F298079-39EA-4E9C-B48B-AFC4E9EF7286}" presName="parTrans" presStyleLbl="sibTrans2D1" presStyleIdx="0" presStyleCnt="3"/>
      <dgm:spPr/>
      <dgm:t>
        <a:bodyPr/>
        <a:lstStyle/>
        <a:p>
          <a:endParaRPr lang="ru-RU"/>
        </a:p>
      </dgm:t>
    </dgm:pt>
    <dgm:pt modelId="{E0627FC3-8C8B-47A0-919B-F0B5153E95D9}" type="pres">
      <dgm:prSet presAssocID="{3F298079-39EA-4E9C-B48B-AFC4E9EF7286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923C8DFC-4CA6-41D3-87A1-440343B262BB}" type="pres">
      <dgm:prSet presAssocID="{6DF1A0A0-BCC4-42D5-A3F0-52D75B106D6D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B6CCBD-5BA9-4FB8-9D00-7A1C8C8545B2}" type="pres">
      <dgm:prSet presAssocID="{9B399C81-6A55-4166-B923-D44DB0E80930}" presName="parTrans" presStyleLbl="sibTrans2D1" presStyleIdx="1" presStyleCnt="3"/>
      <dgm:spPr/>
      <dgm:t>
        <a:bodyPr/>
        <a:lstStyle/>
        <a:p>
          <a:endParaRPr lang="ru-RU"/>
        </a:p>
      </dgm:t>
    </dgm:pt>
    <dgm:pt modelId="{34906B03-B721-4EF1-AA88-2FEECEAC7165}" type="pres">
      <dgm:prSet presAssocID="{9B399C81-6A55-4166-B923-D44DB0E80930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34FE10BB-6F05-4D6F-9B1A-D7900084B5F9}" type="pres">
      <dgm:prSet presAssocID="{0F6915DC-CC45-4E53-8E4E-8B734C682032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E9B52C-8A7C-4EA2-9385-137A2F942EF2}" type="pres">
      <dgm:prSet presAssocID="{8D79F68B-AB14-468F-87C2-12EC95F121B2}" presName="parTrans" presStyleLbl="sibTrans2D1" presStyleIdx="2" presStyleCnt="3"/>
      <dgm:spPr/>
      <dgm:t>
        <a:bodyPr/>
        <a:lstStyle/>
        <a:p>
          <a:endParaRPr lang="ru-RU"/>
        </a:p>
      </dgm:t>
    </dgm:pt>
    <dgm:pt modelId="{7C623C14-1828-4E79-B878-F6C55292A16A}" type="pres">
      <dgm:prSet presAssocID="{8D79F68B-AB14-468F-87C2-12EC95F121B2}" presName="connectorText" presStyleLbl="sibTrans2D1" presStyleIdx="2" presStyleCnt="3"/>
      <dgm:spPr/>
      <dgm:t>
        <a:bodyPr/>
        <a:lstStyle/>
        <a:p>
          <a:endParaRPr lang="ru-RU"/>
        </a:p>
      </dgm:t>
    </dgm:pt>
    <dgm:pt modelId="{1698A677-6245-453D-8623-C73433FB9206}" type="pres">
      <dgm:prSet presAssocID="{22ECC89E-345C-4778-8740-2E862724B2B3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A57EA60-B4EA-4555-A84F-90857D5081AD}" type="presOf" srcId="{6DF1A0A0-BCC4-42D5-A3F0-52D75B106D6D}" destId="{923C8DFC-4CA6-41D3-87A1-440343B262BB}" srcOrd="0" destOrd="0" presId="urn:microsoft.com/office/officeart/2005/8/layout/radial5"/>
    <dgm:cxn modelId="{0CAD5158-77B3-44D0-B00D-DA20B54106CF}" srcId="{97E93C67-388C-404D-81CA-BC4C11F750CF}" destId="{6DF1A0A0-BCC4-42D5-A3F0-52D75B106D6D}" srcOrd="0" destOrd="0" parTransId="{3F298079-39EA-4E9C-B48B-AFC4E9EF7286}" sibTransId="{C8EC666A-FA1D-40D4-AF28-B4416140B40B}"/>
    <dgm:cxn modelId="{6E88306A-653A-45C8-8FEE-53ECAE42C555}" srcId="{97E93C67-388C-404D-81CA-BC4C11F750CF}" destId="{22ECC89E-345C-4778-8740-2E862724B2B3}" srcOrd="2" destOrd="0" parTransId="{8D79F68B-AB14-468F-87C2-12EC95F121B2}" sibTransId="{154DE9F9-363E-4F33-A165-5DF2E38CE1DB}"/>
    <dgm:cxn modelId="{9BBDB6DE-DAAE-4AA0-9E4F-EA23ED36EAB5}" type="presOf" srcId="{3F298079-39EA-4E9C-B48B-AFC4E9EF7286}" destId="{40C6C2C0-E5CE-4F91-B5A1-C993950E3593}" srcOrd="0" destOrd="0" presId="urn:microsoft.com/office/officeart/2005/8/layout/radial5"/>
    <dgm:cxn modelId="{B50C77DE-DAE6-4B79-933F-D32C589771F4}" srcId="{97E93C67-388C-404D-81CA-BC4C11F750CF}" destId="{0F6915DC-CC45-4E53-8E4E-8B734C682032}" srcOrd="1" destOrd="0" parTransId="{9B399C81-6A55-4166-B923-D44DB0E80930}" sibTransId="{BD21787F-C455-4DD7-8A43-8526388449D6}"/>
    <dgm:cxn modelId="{9EB4B62C-1F2E-4270-8591-6A1C6CD36560}" type="presOf" srcId="{0F6915DC-CC45-4E53-8E4E-8B734C682032}" destId="{34FE10BB-6F05-4D6F-9B1A-D7900084B5F9}" srcOrd="0" destOrd="0" presId="urn:microsoft.com/office/officeart/2005/8/layout/radial5"/>
    <dgm:cxn modelId="{903BF7BD-1D0E-4104-B961-2CAE8D6404A7}" type="presOf" srcId="{9B399C81-6A55-4166-B923-D44DB0E80930}" destId="{A9B6CCBD-5BA9-4FB8-9D00-7A1C8C8545B2}" srcOrd="0" destOrd="0" presId="urn:microsoft.com/office/officeart/2005/8/layout/radial5"/>
    <dgm:cxn modelId="{1F99C35B-6740-4E18-8234-51949DAC35B0}" srcId="{4E9C9249-E353-4D88-9C8E-30E8C6BDC975}" destId="{97E93C67-388C-404D-81CA-BC4C11F750CF}" srcOrd="0" destOrd="0" parTransId="{57554A0A-D22D-49CF-AF10-34D6BAEFA5C1}" sibTransId="{EBDF5D9E-F022-477F-B50F-C6A6C49E10D3}"/>
    <dgm:cxn modelId="{0738353D-307A-48CA-8555-C802AEDCBBDE}" type="presOf" srcId="{3F298079-39EA-4E9C-B48B-AFC4E9EF7286}" destId="{E0627FC3-8C8B-47A0-919B-F0B5153E95D9}" srcOrd="1" destOrd="0" presId="urn:microsoft.com/office/officeart/2005/8/layout/radial5"/>
    <dgm:cxn modelId="{9964F7B2-FA20-420A-9BCD-7442A5082BAD}" type="presOf" srcId="{97E93C67-388C-404D-81CA-BC4C11F750CF}" destId="{31863249-1D80-4E53-AEB7-0020BF6A2EA7}" srcOrd="0" destOrd="0" presId="urn:microsoft.com/office/officeart/2005/8/layout/radial5"/>
    <dgm:cxn modelId="{F7713B5B-0DEA-4FA7-9977-69E832ED0932}" type="presOf" srcId="{22ECC89E-345C-4778-8740-2E862724B2B3}" destId="{1698A677-6245-453D-8623-C73433FB9206}" srcOrd="0" destOrd="0" presId="urn:microsoft.com/office/officeart/2005/8/layout/radial5"/>
    <dgm:cxn modelId="{40EBBB09-EC9C-4142-ACFC-6841E782012E}" type="presOf" srcId="{8D79F68B-AB14-468F-87C2-12EC95F121B2}" destId="{59E9B52C-8A7C-4EA2-9385-137A2F942EF2}" srcOrd="0" destOrd="0" presId="urn:microsoft.com/office/officeart/2005/8/layout/radial5"/>
    <dgm:cxn modelId="{00F033D6-4C80-4344-B496-119C3A950D43}" type="presOf" srcId="{8D79F68B-AB14-468F-87C2-12EC95F121B2}" destId="{7C623C14-1828-4E79-B878-F6C55292A16A}" srcOrd="1" destOrd="0" presId="urn:microsoft.com/office/officeart/2005/8/layout/radial5"/>
    <dgm:cxn modelId="{2EB603A8-77BC-4898-86B4-D374E0A2F63F}" type="presOf" srcId="{4E9C9249-E353-4D88-9C8E-30E8C6BDC975}" destId="{D51501F5-AE56-4D80-AEC4-6B69DC8220FB}" srcOrd="0" destOrd="0" presId="urn:microsoft.com/office/officeart/2005/8/layout/radial5"/>
    <dgm:cxn modelId="{D376E910-AD5B-40D8-B3C3-C91A7ED37928}" type="presOf" srcId="{9B399C81-6A55-4166-B923-D44DB0E80930}" destId="{34906B03-B721-4EF1-AA88-2FEECEAC7165}" srcOrd="1" destOrd="0" presId="urn:microsoft.com/office/officeart/2005/8/layout/radial5"/>
    <dgm:cxn modelId="{8D8C9DD5-F3C6-49D9-BDD0-65419675A53D}" type="presParOf" srcId="{D51501F5-AE56-4D80-AEC4-6B69DC8220FB}" destId="{31863249-1D80-4E53-AEB7-0020BF6A2EA7}" srcOrd="0" destOrd="0" presId="urn:microsoft.com/office/officeart/2005/8/layout/radial5"/>
    <dgm:cxn modelId="{B4C61B36-FEEB-4572-9CF8-1BC3CD5B70A0}" type="presParOf" srcId="{D51501F5-AE56-4D80-AEC4-6B69DC8220FB}" destId="{40C6C2C0-E5CE-4F91-B5A1-C993950E3593}" srcOrd="1" destOrd="0" presId="urn:microsoft.com/office/officeart/2005/8/layout/radial5"/>
    <dgm:cxn modelId="{5CF419AC-D1C6-4C85-A20C-EBA1EABCDE64}" type="presParOf" srcId="{40C6C2C0-E5CE-4F91-B5A1-C993950E3593}" destId="{E0627FC3-8C8B-47A0-919B-F0B5153E95D9}" srcOrd="0" destOrd="0" presId="urn:microsoft.com/office/officeart/2005/8/layout/radial5"/>
    <dgm:cxn modelId="{CFC29D47-5F8C-4882-8A29-150BF295FC13}" type="presParOf" srcId="{D51501F5-AE56-4D80-AEC4-6B69DC8220FB}" destId="{923C8DFC-4CA6-41D3-87A1-440343B262BB}" srcOrd="2" destOrd="0" presId="urn:microsoft.com/office/officeart/2005/8/layout/radial5"/>
    <dgm:cxn modelId="{51501130-E05D-40F8-9A74-75600AA60E1D}" type="presParOf" srcId="{D51501F5-AE56-4D80-AEC4-6B69DC8220FB}" destId="{A9B6CCBD-5BA9-4FB8-9D00-7A1C8C8545B2}" srcOrd="3" destOrd="0" presId="urn:microsoft.com/office/officeart/2005/8/layout/radial5"/>
    <dgm:cxn modelId="{8E680B4B-2815-4D12-AD21-54586384CD55}" type="presParOf" srcId="{A9B6CCBD-5BA9-4FB8-9D00-7A1C8C8545B2}" destId="{34906B03-B721-4EF1-AA88-2FEECEAC7165}" srcOrd="0" destOrd="0" presId="urn:microsoft.com/office/officeart/2005/8/layout/radial5"/>
    <dgm:cxn modelId="{FD83F625-2EC4-4B6D-8648-732853B6A95E}" type="presParOf" srcId="{D51501F5-AE56-4D80-AEC4-6B69DC8220FB}" destId="{34FE10BB-6F05-4D6F-9B1A-D7900084B5F9}" srcOrd="4" destOrd="0" presId="urn:microsoft.com/office/officeart/2005/8/layout/radial5"/>
    <dgm:cxn modelId="{F76C12D9-3A2F-4EA2-AC0A-23B1945685FB}" type="presParOf" srcId="{D51501F5-AE56-4D80-AEC4-6B69DC8220FB}" destId="{59E9B52C-8A7C-4EA2-9385-137A2F942EF2}" srcOrd="5" destOrd="0" presId="urn:microsoft.com/office/officeart/2005/8/layout/radial5"/>
    <dgm:cxn modelId="{BDAEDCF6-278C-4DED-9EBE-2B2D95CDA04D}" type="presParOf" srcId="{59E9B52C-8A7C-4EA2-9385-137A2F942EF2}" destId="{7C623C14-1828-4E79-B878-F6C55292A16A}" srcOrd="0" destOrd="0" presId="urn:microsoft.com/office/officeart/2005/8/layout/radial5"/>
    <dgm:cxn modelId="{1CDA378B-96D0-4589-85C9-A81481061A94}" type="presParOf" srcId="{D51501F5-AE56-4D80-AEC4-6B69DC8220FB}" destId="{1698A677-6245-453D-8623-C73433FB9206}" srcOrd="6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CDA235-65C0-4978-959A-6E24863B6BBA}" type="doc">
      <dgm:prSet loTypeId="urn:microsoft.com/office/officeart/2005/8/layout/radial5" loCatId="cycle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AEDDED92-6F1F-46C4-8A9B-AA6D4BAA6608}">
      <dgm:prSet phldrT="[Текст]" custT="1"/>
      <dgm:spPr/>
      <dgm:t>
        <a:bodyPr/>
        <a:lstStyle/>
        <a:p>
          <a:r>
            <a:rPr lang="ru-RU" sz="1400" b="1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Задачи руководителя кружка </a:t>
          </a:r>
          <a:endParaRPr lang="ru-RU" sz="1400" b="1" dirty="0"/>
        </a:p>
      </dgm:t>
    </dgm:pt>
    <dgm:pt modelId="{C3C309B5-270D-4C42-888E-13906EFF4BED}" type="parTrans" cxnId="{FB93E951-2AF0-4628-A158-A4476A873BE0}">
      <dgm:prSet/>
      <dgm:spPr/>
      <dgm:t>
        <a:bodyPr/>
        <a:lstStyle/>
        <a:p>
          <a:endParaRPr lang="ru-RU"/>
        </a:p>
      </dgm:t>
    </dgm:pt>
    <dgm:pt modelId="{0D419332-B4DD-4E4A-9B15-CADB3CFA51A8}" type="sibTrans" cxnId="{FB93E951-2AF0-4628-A158-A4476A873BE0}">
      <dgm:prSet/>
      <dgm:spPr/>
      <dgm:t>
        <a:bodyPr/>
        <a:lstStyle/>
        <a:p>
          <a:endParaRPr lang="ru-RU"/>
        </a:p>
      </dgm:t>
    </dgm:pt>
    <dgm:pt modelId="{76EC379B-D97D-4B2C-BEEB-E7A4A3AA7DA3}">
      <dgm:prSet phldrT="[Текст]" custT="1"/>
      <dgm:spPr/>
      <dgm:t>
        <a:bodyPr/>
        <a:lstStyle/>
        <a:p>
          <a:r>
            <a:rPr kumimoji="0" lang="ru-RU" sz="1400" b="1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развитие у студентов желания заниматься учебно- и научно-исследовательской работой</a:t>
          </a:r>
          <a:endParaRPr lang="ru-RU" sz="1400" b="1" dirty="0"/>
        </a:p>
      </dgm:t>
    </dgm:pt>
    <dgm:pt modelId="{DD7C3B2E-D9B0-4C67-BDFE-3EA19441487E}" type="parTrans" cxnId="{859EB17E-3974-457B-A3CE-CD4080365E86}">
      <dgm:prSet/>
      <dgm:spPr/>
      <dgm:t>
        <a:bodyPr/>
        <a:lstStyle/>
        <a:p>
          <a:endParaRPr lang="ru-RU"/>
        </a:p>
      </dgm:t>
    </dgm:pt>
    <dgm:pt modelId="{CCA70976-5400-4D6C-8107-F5C5FDAFC566}" type="sibTrans" cxnId="{859EB17E-3974-457B-A3CE-CD4080365E86}">
      <dgm:prSet/>
      <dgm:spPr/>
      <dgm:t>
        <a:bodyPr/>
        <a:lstStyle/>
        <a:p>
          <a:endParaRPr lang="ru-RU"/>
        </a:p>
      </dgm:t>
    </dgm:pt>
    <dgm:pt modelId="{BFD9B444-B773-4A62-8717-D748F19CFD5F}">
      <dgm:prSet phldrT="[Текст]" custT="1"/>
      <dgm:spPr/>
      <dgm:t>
        <a:bodyPr/>
        <a:lstStyle/>
        <a:p>
          <a:r>
            <a:rPr kumimoji="0" lang="ru-RU" sz="1400" b="1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развитие творческого потенциала студентов</a:t>
          </a:r>
          <a:endParaRPr lang="ru-RU" sz="1400" b="1" dirty="0"/>
        </a:p>
      </dgm:t>
    </dgm:pt>
    <dgm:pt modelId="{8DB014B8-CCBF-411C-B0F5-FF6AA732114B}" type="parTrans" cxnId="{62AA8D7C-173F-4EDB-9E6C-DA9F17E26840}">
      <dgm:prSet/>
      <dgm:spPr/>
      <dgm:t>
        <a:bodyPr/>
        <a:lstStyle/>
        <a:p>
          <a:endParaRPr lang="ru-RU"/>
        </a:p>
      </dgm:t>
    </dgm:pt>
    <dgm:pt modelId="{66388BA9-E466-4D0E-AB65-7F02963E11B4}" type="sibTrans" cxnId="{62AA8D7C-173F-4EDB-9E6C-DA9F17E26840}">
      <dgm:prSet/>
      <dgm:spPr/>
      <dgm:t>
        <a:bodyPr/>
        <a:lstStyle/>
        <a:p>
          <a:endParaRPr lang="ru-RU"/>
        </a:p>
      </dgm:t>
    </dgm:pt>
    <dgm:pt modelId="{3A358B55-0FAB-4BB4-B53C-1C9C2F4C0942}">
      <dgm:prSet phldrT="[Текст]" custT="1"/>
      <dgm:spPr/>
      <dgm:t>
        <a:bodyPr/>
        <a:lstStyle/>
        <a:p>
          <a:r>
            <a:rPr kumimoji="0" lang="ru-RU" sz="1400" b="1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повышение качества обученности по изучаемой дисциплине</a:t>
          </a:r>
          <a:endParaRPr lang="ru-RU" sz="1400" b="1" dirty="0"/>
        </a:p>
      </dgm:t>
    </dgm:pt>
    <dgm:pt modelId="{1F1375CC-DB18-4DBA-A8A4-53C2CD856EB1}" type="parTrans" cxnId="{732B278C-90A0-4B1A-AAB5-03EC9F2120BC}">
      <dgm:prSet/>
      <dgm:spPr/>
      <dgm:t>
        <a:bodyPr/>
        <a:lstStyle/>
        <a:p>
          <a:endParaRPr lang="ru-RU"/>
        </a:p>
      </dgm:t>
    </dgm:pt>
    <dgm:pt modelId="{20E417D5-1E1B-44EE-A59F-EC651D66441F}" type="sibTrans" cxnId="{732B278C-90A0-4B1A-AAB5-03EC9F2120BC}">
      <dgm:prSet/>
      <dgm:spPr/>
      <dgm:t>
        <a:bodyPr/>
        <a:lstStyle/>
        <a:p>
          <a:endParaRPr lang="ru-RU"/>
        </a:p>
      </dgm:t>
    </dgm:pt>
    <dgm:pt modelId="{A737658A-27B5-4CD4-9663-F0CE7E3A83E4}">
      <dgm:prSet/>
      <dgm:spPr/>
      <dgm:t>
        <a:bodyPr/>
        <a:lstStyle/>
        <a:p>
          <a:endParaRPr lang="ru-RU"/>
        </a:p>
      </dgm:t>
    </dgm:pt>
    <dgm:pt modelId="{7C0A7B86-4DD7-4C12-8464-267D1BD802B1}" type="parTrans" cxnId="{37EED7F4-935C-43F5-ACD6-5F8F6CE8AAC1}">
      <dgm:prSet/>
      <dgm:spPr/>
      <dgm:t>
        <a:bodyPr/>
        <a:lstStyle/>
        <a:p>
          <a:endParaRPr lang="ru-RU"/>
        </a:p>
      </dgm:t>
    </dgm:pt>
    <dgm:pt modelId="{4054256B-3309-4689-986D-0FCEFC793954}" type="sibTrans" cxnId="{37EED7F4-935C-43F5-ACD6-5F8F6CE8AAC1}">
      <dgm:prSet/>
      <dgm:spPr/>
      <dgm:t>
        <a:bodyPr/>
        <a:lstStyle/>
        <a:p>
          <a:endParaRPr lang="ru-RU"/>
        </a:p>
      </dgm:t>
    </dgm:pt>
    <dgm:pt modelId="{73BE78D4-523C-4DE1-90FA-1CBDDD5A75F8}">
      <dgm:prSet custT="1"/>
      <dgm:spPr/>
      <dgm:t>
        <a:bodyPr/>
        <a:lstStyle/>
        <a:p>
          <a:r>
            <a:rPr kumimoji="0" lang="ru-RU" sz="1400" b="1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расширение знаний по изучаемым дисциплинам</a:t>
          </a:r>
          <a:endParaRPr lang="ru-RU" sz="1400" b="1"/>
        </a:p>
      </dgm:t>
    </dgm:pt>
    <dgm:pt modelId="{5DB6BF40-9676-4027-897A-A7F9C02D99C1}" type="parTrans" cxnId="{42DD2F4A-D54F-4931-99B0-6BCDCF96AF24}">
      <dgm:prSet/>
      <dgm:spPr/>
      <dgm:t>
        <a:bodyPr/>
        <a:lstStyle/>
        <a:p>
          <a:endParaRPr lang="ru-RU"/>
        </a:p>
      </dgm:t>
    </dgm:pt>
    <dgm:pt modelId="{FC2D9584-3213-4794-B3A8-951A420190B0}" type="sibTrans" cxnId="{42DD2F4A-D54F-4931-99B0-6BCDCF96AF24}">
      <dgm:prSet/>
      <dgm:spPr/>
      <dgm:t>
        <a:bodyPr/>
        <a:lstStyle/>
        <a:p>
          <a:endParaRPr lang="ru-RU"/>
        </a:p>
      </dgm:t>
    </dgm:pt>
    <dgm:pt modelId="{108CAF9B-BFE7-43FE-BDC5-AF1BB6D26CF8}">
      <dgm:prSet custT="1"/>
      <dgm:spPr/>
      <dgm:t>
        <a:bodyPr/>
        <a:lstStyle/>
        <a:p>
          <a:r>
            <a:rPr kumimoji="0" lang="ru-RU" sz="1400" b="1" i="0" u="none" strike="noStrike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реализация личностно-ориентированного подхода к обучению</a:t>
          </a:r>
          <a:endParaRPr lang="ru-RU" sz="1400" b="1"/>
        </a:p>
      </dgm:t>
    </dgm:pt>
    <dgm:pt modelId="{8D7261DF-522D-4E8D-81FF-6D1E0CD36FBC}" type="parTrans" cxnId="{6C33AE6E-DAAB-46CE-B047-74EDFA56DE73}">
      <dgm:prSet/>
      <dgm:spPr/>
      <dgm:t>
        <a:bodyPr/>
        <a:lstStyle/>
        <a:p>
          <a:endParaRPr lang="ru-RU"/>
        </a:p>
      </dgm:t>
    </dgm:pt>
    <dgm:pt modelId="{704AC0F3-16DE-45D1-9856-A738B87EC96E}" type="sibTrans" cxnId="{6C33AE6E-DAAB-46CE-B047-74EDFA56DE73}">
      <dgm:prSet/>
      <dgm:spPr/>
      <dgm:t>
        <a:bodyPr/>
        <a:lstStyle/>
        <a:p>
          <a:endParaRPr lang="ru-RU"/>
        </a:p>
      </dgm:t>
    </dgm:pt>
    <dgm:pt modelId="{33428DC7-9BA5-4E00-8401-8FB044BF33BC}">
      <dgm:prSet custT="1"/>
      <dgm:spPr/>
      <dgm:t>
        <a:bodyPr/>
        <a:lstStyle/>
        <a:p>
          <a:r>
            <a:rPr kumimoji="0" lang="ru-RU" sz="1400" b="1" i="0" u="none" strike="noStrike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организация досуговой деятельности и сплочение студенческого коллектива</a:t>
          </a:r>
          <a:endParaRPr lang="ru-RU" sz="1400" b="1" dirty="0"/>
        </a:p>
      </dgm:t>
    </dgm:pt>
    <dgm:pt modelId="{7B32C2C9-EB78-4293-8623-76B660BAF1A4}" type="parTrans" cxnId="{64F705CE-870E-459C-8BD2-3F6A478EEB93}">
      <dgm:prSet/>
      <dgm:spPr/>
      <dgm:t>
        <a:bodyPr/>
        <a:lstStyle/>
        <a:p>
          <a:endParaRPr lang="ru-RU"/>
        </a:p>
      </dgm:t>
    </dgm:pt>
    <dgm:pt modelId="{2CFF449E-3E4D-4327-B2F4-3620D6F4A948}" type="sibTrans" cxnId="{64F705CE-870E-459C-8BD2-3F6A478EEB93}">
      <dgm:prSet/>
      <dgm:spPr/>
      <dgm:t>
        <a:bodyPr/>
        <a:lstStyle/>
        <a:p>
          <a:endParaRPr lang="ru-RU"/>
        </a:p>
      </dgm:t>
    </dgm:pt>
    <dgm:pt modelId="{3FC8D5F9-99E5-4330-8D88-5635D8154BB6}" type="pres">
      <dgm:prSet presAssocID="{9DCDA235-65C0-4978-959A-6E24863B6BB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084A410-3BAA-4459-8490-0423F8E6644E}" type="pres">
      <dgm:prSet presAssocID="{AEDDED92-6F1F-46C4-8A9B-AA6D4BAA6608}" presName="centerShape" presStyleLbl="node0" presStyleIdx="0" presStyleCnt="1" custScaleX="143561" custScaleY="143561"/>
      <dgm:spPr/>
      <dgm:t>
        <a:bodyPr/>
        <a:lstStyle/>
        <a:p>
          <a:endParaRPr lang="ru-RU"/>
        </a:p>
      </dgm:t>
    </dgm:pt>
    <dgm:pt modelId="{1947A25D-F730-4E7D-B66F-577A8574D1E5}" type="pres">
      <dgm:prSet presAssocID="{DD7C3B2E-D9B0-4C67-BDFE-3EA19441487E}" presName="parTrans" presStyleLbl="sibTrans2D1" presStyleIdx="0" presStyleCnt="6"/>
      <dgm:spPr/>
      <dgm:t>
        <a:bodyPr/>
        <a:lstStyle/>
        <a:p>
          <a:endParaRPr lang="ru-RU"/>
        </a:p>
      </dgm:t>
    </dgm:pt>
    <dgm:pt modelId="{50B5D481-4BF5-4370-96D3-E800259D0260}" type="pres">
      <dgm:prSet presAssocID="{DD7C3B2E-D9B0-4C67-BDFE-3EA19441487E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43B10FEA-EA54-4071-9AC3-DCAB920C00C2}" type="pres">
      <dgm:prSet presAssocID="{76EC379B-D97D-4B2C-BEEB-E7A4A3AA7DA3}" presName="node" presStyleLbl="node1" presStyleIdx="0" presStyleCnt="6" custScaleX="122535" custScaleY="1225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39A7F93-8CDE-49E2-9334-B1910BFF9DA7}" type="pres">
      <dgm:prSet presAssocID="{7B32C2C9-EB78-4293-8623-76B660BAF1A4}" presName="parTrans" presStyleLbl="sibTrans2D1" presStyleIdx="1" presStyleCnt="6"/>
      <dgm:spPr/>
      <dgm:t>
        <a:bodyPr/>
        <a:lstStyle/>
        <a:p>
          <a:endParaRPr lang="ru-RU"/>
        </a:p>
      </dgm:t>
    </dgm:pt>
    <dgm:pt modelId="{F0DFBE1D-0171-4CC9-9FCE-520BC6D4950E}" type="pres">
      <dgm:prSet presAssocID="{7B32C2C9-EB78-4293-8623-76B660BAF1A4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ACAFBA8B-66EF-42F3-9F10-1C1D49C85E9D}" type="pres">
      <dgm:prSet presAssocID="{33428DC7-9BA5-4E00-8401-8FB044BF33BC}" presName="node" presStyleLbl="node1" presStyleIdx="1" presStyleCnt="6" custScaleX="128834" custScaleY="12883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A71089-FEF8-4A4E-BB74-9E9D6588D7B1}" type="pres">
      <dgm:prSet presAssocID="{5DB6BF40-9676-4027-897A-A7F9C02D99C1}" presName="parTrans" presStyleLbl="sibTrans2D1" presStyleIdx="2" presStyleCnt="6"/>
      <dgm:spPr/>
      <dgm:t>
        <a:bodyPr/>
        <a:lstStyle/>
        <a:p>
          <a:endParaRPr lang="ru-RU"/>
        </a:p>
      </dgm:t>
    </dgm:pt>
    <dgm:pt modelId="{52FBFDA2-F6C5-4270-94B6-601CEBAAC03D}" type="pres">
      <dgm:prSet presAssocID="{5DB6BF40-9676-4027-897A-A7F9C02D99C1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88976518-98F1-40F2-A281-F9443031BB48}" type="pres">
      <dgm:prSet presAssocID="{73BE78D4-523C-4DE1-90FA-1CBDDD5A75F8}" presName="node" presStyleLbl="node1" presStyleIdx="2" presStyleCnt="6" custScaleX="124903" custScaleY="12490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7E46DE-1A73-4AF6-B25E-86B906F82A8D}" type="pres">
      <dgm:prSet presAssocID="{8DB014B8-CCBF-411C-B0F5-FF6AA732114B}" presName="parTrans" presStyleLbl="sibTrans2D1" presStyleIdx="3" presStyleCnt="6"/>
      <dgm:spPr/>
      <dgm:t>
        <a:bodyPr/>
        <a:lstStyle/>
        <a:p>
          <a:endParaRPr lang="ru-RU"/>
        </a:p>
      </dgm:t>
    </dgm:pt>
    <dgm:pt modelId="{9C9FC452-262E-498B-BC73-F8647C282E3B}" type="pres">
      <dgm:prSet presAssocID="{8DB014B8-CCBF-411C-B0F5-FF6AA732114B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4733345D-4F00-408E-AAB9-A6A2E5B74789}" type="pres">
      <dgm:prSet presAssocID="{BFD9B444-B773-4A62-8717-D748F19CFD5F}" presName="node" presStyleLbl="node1" presStyleIdx="3" presStyleCnt="6" custScaleX="135196" custScaleY="1351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A342B3-D163-4E8B-A044-79DADBFADECC}" type="pres">
      <dgm:prSet presAssocID="{8D7261DF-522D-4E8D-81FF-6D1E0CD36FBC}" presName="parTrans" presStyleLbl="sibTrans2D1" presStyleIdx="4" presStyleCnt="6"/>
      <dgm:spPr/>
      <dgm:t>
        <a:bodyPr/>
        <a:lstStyle/>
        <a:p>
          <a:endParaRPr lang="ru-RU"/>
        </a:p>
      </dgm:t>
    </dgm:pt>
    <dgm:pt modelId="{D68085AD-C69A-4FC9-A5E2-92FB1AD16F67}" type="pres">
      <dgm:prSet presAssocID="{8D7261DF-522D-4E8D-81FF-6D1E0CD36FBC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0FD86C92-B476-4AF6-AAA1-8BFCB88DA330}" type="pres">
      <dgm:prSet presAssocID="{108CAF9B-BFE7-43FE-BDC5-AF1BB6D26CF8}" presName="node" presStyleLbl="node1" presStyleIdx="4" presStyleCnt="6" custScaleX="123590" custScaleY="1235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E949EAC-5A4E-4C4A-A405-BCD5CCF3E7B2}" type="pres">
      <dgm:prSet presAssocID="{1F1375CC-DB18-4DBA-A8A4-53C2CD856EB1}" presName="parTrans" presStyleLbl="sibTrans2D1" presStyleIdx="5" presStyleCnt="6"/>
      <dgm:spPr/>
      <dgm:t>
        <a:bodyPr/>
        <a:lstStyle/>
        <a:p>
          <a:endParaRPr lang="ru-RU"/>
        </a:p>
      </dgm:t>
    </dgm:pt>
    <dgm:pt modelId="{09122F4C-9484-42EC-A55A-C5CDF12EB685}" type="pres">
      <dgm:prSet presAssocID="{1F1375CC-DB18-4DBA-A8A4-53C2CD856EB1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0B293360-4205-468E-908E-B246A13EFA1B}" type="pres">
      <dgm:prSet presAssocID="{3A358B55-0FAB-4BB4-B53C-1C9C2F4C0942}" presName="node" presStyleLbl="node1" presStyleIdx="5" presStyleCnt="6" custScaleX="126212" custScaleY="12621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BC1C461-2374-4A77-B78C-149D4DEFB346}" type="presOf" srcId="{8D7261DF-522D-4E8D-81FF-6D1E0CD36FBC}" destId="{D68085AD-C69A-4FC9-A5E2-92FB1AD16F67}" srcOrd="1" destOrd="0" presId="urn:microsoft.com/office/officeart/2005/8/layout/radial5"/>
    <dgm:cxn modelId="{AAF6FA64-4893-417E-94CC-600525F7AB54}" type="presOf" srcId="{8D7261DF-522D-4E8D-81FF-6D1E0CD36FBC}" destId="{29A342B3-D163-4E8B-A044-79DADBFADECC}" srcOrd="0" destOrd="0" presId="urn:microsoft.com/office/officeart/2005/8/layout/radial5"/>
    <dgm:cxn modelId="{64F705CE-870E-459C-8BD2-3F6A478EEB93}" srcId="{AEDDED92-6F1F-46C4-8A9B-AA6D4BAA6608}" destId="{33428DC7-9BA5-4E00-8401-8FB044BF33BC}" srcOrd="1" destOrd="0" parTransId="{7B32C2C9-EB78-4293-8623-76B660BAF1A4}" sibTransId="{2CFF449E-3E4D-4327-B2F4-3620D6F4A948}"/>
    <dgm:cxn modelId="{FADEB042-A6A8-4079-B75A-79D17021A451}" type="presOf" srcId="{1F1375CC-DB18-4DBA-A8A4-53C2CD856EB1}" destId="{DE949EAC-5A4E-4C4A-A405-BCD5CCF3E7B2}" srcOrd="0" destOrd="0" presId="urn:microsoft.com/office/officeart/2005/8/layout/radial5"/>
    <dgm:cxn modelId="{37EED7F4-935C-43F5-ACD6-5F8F6CE8AAC1}" srcId="{9DCDA235-65C0-4978-959A-6E24863B6BBA}" destId="{A737658A-27B5-4CD4-9663-F0CE7E3A83E4}" srcOrd="1" destOrd="0" parTransId="{7C0A7B86-4DD7-4C12-8464-267D1BD802B1}" sibTransId="{4054256B-3309-4689-986D-0FCEFC793954}"/>
    <dgm:cxn modelId="{859EB17E-3974-457B-A3CE-CD4080365E86}" srcId="{AEDDED92-6F1F-46C4-8A9B-AA6D4BAA6608}" destId="{76EC379B-D97D-4B2C-BEEB-E7A4A3AA7DA3}" srcOrd="0" destOrd="0" parTransId="{DD7C3B2E-D9B0-4C67-BDFE-3EA19441487E}" sibTransId="{CCA70976-5400-4D6C-8107-F5C5FDAFC566}"/>
    <dgm:cxn modelId="{E8582431-214C-446B-B8DA-9A392614C8F0}" type="presOf" srcId="{33428DC7-9BA5-4E00-8401-8FB044BF33BC}" destId="{ACAFBA8B-66EF-42F3-9F10-1C1D49C85E9D}" srcOrd="0" destOrd="0" presId="urn:microsoft.com/office/officeart/2005/8/layout/radial5"/>
    <dgm:cxn modelId="{99B7CBF0-DD66-4117-87FD-C8199ADC8F4A}" type="presOf" srcId="{73BE78D4-523C-4DE1-90FA-1CBDDD5A75F8}" destId="{88976518-98F1-40F2-A281-F9443031BB48}" srcOrd="0" destOrd="0" presId="urn:microsoft.com/office/officeart/2005/8/layout/radial5"/>
    <dgm:cxn modelId="{AEECBD79-1744-48BB-8EC2-83951ECE26AA}" type="presOf" srcId="{7B32C2C9-EB78-4293-8623-76B660BAF1A4}" destId="{F0DFBE1D-0171-4CC9-9FCE-520BC6D4950E}" srcOrd="1" destOrd="0" presId="urn:microsoft.com/office/officeart/2005/8/layout/radial5"/>
    <dgm:cxn modelId="{732B278C-90A0-4B1A-AAB5-03EC9F2120BC}" srcId="{AEDDED92-6F1F-46C4-8A9B-AA6D4BAA6608}" destId="{3A358B55-0FAB-4BB4-B53C-1C9C2F4C0942}" srcOrd="5" destOrd="0" parTransId="{1F1375CC-DB18-4DBA-A8A4-53C2CD856EB1}" sibTransId="{20E417D5-1E1B-44EE-A59F-EC651D66441F}"/>
    <dgm:cxn modelId="{DD7EB564-58F9-4FDE-8EDB-90D3B9608D58}" type="presOf" srcId="{AEDDED92-6F1F-46C4-8A9B-AA6D4BAA6608}" destId="{4084A410-3BAA-4459-8490-0423F8E6644E}" srcOrd="0" destOrd="0" presId="urn:microsoft.com/office/officeart/2005/8/layout/radial5"/>
    <dgm:cxn modelId="{2839A589-349E-4E5E-9FA8-9E5BD6CB53DE}" type="presOf" srcId="{3A358B55-0FAB-4BB4-B53C-1C9C2F4C0942}" destId="{0B293360-4205-468E-908E-B246A13EFA1B}" srcOrd="0" destOrd="0" presId="urn:microsoft.com/office/officeart/2005/8/layout/radial5"/>
    <dgm:cxn modelId="{190F3E70-655B-43FD-A58D-FA874F9879F9}" type="presOf" srcId="{5DB6BF40-9676-4027-897A-A7F9C02D99C1}" destId="{C8A71089-FEF8-4A4E-BB74-9E9D6588D7B1}" srcOrd="0" destOrd="0" presId="urn:microsoft.com/office/officeart/2005/8/layout/radial5"/>
    <dgm:cxn modelId="{52521D7C-B814-4B1B-84D9-8C547C42FE24}" type="presOf" srcId="{108CAF9B-BFE7-43FE-BDC5-AF1BB6D26CF8}" destId="{0FD86C92-B476-4AF6-AAA1-8BFCB88DA330}" srcOrd="0" destOrd="0" presId="urn:microsoft.com/office/officeart/2005/8/layout/radial5"/>
    <dgm:cxn modelId="{D0B2E7B4-5834-4878-8B0A-B7D3B93ACD10}" type="presOf" srcId="{8DB014B8-CCBF-411C-B0F5-FF6AA732114B}" destId="{9C9FC452-262E-498B-BC73-F8647C282E3B}" srcOrd="1" destOrd="0" presId="urn:microsoft.com/office/officeart/2005/8/layout/radial5"/>
    <dgm:cxn modelId="{90FC7362-69D9-466F-8249-78DC0F4EF955}" type="presOf" srcId="{BFD9B444-B773-4A62-8717-D748F19CFD5F}" destId="{4733345D-4F00-408E-AAB9-A6A2E5B74789}" srcOrd="0" destOrd="0" presId="urn:microsoft.com/office/officeart/2005/8/layout/radial5"/>
    <dgm:cxn modelId="{64DB7146-9EA6-4A9E-B988-3B306BB93EA7}" type="presOf" srcId="{9DCDA235-65C0-4978-959A-6E24863B6BBA}" destId="{3FC8D5F9-99E5-4330-8D88-5635D8154BB6}" srcOrd="0" destOrd="0" presId="urn:microsoft.com/office/officeart/2005/8/layout/radial5"/>
    <dgm:cxn modelId="{62AA8D7C-173F-4EDB-9E6C-DA9F17E26840}" srcId="{AEDDED92-6F1F-46C4-8A9B-AA6D4BAA6608}" destId="{BFD9B444-B773-4A62-8717-D748F19CFD5F}" srcOrd="3" destOrd="0" parTransId="{8DB014B8-CCBF-411C-B0F5-FF6AA732114B}" sibTransId="{66388BA9-E466-4D0E-AB65-7F02963E11B4}"/>
    <dgm:cxn modelId="{42DD2F4A-D54F-4931-99B0-6BCDCF96AF24}" srcId="{AEDDED92-6F1F-46C4-8A9B-AA6D4BAA6608}" destId="{73BE78D4-523C-4DE1-90FA-1CBDDD5A75F8}" srcOrd="2" destOrd="0" parTransId="{5DB6BF40-9676-4027-897A-A7F9C02D99C1}" sibTransId="{FC2D9584-3213-4794-B3A8-951A420190B0}"/>
    <dgm:cxn modelId="{6C33AE6E-DAAB-46CE-B047-74EDFA56DE73}" srcId="{AEDDED92-6F1F-46C4-8A9B-AA6D4BAA6608}" destId="{108CAF9B-BFE7-43FE-BDC5-AF1BB6D26CF8}" srcOrd="4" destOrd="0" parTransId="{8D7261DF-522D-4E8D-81FF-6D1E0CD36FBC}" sibTransId="{704AC0F3-16DE-45D1-9856-A738B87EC96E}"/>
    <dgm:cxn modelId="{849DB38B-8E83-417A-8B59-E10D6C063197}" type="presOf" srcId="{8DB014B8-CCBF-411C-B0F5-FF6AA732114B}" destId="{577E46DE-1A73-4AF6-B25E-86B906F82A8D}" srcOrd="0" destOrd="0" presId="urn:microsoft.com/office/officeart/2005/8/layout/radial5"/>
    <dgm:cxn modelId="{88DBB4C3-1E69-4241-8D1D-4C0720EA2E8F}" type="presOf" srcId="{7B32C2C9-EB78-4293-8623-76B660BAF1A4}" destId="{939A7F93-8CDE-49E2-9334-B1910BFF9DA7}" srcOrd="0" destOrd="0" presId="urn:microsoft.com/office/officeart/2005/8/layout/radial5"/>
    <dgm:cxn modelId="{3F82F5EB-4D1E-4B60-8877-0F62C75CF290}" type="presOf" srcId="{76EC379B-D97D-4B2C-BEEB-E7A4A3AA7DA3}" destId="{43B10FEA-EA54-4071-9AC3-DCAB920C00C2}" srcOrd="0" destOrd="0" presId="urn:microsoft.com/office/officeart/2005/8/layout/radial5"/>
    <dgm:cxn modelId="{FB93E951-2AF0-4628-A158-A4476A873BE0}" srcId="{9DCDA235-65C0-4978-959A-6E24863B6BBA}" destId="{AEDDED92-6F1F-46C4-8A9B-AA6D4BAA6608}" srcOrd="0" destOrd="0" parTransId="{C3C309B5-270D-4C42-888E-13906EFF4BED}" sibTransId="{0D419332-B4DD-4E4A-9B15-CADB3CFA51A8}"/>
    <dgm:cxn modelId="{2B3EA842-1ABD-48DB-AEFB-45DC45867AA1}" type="presOf" srcId="{5DB6BF40-9676-4027-897A-A7F9C02D99C1}" destId="{52FBFDA2-F6C5-4270-94B6-601CEBAAC03D}" srcOrd="1" destOrd="0" presId="urn:microsoft.com/office/officeart/2005/8/layout/radial5"/>
    <dgm:cxn modelId="{5BA52055-6AF3-407E-B428-A4A572246C46}" type="presOf" srcId="{DD7C3B2E-D9B0-4C67-BDFE-3EA19441487E}" destId="{50B5D481-4BF5-4370-96D3-E800259D0260}" srcOrd="1" destOrd="0" presId="urn:microsoft.com/office/officeart/2005/8/layout/radial5"/>
    <dgm:cxn modelId="{1E53ED05-4874-47E1-9CED-13A922A9DB54}" type="presOf" srcId="{DD7C3B2E-D9B0-4C67-BDFE-3EA19441487E}" destId="{1947A25D-F730-4E7D-B66F-577A8574D1E5}" srcOrd="0" destOrd="0" presId="urn:microsoft.com/office/officeart/2005/8/layout/radial5"/>
    <dgm:cxn modelId="{221E27BC-2164-4D10-8460-7CD5FB7FAA30}" type="presOf" srcId="{1F1375CC-DB18-4DBA-A8A4-53C2CD856EB1}" destId="{09122F4C-9484-42EC-A55A-C5CDF12EB685}" srcOrd="1" destOrd="0" presId="urn:microsoft.com/office/officeart/2005/8/layout/radial5"/>
    <dgm:cxn modelId="{5F68959C-C972-4E15-88EC-D714276543B4}" type="presParOf" srcId="{3FC8D5F9-99E5-4330-8D88-5635D8154BB6}" destId="{4084A410-3BAA-4459-8490-0423F8E6644E}" srcOrd="0" destOrd="0" presId="urn:microsoft.com/office/officeart/2005/8/layout/radial5"/>
    <dgm:cxn modelId="{2A3E6213-2ED2-494A-89A4-3F019E914BE2}" type="presParOf" srcId="{3FC8D5F9-99E5-4330-8D88-5635D8154BB6}" destId="{1947A25D-F730-4E7D-B66F-577A8574D1E5}" srcOrd="1" destOrd="0" presId="urn:microsoft.com/office/officeart/2005/8/layout/radial5"/>
    <dgm:cxn modelId="{6AEAE72F-00CF-4CB5-87A8-28E7A93C67E8}" type="presParOf" srcId="{1947A25D-F730-4E7D-B66F-577A8574D1E5}" destId="{50B5D481-4BF5-4370-96D3-E800259D0260}" srcOrd="0" destOrd="0" presId="urn:microsoft.com/office/officeart/2005/8/layout/radial5"/>
    <dgm:cxn modelId="{37CC74FE-2E78-4BA5-BA99-D1B2EA880A3B}" type="presParOf" srcId="{3FC8D5F9-99E5-4330-8D88-5635D8154BB6}" destId="{43B10FEA-EA54-4071-9AC3-DCAB920C00C2}" srcOrd="2" destOrd="0" presId="urn:microsoft.com/office/officeart/2005/8/layout/radial5"/>
    <dgm:cxn modelId="{3954D803-50ED-4F04-B0F1-FB72722D98A9}" type="presParOf" srcId="{3FC8D5F9-99E5-4330-8D88-5635D8154BB6}" destId="{939A7F93-8CDE-49E2-9334-B1910BFF9DA7}" srcOrd="3" destOrd="0" presId="urn:microsoft.com/office/officeart/2005/8/layout/radial5"/>
    <dgm:cxn modelId="{17627C9B-341D-415D-9E20-EDBF0B7FB1AF}" type="presParOf" srcId="{939A7F93-8CDE-49E2-9334-B1910BFF9DA7}" destId="{F0DFBE1D-0171-4CC9-9FCE-520BC6D4950E}" srcOrd="0" destOrd="0" presId="urn:microsoft.com/office/officeart/2005/8/layout/radial5"/>
    <dgm:cxn modelId="{8E7254A7-D5F1-421D-B0FF-4DF0E9518879}" type="presParOf" srcId="{3FC8D5F9-99E5-4330-8D88-5635D8154BB6}" destId="{ACAFBA8B-66EF-42F3-9F10-1C1D49C85E9D}" srcOrd="4" destOrd="0" presId="urn:microsoft.com/office/officeart/2005/8/layout/radial5"/>
    <dgm:cxn modelId="{860826BA-1CF5-462B-AD59-927E5FF7556F}" type="presParOf" srcId="{3FC8D5F9-99E5-4330-8D88-5635D8154BB6}" destId="{C8A71089-FEF8-4A4E-BB74-9E9D6588D7B1}" srcOrd="5" destOrd="0" presId="urn:microsoft.com/office/officeart/2005/8/layout/radial5"/>
    <dgm:cxn modelId="{C801CA79-992D-44E7-8E3E-6BEBF642EEB5}" type="presParOf" srcId="{C8A71089-FEF8-4A4E-BB74-9E9D6588D7B1}" destId="{52FBFDA2-F6C5-4270-94B6-601CEBAAC03D}" srcOrd="0" destOrd="0" presId="urn:microsoft.com/office/officeart/2005/8/layout/radial5"/>
    <dgm:cxn modelId="{586F7804-4194-41ED-BEF9-B38E27F55B14}" type="presParOf" srcId="{3FC8D5F9-99E5-4330-8D88-5635D8154BB6}" destId="{88976518-98F1-40F2-A281-F9443031BB48}" srcOrd="6" destOrd="0" presId="urn:microsoft.com/office/officeart/2005/8/layout/radial5"/>
    <dgm:cxn modelId="{7CA736A7-BFA1-4508-8C26-20DCB6BF26E6}" type="presParOf" srcId="{3FC8D5F9-99E5-4330-8D88-5635D8154BB6}" destId="{577E46DE-1A73-4AF6-B25E-86B906F82A8D}" srcOrd="7" destOrd="0" presId="urn:microsoft.com/office/officeart/2005/8/layout/radial5"/>
    <dgm:cxn modelId="{4E350A62-A34F-4E5B-83F7-2005778CE801}" type="presParOf" srcId="{577E46DE-1A73-4AF6-B25E-86B906F82A8D}" destId="{9C9FC452-262E-498B-BC73-F8647C282E3B}" srcOrd="0" destOrd="0" presId="urn:microsoft.com/office/officeart/2005/8/layout/radial5"/>
    <dgm:cxn modelId="{6714194B-4DCC-47C6-91B6-14398AA60C8C}" type="presParOf" srcId="{3FC8D5F9-99E5-4330-8D88-5635D8154BB6}" destId="{4733345D-4F00-408E-AAB9-A6A2E5B74789}" srcOrd="8" destOrd="0" presId="urn:microsoft.com/office/officeart/2005/8/layout/radial5"/>
    <dgm:cxn modelId="{FD0F5274-F056-4559-8F1E-97C9D73A7520}" type="presParOf" srcId="{3FC8D5F9-99E5-4330-8D88-5635D8154BB6}" destId="{29A342B3-D163-4E8B-A044-79DADBFADECC}" srcOrd="9" destOrd="0" presId="urn:microsoft.com/office/officeart/2005/8/layout/radial5"/>
    <dgm:cxn modelId="{B833CE3A-14CC-4E0E-90FA-78FF0164F41A}" type="presParOf" srcId="{29A342B3-D163-4E8B-A044-79DADBFADECC}" destId="{D68085AD-C69A-4FC9-A5E2-92FB1AD16F67}" srcOrd="0" destOrd="0" presId="urn:microsoft.com/office/officeart/2005/8/layout/radial5"/>
    <dgm:cxn modelId="{1EE5F49C-9375-4AD6-ACE7-D7D883DE48FB}" type="presParOf" srcId="{3FC8D5F9-99E5-4330-8D88-5635D8154BB6}" destId="{0FD86C92-B476-4AF6-AAA1-8BFCB88DA330}" srcOrd="10" destOrd="0" presId="urn:microsoft.com/office/officeart/2005/8/layout/radial5"/>
    <dgm:cxn modelId="{DB5CEB38-0561-42F5-A747-000A5837DAF0}" type="presParOf" srcId="{3FC8D5F9-99E5-4330-8D88-5635D8154BB6}" destId="{DE949EAC-5A4E-4C4A-A405-BCD5CCF3E7B2}" srcOrd="11" destOrd="0" presId="urn:microsoft.com/office/officeart/2005/8/layout/radial5"/>
    <dgm:cxn modelId="{0E03E232-4D09-4BF3-A9BB-D2D2D6A233F7}" type="presParOf" srcId="{DE949EAC-5A4E-4C4A-A405-BCD5CCF3E7B2}" destId="{09122F4C-9484-42EC-A55A-C5CDF12EB685}" srcOrd="0" destOrd="0" presId="urn:microsoft.com/office/officeart/2005/8/layout/radial5"/>
    <dgm:cxn modelId="{EF2E691E-39E8-413E-810B-A09BA3B763B5}" type="presParOf" srcId="{3FC8D5F9-99E5-4330-8D88-5635D8154BB6}" destId="{0B293360-4205-468E-908E-B246A13EFA1B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C91ADB-23F1-4588-84E2-C92BBA3AD135}" type="doc">
      <dgm:prSet loTypeId="urn:microsoft.com/office/officeart/2005/8/layout/radial5" loCatId="relationship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87DAC08F-2896-4ED5-BE24-36A4EFA9ECF4}">
      <dgm:prSet phldrT="[Текст]"/>
      <dgm:spPr/>
      <dgm:t>
        <a:bodyPr/>
        <a:lstStyle/>
        <a:p>
          <a:r>
            <a:rPr lang="ru-RU" b="1" dirty="0" smtClean="0"/>
            <a:t>Принципы НИРС</a:t>
          </a:r>
          <a:endParaRPr lang="ru-RU" b="1" dirty="0"/>
        </a:p>
      </dgm:t>
    </dgm:pt>
    <dgm:pt modelId="{FFEC6676-BDC7-4F5F-892A-87D2DA3273A7}" type="parTrans" cxnId="{59DCB85B-D8DD-48B8-AB57-3E298FA66057}">
      <dgm:prSet/>
      <dgm:spPr/>
      <dgm:t>
        <a:bodyPr/>
        <a:lstStyle/>
        <a:p>
          <a:endParaRPr lang="ru-RU"/>
        </a:p>
      </dgm:t>
    </dgm:pt>
    <dgm:pt modelId="{DE3975BE-5479-4328-B72A-87E99A89560F}" type="sibTrans" cxnId="{59DCB85B-D8DD-48B8-AB57-3E298FA66057}">
      <dgm:prSet/>
      <dgm:spPr/>
      <dgm:t>
        <a:bodyPr/>
        <a:lstStyle/>
        <a:p>
          <a:endParaRPr lang="ru-RU"/>
        </a:p>
      </dgm:t>
    </dgm:pt>
    <dgm:pt modelId="{DA408E5F-989C-41E0-AB51-9E15A7FE1B94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публикации результатов научно-исследовательской работы</a:t>
          </a:r>
          <a:endParaRPr lang="ru-RU" b="1" dirty="0"/>
        </a:p>
      </dgm:t>
    </dgm:pt>
    <dgm:pt modelId="{98E84CB9-CAC6-4B1A-9CC7-B915E8B31CEF}" type="parTrans" cxnId="{0452C699-1B0B-442B-AE37-D7964398C240}">
      <dgm:prSet/>
      <dgm:spPr/>
      <dgm:t>
        <a:bodyPr/>
        <a:lstStyle/>
        <a:p>
          <a:endParaRPr lang="ru-RU"/>
        </a:p>
      </dgm:t>
    </dgm:pt>
    <dgm:pt modelId="{B424713E-F1AD-4597-95C5-F5B4C5D22BF0}" type="sibTrans" cxnId="{0452C699-1B0B-442B-AE37-D7964398C240}">
      <dgm:prSet/>
      <dgm:spPr/>
      <dgm:t>
        <a:bodyPr/>
        <a:lstStyle/>
        <a:p>
          <a:endParaRPr lang="ru-RU"/>
        </a:p>
      </dgm:t>
    </dgm:pt>
    <dgm:pt modelId="{645055C0-2FC8-422F-B3E5-40F55061DD2A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субъет-субъектные отношения между преподавателями и студентами</a:t>
          </a:r>
          <a:endParaRPr lang="ru-RU" b="1" dirty="0"/>
        </a:p>
      </dgm:t>
    </dgm:pt>
    <dgm:pt modelId="{06D8B859-6B09-417C-8C4C-900D0C707A70}" type="parTrans" cxnId="{D09BE530-66DC-4A56-B846-0E672AD1DB2A}">
      <dgm:prSet/>
      <dgm:spPr/>
      <dgm:t>
        <a:bodyPr/>
        <a:lstStyle/>
        <a:p>
          <a:endParaRPr lang="ru-RU"/>
        </a:p>
      </dgm:t>
    </dgm:pt>
    <dgm:pt modelId="{10B61FA2-F7C6-42A0-9A6B-CD91E60A6EB2}" type="sibTrans" cxnId="{D09BE530-66DC-4A56-B846-0E672AD1DB2A}">
      <dgm:prSet/>
      <dgm:spPr/>
      <dgm:t>
        <a:bodyPr/>
        <a:lstStyle/>
        <a:p>
          <a:endParaRPr lang="ru-RU"/>
        </a:p>
      </dgm:t>
    </dgm:pt>
    <dgm:pt modelId="{7B6B706E-D7F9-4C61-BB59-18A85AC56DE9}">
      <dgm:prSet phldrT="[Текст]"/>
      <dgm:spPr/>
      <dgm:t>
        <a:bodyPr/>
        <a:lstStyle/>
        <a:p>
          <a:r>
            <a:rPr kumimoji="0" lang="ru-RU" b="1" i="0" u="none" strike="noStrike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профессиональная направленность научно-исследовательской работы</a:t>
          </a:r>
          <a:endParaRPr lang="ru-RU" b="1" dirty="0"/>
        </a:p>
      </dgm:t>
    </dgm:pt>
    <dgm:pt modelId="{6564635E-FEE9-416D-9A1A-77063EDE9F96}" type="parTrans" cxnId="{304275B4-17C7-47C4-8878-5683AD5BFE15}">
      <dgm:prSet/>
      <dgm:spPr/>
      <dgm:t>
        <a:bodyPr/>
        <a:lstStyle/>
        <a:p>
          <a:endParaRPr lang="ru-RU"/>
        </a:p>
      </dgm:t>
    </dgm:pt>
    <dgm:pt modelId="{A0E5CFD9-F567-42D7-9362-3F01DCE2CD4C}" type="sibTrans" cxnId="{304275B4-17C7-47C4-8878-5683AD5BFE15}">
      <dgm:prSet/>
      <dgm:spPr/>
      <dgm:t>
        <a:bodyPr/>
        <a:lstStyle/>
        <a:p>
          <a:endParaRPr lang="ru-RU"/>
        </a:p>
      </dgm:t>
    </dgm:pt>
    <dgm:pt modelId="{8E58C84D-900D-42D4-BED8-3BAAD78340E0}">
      <dgm:prSet phldrT="[Текст]"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участия в различных всероссийских и международных проектах</a:t>
          </a:r>
          <a:endParaRPr lang="ru-RU" b="1" dirty="0"/>
        </a:p>
      </dgm:t>
    </dgm:pt>
    <dgm:pt modelId="{D88A29CE-01AD-4390-834B-F98C77F491A1}" type="parTrans" cxnId="{B3DC0F2C-67C1-4116-BB50-1BDED481046F}">
      <dgm:prSet/>
      <dgm:spPr/>
      <dgm:t>
        <a:bodyPr/>
        <a:lstStyle/>
        <a:p>
          <a:endParaRPr lang="ru-RU"/>
        </a:p>
      </dgm:t>
    </dgm:pt>
    <dgm:pt modelId="{B1B97136-BC0E-4BC8-AA9A-1D9A18ED918A}" type="sibTrans" cxnId="{B3DC0F2C-67C1-4116-BB50-1BDED481046F}">
      <dgm:prSet/>
      <dgm:spPr/>
      <dgm:t>
        <a:bodyPr/>
        <a:lstStyle/>
        <a:p>
          <a:endParaRPr lang="ru-RU"/>
        </a:p>
      </dgm:t>
    </dgm:pt>
    <dgm:pt modelId="{AC753E3F-5069-4CF8-9019-EEFC4A1E744C}">
      <dgm:prSet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добровольность участия студента </a:t>
          </a:r>
          <a:endParaRPr lang="ru-RU" b="1"/>
        </a:p>
      </dgm:t>
    </dgm:pt>
    <dgm:pt modelId="{033849FE-0E06-49A3-80DB-32CD5FC8F2BC}" type="parTrans" cxnId="{CE21F989-ECEA-418A-AD1F-1B9F8FF92C2D}">
      <dgm:prSet/>
      <dgm:spPr/>
      <dgm:t>
        <a:bodyPr/>
        <a:lstStyle/>
        <a:p>
          <a:endParaRPr lang="ru-RU"/>
        </a:p>
      </dgm:t>
    </dgm:pt>
    <dgm:pt modelId="{AF8EE1F3-9304-4F47-A5B7-5FF33B9EFECF}" type="sibTrans" cxnId="{CE21F989-ECEA-418A-AD1F-1B9F8FF92C2D}">
      <dgm:prSet/>
      <dgm:spPr/>
      <dgm:t>
        <a:bodyPr/>
        <a:lstStyle/>
        <a:p>
          <a:endParaRPr lang="ru-RU"/>
        </a:p>
      </dgm:t>
    </dgm:pt>
    <dgm:pt modelId="{6D9F6501-A8D7-4DD4-80EA-5DA846F41A58}">
      <dgm:prSet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свободный выбор темы исследования и творческой группы</a:t>
          </a:r>
          <a:endParaRPr lang="ru-RU" b="1"/>
        </a:p>
      </dgm:t>
    </dgm:pt>
    <dgm:pt modelId="{B40979D1-64EB-4DD7-A95A-2FE581C47531}" type="parTrans" cxnId="{2DA648DE-53C0-4048-8C4A-6ABCDAE278A0}">
      <dgm:prSet/>
      <dgm:spPr/>
      <dgm:t>
        <a:bodyPr/>
        <a:lstStyle/>
        <a:p>
          <a:endParaRPr lang="ru-RU"/>
        </a:p>
      </dgm:t>
    </dgm:pt>
    <dgm:pt modelId="{928CED91-4948-483B-8994-F6D8A0A5B2DD}" type="sibTrans" cxnId="{2DA648DE-53C0-4048-8C4A-6ABCDAE278A0}">
      <dgm:prSet/>
      <dgm:spPr/>
      <dgm:t>
        <a:bodyPr/>
        <a:lstStyle/>
        <a:p>
          <a:endParaRPr lang="ru-RU"/>
        </a:p>
      </dgm:t>
    </dgm:pt>
    <dgm:pt modelId="{469B8FCA-A65E-413C-B771-B01F1389CFFC}">
      <dgm:prSet/>
      <dgm:spPr/>
      <dgm:t>
        <a:bodyPr/>
        <a:lstStyle/>
        <a:p>
          <a:r>
            <a:rPr kumimoji="0" lang="ru-RU" b="1" i="0" u="none" strike="noStrike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участия в различных конференциях по теме исследования</a:t>
          </a:r>
          <a:endParaRPr lang="ru-RU" b="1"/>
        </a:p>
      </dgm:t>
    </dgm:pt>
    <dgm:pt modelId="{8150A395-E315-4142-A4CB-C167B7D50007}" type="parTrans" cxnId="{6689153A-C556-4556-9BF1-E96E4D443810}">
      <dgm:prSet/>
      <dgm:spPr/>
      <dgm:t>
        <a:bodyPr/>
        <a:lstStyle/>
        <a:p>
          <a:endParaRPr lang="ru-RU"/>
        </a:p>
      </dgm:t>
    </dgm:pt>
    <dgm:pt modelId="{A2C509E1-6B18-4139-9ADD-4391FD1810CA}" type="sibTrans" cxnId="{6689153A-C556-4556-9BF1-E96E4D443810}">
      <dgm:prSet/>
      <dgm:spPr/>
      <dgm:t>
        <a:bodyPr/>
        <a:lstStyle/>
        <a:p>
          <a:endParaRPr lang="ru-RU"/>
        </a:p>
      </dgm:t>
    </dgm:pt>
    <dgm:pt modelId="{968F6CD1-0E78-48BF-B7D2-BA8802274919}" type="pres">
      <dgm:prSet presAssocID="{F1C91ADB-23F1-4588-84E2-C92BBA3AD135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B189BDD-8CD3-4393-A639-6DF5FC909141}" type="pres">
      <dgm:prSet presAssocID="{87DAC08F-2896-4ED5-BE24-36A4EFA9ECF4}" presName="centerShape" presStyleLbl="node0" presStyleIdx="0" presStyleCnt="1" custScaleX="113384" custScaleY="113384"/>
      <dgm:spPr/>
      <dgm:t>
        <a:bodyPr/>
        <a:lstStyle/>
        <a:p>
          <a:endParaRPr lang="ru-RU"/>
        </a:p>
      </dgm:t>
    </dgm:pt>
    <dgm:pt modelId="{412E1490-ADD1-4A97-BB2D-D4BA98C9C5EF}" type="pres">
      <dgm:prSet presAssocID="{98E84CB9-CAC6-4B1A-9CC7-B915E8B31CEF}" presName="parTrans" presStyleLbl="sibTrans2D1" presStyleIdx="0" presStyleCnt="7"/>
      <dgm:spPr/>
      <dgm:t>
        <a:bodyPr/>
        <a:lstStyle/>
        <a:p>
          <a:endParaRPr lang="ru-RU"/>
        </a:p>
      </dgm:t>
    </dgm:pt>
    <dgm:pt modelId="{717032BD-941F-45E0-8C79-C80855DCDFE3}" type="pres">
      <dgm:prSet presAssocID="{98E84CB9-CAC6-4B1A-9CC7-B915E8B31CEF}" presName="connectorText" presStyleLbl="sibTrans2D1" presStyleIdx="0" presStyleCnt="7"/>
      <dgm:spPr/>
      <dgm:t>
        <a:bodyPr/>
        <a:lstStyle/>
        <a:p>
          <a:endParaRPr lang="ru-RU"/>
        </a:p>
      </dgm:t>
    </dgm:pt>
    <dgm:pt modelId="{F277BDB0-28C9-45B2-BA6C-CF4B305DDDB2}" type="pres">
      <dgm:prSet presAssocID="{DA408E5F-989C-41E0-AB51-9E15A7FE1B94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851FC9-6AD7-430F-ADEF-2CFC0001BC33}" type="pres">
      <dgm:prSet presAssocID="{033849FE-0E06-49A3-80DB-32CD5FC8F2BC}" presName="parTrans" presStyleLbl="sibTrans2D1" presStyleIdx="1" presStyleCnt="7"/>
      <dgm:spPr/>
      <dgm:t>
        <a:bodyPr/>
        <a:lstStyle/>
        <a:p>
          <a:endParaRPr lang="ru-RU"/>
        </a:p>
      </dgm:t>
    </dgm:pt>
    <dgm:pt modelId="{52A4DAAF-9C7B-4473-9A38-F7BE616FB301}" type="pres">
      <dgm:prSet presAssocID="{033849FE-0E06-49A3-80DB-32CD5FC8F2BC}" presName="connectorText" presStyleLbl="sibTrans2D1" presStyleIdx="1" presStyleCnt="7"/>
      <dgm:spPr/>
      <dgm:t>
        <a:bodyPr/>
        <a:lstStyle/>
        <a:p>
          <a:endParaRPr lang="ru-RU"/>
        </a:p>
      </dgm:t>
    </dgm:pt>
    <dgm:pt modelId="{A55E4332-04F9-4777-8EA7-1F7343BC704A}" type="pres">
      <dgm:prSet presAssocID="{AC753E3F-5069-4CF8-9019-EEFC4A1E744C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00987A-C790-45C6-9E68-815BD94EBD24}" type="pres">
      <dgm:prSet presAssocID="{06D8B859-6B09-417C-8C4C-900D0C707A70}" presName="parTrans" presStyleLbl="sibTrans2D1" presStyleIdx="2" presStyleCnt="7"/>
      <dgm:spPr/>
      <dgm:t>
        <a:bodyPr/>
        <a:lstStyle/>
        <a:p>
          <a:endParaRPr lang="ru-RU"/>
        </a:p>
      </dgm:t>
    </dgm:pt>
    <dgm:pt modelId="{3A88CC1B-418D-41B1-934B-B49E32714F90}" type="pres">
      <dgm:prSet presAssocID="{06D8B859-6B09-417C-8C4C-900D0C707A70}" presName="connectorText" presStyleLbl="sibTrans2D1" presStyleIdx="2" presStyleCnt="7"/>
      <dgm:spPr/>
      <dgm:t>
        <a:bodyPr/>
        <a:lstStyle/>
        <a:p>
          <a:endParaRPr lang="ru-RU"/>
        </a:p>
      </dgm:t>
    </dgm:pt>
    <dgm:pt modelId="{933341D7-9AC1-4E24-AD0B-93CBDF2D7BFC}" type="pres">
      <dgm:prSet presAssocID="{645055C0-2FC8-422F-B3E5-40F55061DD2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E51271-F36F-4B67-B051-F4269364B1FD}" type="pres">
      <dgm:prSet presAssocID="{B40979D1-64EB-4DD7-A95A-2FE581C47531}" presName="parTrans" presStyleLbl="sibTrans2D1" presStyleIdx="3" presStyleCnt="7"/>
      <dgm:spPr/>
      <dgm:t>
        <a:bodyPr/>
        <a:lstStyle/>
        <a:p>
          <a:endParaRPr lang="ru-RU"/>
        </a:p>
      </dgm:t>
    </dgm:pt>
    <dgm:pt modelId="{BDC894C5-CDF7-4157-9A67-80A771AEBF1F}" type="pres">
      <dgm:prSet presAssocID="{B40979D1-64EB-4DD7-A95A-2FE581C47531}" presName="connectorText" presStyleLbl="sibTrans2D1" presStyleIdx="3" presStyleCnt="7"/>
      <dgm:spPr/>
      <dgm:t>
        <a:bodyPr/>
        <a:lstStyle/>
        <a:p>
          <a:endParaRPr lang="ru-RU"/>
        </a:p>
      </dgm:t>
    </dgm:pt>
    <dgm:pt modelId="{D46F0CB4-F3E4-4E61-AB41-C2A69C170A17}" type="pres">
      <dgm:prSet presAssocID="{6D9F6501-A8D7-4DD4-80EA-5DA846F41A58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4D44037-E2E8-4B69-869B-BF22883CD223}" type="pres">
      <dgm:prSet presAssocID="{6564635E-FEE9-416D-9A1A-77063EDE9F96}" presName="parTrans" presStyleLbl="sibTrans2D1" presStyleIdx="4" presStyleCnt="7"/>
      <dgm:spPr/>
      <dgm:t>
        <a:bodyPr/>
        <a:lstStyle/>
        <a:p>
          <a:endParaRPr lang="ru-RU"/>
        </a:p>
      </dgm:t>
    </dgm:pt>
    <dgm:pt modelId="{F1F623E1-4E23-425E-9445-D93D6743EAFB}" type="pres">
      <dgm:prSet presAssocID="{6564635E-FEE9-416D-9A1A-77063EDE9F96}" presName="connectorText" presStyleLbl="sibTrans2D1" presStyleIdx="4" presStyleCnt="7"/>
      <dgm:spPr/>
      <dgm:t>
        <a:bodyPr/>
        <a:lstStyle/>
        <a:p>
          <a:endParaRPr lang="ru-RU"/>
        </a:p>
      </dgm:t>
    </dgm:pt>
    <dgm:pt modelId="{3B40C799-B5FB-4930-AD82-465F68636059}" type="pres">
      <dgm:prSet presAssocID="{7B6B706E-D7F9-4C61-BB59-18A85AC56DE9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86F2859-F7E1-4B83-8089-2BDC9264C6B1}" type="pres">
      <dgm:prSet presAssocID="{D88A29CE-01AD-4390-834B-F98C77F491A1}" presName="parTrans" presStyleLbl="sibTrans2D1" presStyleIdx="5" presStyleCnt="7"/>
      <dgm:spPr/>
      <dgm:t>
        <a:bodyPr/>
        <a:lstStyle/>
        <a:p>
          <a:endParaRPr lang="ru-RU"/>
        </a:p>
      </dgm:t>
    </dgm:pt>
    <dgm:pt modelId="{4331B29A-0AD1-45B8-8EBE-62C796EB4786}" type="pres">
      <dgm:prSet presAssocID="{D88A29CE-01AD-4390-834B-F98C77F491A1}" presName="connectorText" presStyleLbl="sibTrans2D1" presStyleIdx="5" presStyleCnt="7"/>
      <dgm:spPr/>
      <dgm:t>
        <a:bodyPr/>
        <a:lstStyle/>
        <a:p>
          <a:endParaRPr lang="ru-RU"/>
        </a:p>
      </dgm:t>
    </dgm:pt>
    <dgm:pt modelId="{2AEEEB81-6A10-44D5-8A19-1455A5BDC8E7}" type="pres">
      <dgm:prSet presAssocID="{8E58C84D-900D-42D4-BED8-3BAAD78340E0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FF9DE4-835A-4B05-BE3D-C3231D2FB537}" type="pres">
      <dgm:prSet presAssocID="{8150A395-E315-4142-A4CB-C167B7D50007}" presName="parTrans" presStyleLbl="sibTrans2D1" presStyleIdx="6" presStyleCnt="7"/>
      <dgm:spPr/>
      <dgm:t>
        <a:bodyPr/>
        <a:lstStyle/>
        <a:p>
          <a:endParaRPr lang="ru-RU"/>
        </a:p>
      </dgm:t>
    </dgm:pt>
    <dgm:pt modelId="{7E2BD99F-3448-4D3E-A2E4-450229F7995B}" type="pres">
      <dgm:prSet presAssocID="{8150A395-E315-4142-A4CB-C167B7D50007}" presName="connectorText" presStyleLbl="sibTrans2D1" presStyleIdx="6" presStyleCnt="7"/>
      <dgm:spPr/>
      <dgm:t>
        <a:bodyPr/>
        <a:lstStyle/>
        <a:p>
          <a:endParaRPr lang="ru-RU"/>
        </a:p>
      </dgm:t>
    </dgm:pt>
    <dgm:pt modelId="{E216117F-2414-4FB7-9D9E-B05494614E75}" type="pres">
      <dgm:prSet presAssocID="{469B8FCA-A65E-413C-B771-B01F1389CFFC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452C699-1B0B-442B-AE37-D7964398C240}" srcId="{87DAC08F-2896-4ED5-BE24-36A4EFA9ECF4}" destId="{DA408E5F-989C-41E0-AB51-9E15A7FE1B94}" srcOrd="0" destOrd="0" parTransId="{98E84CB9-CAC6-4B1A-9CC7-B915E8B31CEF}" sibTransId="{B424713E-F1AD-4597-95C5-F5B4C5D22BF0}"/>
    <dgm:cxn modelId="{5F804293-10B6-4C1F-9BBB-7565C1906904}" type="presOf" srcId="{F1C91ADB-23F1-4588-84E2-C92BBA3AD135}" destId="{968F6CD1-0E78-48BF-B7D2-BA8802274919}" srcOrd="0" destOrd="0" presId="urn:microsoft.com/office/officeart/2005/8/layout/radial5"/>
    <dgm:cxn modelId="{4CF56DEB-F5CB-492F-9C25-4687671D1FD0}" type="presOf" srcId="{469B8FCA-A65E-413C-B771-B01F1389CFFC}" destId="{E216117F-2414-4FB7-9D9E-B05494614E75}" srcOrd="0" destOrd="0" presId="urn:microsoft.com/office/officeart/2005/8/layout/radial5"/>
    <dgm:cxn modelId="{23618525-EFD8-42AF-9601-C23E65D4B61A}" type="presOf" srcId="{98E84CB9-CAC6-4B1A-9CC7-B915E8B31CEF}" destId="{412E1490-ADD1-4A97-BB2D-D4BA98C9C5EF}" srcOrd="0" destOrd="0" presId="urn:microsoft.com/office/officeart/2005/8/layout/radial5"/>
    <dgm:cxn modelId="{2707193D-48B2-4977-8F53-1F9D595388D6}" type="presOf" srcId="{033849FE-0E06-49A3-80DB-32CD5FC8F2BC}" destId="{52A4DAAF-9C7B-4473-9A38-F7BE616FB301}" srcOrd="1" destOrd="0" presId="urn:microsoft.com/office/officeart/2005/8/layout/radial5"/>
    <dgm:cxn modelId="{2D7B6763-B97C-4BD2-8F95-FFCD5B18E0EF}" type="presOf" srcId="{8E58C84D-900D-42D4-BED8-3BAAD78340E0}" destId="{2AEEEB81-6A10-44D5-8A19-1455A5BDC8E7}" srcOrd="0" destOrd="0" presId="urn:microsoft.com/office/officeart/2005/8/layout/radial5"/>
    <dgm:cxn modelId="{7BDF9EE0-4A69-406D-A2AB-314039456CC6}" type="presOf" srcId="{6564635E-FEE9-416D-9A1A-77063EDE9F96}" destId="{F1F623E1-4E23-425E-9445-D93D6743EAFB}" srcOrd="1" destOrd="0" presId="urn:microsoft.com/office/officeart/2005/8/layout/radial5"/>
    <dgm:cxn modelId="{CCF71907-6A91-4245-878E-D103E1976057}" type="presOf" srcId="{87DAC08F-2896-4ED5-BE24-36A4EFA9ECF4}" destId="{4B189BDD-8CD3-4393-A639-6DF5FC909141}" srcOrd="0" destOrd="0" presId="urn:microsoft.com/office/officeart/2005/8/layout/radial5"/>
    <dgm:cxn modelId="{59DCB85B-D8DD-48B8-AB57-3E298FA66057}" srcId="{F1C91ADB-23F1-4588-84E2-C92BBA3AD135}" destId="{87DAC08F-2896-4ED5-BE24-36A4EFA9ECF4}" srcOrd="0" destOrd="0" parTransId="{FFEC6676-BDC7-4F5F-892A-87D2DA3273A7}" sibTransId="{DE3975BE-5479-4328-B72A-87E99A89560F}"/>
    <dgm:cxn modelId="{D2696085-9A89-40BA-9A77-15E6F2B03FF0}" type="presOf" srcId="{98E84CB9-CAC6-4B1A-9CC7-B915E8B31CEF}" destId="{717032BD-941F-45E0-8C79-C80855DCDFE3}" srcOrd="1" destOrd="0" presId="urn:microsoft.com/office/officeart/2005/8/layout/radial5"/>
    <dgm:cxn modelId="{F5A0482D-D8BD-44B3-A456-3749A4F0A6B5}" type="presOf" srcId="{AC753E3F-5069-4CF8-9019-EEFC4A1E744C}" destId="{A55E4332-04F9-4777-8EA7-1F7343BC704A}" srcOrd="0" destOrd="0" presId="urn:microsoft.com/office/officeart/2005/8/layout/radial5"/>
    <dgm:cxn modelId="{2DA648DE-53C0-4048-8C4A-6ABCDAE278A0}" srcId="{87DAC08F-2896-4ED5-BE24-36A4EFA9ECF4}" destId="{6D9F6501-A8D7-4DD4-80EA-5DA846F41A58}" srcOrd="3" destOrd="0" parTransId="{B40979D1-64EB-4DD7-A95A-2FE581C47531}" sibTransId="{928CED91-4948-483B-8994-F6D8A0A5B2DD}"/>
    <dgm:cxn modelId="{FF903AF1-91A7-4424-8EEB-0A7D65E534B8}" type="presOf" srcId="{D88A29CE-01AD-4390-834B-F98C77F491A1}" destId="{4331B29A-0AD1-45B8-8EBE-62C796EB4786}" srcOrd="1" destOrd="0" presId="urn:microsoft.com/office/officeart/2005/8/layout/radial5"/>
    <dgm:cxn modelId="{EA75B997-0204-4D7C-83EC-A1FB2379084A}" type="presOf" srcId="{8150A395-E315-4142-A4CB-C167B7D50007}" destId="{7E2BD99F-3448-4D3E-A2E4-450229F7995B}" srcOrd="1" destOrd="0" presId="urn:microsoft.com/office/officeart/2005/8/layout/radial5"/>
    <dgm:cxn modelId="{D7A5E30B-273B-431F-BB64-273C2121E8D1}" type="presOf" srcId="{033849FE-0E06-49A3-80DB-32CD5FC8F2BC}" destId="{BA851FC9-6AD7-430F-ADEF-2CFC0001BC33}" srcOrd="0" destOrd="0" presId="urn:microsoft.com/office/officeart/2005/8/layout/radial5"/>
    <dgm:cxn modelId="{6B57B653-0643-404C-BD69-E53F1B065BEC}" type="presOf" srcId="{B40979D1-64EB-4DD7-A95A-2FE581C47531}" destId="{BDC894C5-CDF7-4157-9A67-80A771AEBF1F}" srcOrd="1" destOrd="0" presId="urn:microsoft.com/office/officeart/2005/8/layout/radial5"/>
    <dgm:cxn modelId="{6689153A-C556-4556-9BF1-E96E4D443810}" srcId="{87DAC08F-2896-4ED5-BE24-36A4EFA9ECF4}" destId="{469B8FCA-A65E-413C-B771-B01F1389CFFC}" srcOrd="6" destOrd="0" parTransId="{8150A395-E315-4142-A4CB-C167B7D50007}" sibTransId="{A2C509E1-6B18-4139-9ADD-4391FD1810CA}"/>
    <dgm:cxn modelId="{F35C20DD-CC82-432B-8130-9AC300FF40CA}" type="presOf" srcId="{8150A395-E315-4142-A4CB-C167B7D50007}" destId="{76FF9DE4-835A-4B05-BE3D-C3231D2FB537}" srcOrd="0" destOrd="0" presId="urn:microsoft.com/office/officeart/2005/8/layout/radial5"/>
    <dgm:cxn modelId="{E1C9BC23-844A-4C14-A430-BF3A25495F5B}" type="presOf" srcId="{645055C0-2FC8-422F-B3E5-40F55061DD2A}" destId="{933341D7-9AC1-4E24-AD0B-93CBDF2D7BFC}" srcOrd="0" destOrd="0" presId="urn:microsoft.com/office/officeart/2005/8/layout/radial5"/>
    <dgm:cxn modelId="{B3DC0F2C-67C1-4116-BB50-1BDED481046F}" srcId="{87DAC08F-2896-4ED5-BE24-36A4EFA9ECF4}" destId="{8E58C84D-900D-42D4-BED8-3BAAD78340E0}" srcOrd="5" destOrd="0" parTransId="{D88A29CE-01AD-4390-834B-F98C77F491A1}" sibTransId="{B1B97136-BC0E-4BC8-AA9A-1D9A18ED918A}"/>
    <dgm:cxn modelId="{15A8DABE-2061-4557-9190-C003282D6479}" type="presOf" srcId="{6D9F6501-A8D7-4DD4-80EA-5DA846F41A58}" destId="{D46F0CB4-F3E4-4E61-AB41-C2A69C170A17}" srcOrd="0" destOrd="0" presId="urn:microsoft.com/office/officeart/2005/8/layout/radial5"/>
    <dgm:cxn modelId="{81F1037D-3F8A-4977-B6D5-C78521A2B047}" type="presOf" srcId="{06D8B859-6B09-417C-8C4C-900D0C707A70}" destId="{7D00987A-C790-45C6-9E68-815BD94EBD24}" srcOrd="0" destOrd="0" presId="urn:microsoft.com/office/officeart/2005/8/layout/radial5"/>
    <dgm:cxn modelId="{304275B4-17C7-47C4-8878-5683AD5BFE15}" srcId="{87DAC08F-2896-4ED5-BE24-36A4EFA9ECF4}" destId="{7B6B706E-D7F9-4C61-BB59-18A85AC56DE9}" srcOrd="4" destOrd="0" parTransId="{6564635E-FEE9-416D-9A1A-77063EDE9F96}" sibTransId="{A0E5CFD9-F567-42D7-9362-3F01DCE2CD4C}"/>
    <dgm:cxn modelId="{CE21F989-ECEA-418A-AD1F-1B9F8FF92C2D}" srcId="{87DAC08F-2896-4ED5-BE24-36A4EFA9ECF4}" destId="{AC753E3F-5069-4CF8-9019-EEFC4A1E744C}" srcOrd="1" destOrd="0" parTransId="{033849FE-0E06-49A3-80DB-32CD5FC8F2BC}" sibTransId="{AF8EE1F3-9304-4F47-A5B7-5FF33B9EFECF}"/>
    <dgm:cxn modelId="{D09BE530-66DC-4A56-B846-0E672AD1DB2A}" srcId="{87DAC08F-2896-4ED5-BE24-36A4EFA9ECF4}" destId="{645055C0-2FC8-422F-B3E5-40F55061DD2A}" srcOrd="2" destOrd="0" parTransId="{06D8B859-6B09-417C-8C4C-900D0C707A70}" sibTransId="{10B61FA2-F7C6-42A0-9A6B-CD91E60A6EB2}"/>
    <dgm:cxn modelId="{06288449-6B0A-4C41-8B01-AFC295E19CC4}" type="presOf" srcId="{6564635E-FEE9-416D-9A1A-77063EDE9F96}" destId="{34D44037-E2E8-4B69-869B-BF22883CD223}" srcOrd="0" destOrd="0" presId="urn:microsoft.com/office/officeart/2005/8/layout/radial5"/>
    <dgm:cxn modelId="{FFE6815B-93DC-4E4C-921E-FA90D09E5614}" type="presOf" srcId="{06D8B859-6B09-417C-8C4C-900D0C707A70}" destId="{3A88CC1B-418D-41B1-934B-B49E32714F90}" srcOrd="1" destOrd="0" presId="urn:microsoft.com/office/officeart/2005/8/layout/radial5"/>
    <dgm:cxn modelId="{F58A23B6-3FB0-4401-9B86-3A0316D5EC57}" type="presOf" srcId="{7B6B706E-D7F9-4C61-BB59-18A85AC56DE9}" destId="{3B40C799-B5FB-4930-AD82-465F68636059}" srcOrd="0" destOrd="0" presId="urn:microsoft.com/office/officeart/2005/8/layout/radial5"/>
    <dgm:cxn modelId="{B514CCDE-D2D1-4D60-BC7F-F41A0C1D2C10}" type="presOf" srcId="{DA408E5F-989C-41E0-AB51-9E15A7FE1B94}" destId="{F277BDB0-28C9-45B2-BA6C-CF4B305DDDB2}" srcOrd="0" destOrd="0" presId="urn:microsoft.com/office/officeart/2005/8/layout/radial5"/>
    <dgm:cxn modelId="{76EAC615-069A-4FBD-BBBC-0975ADAFF878}" type="presOf" srcId="{D88A29CE-01AD-4390-834B-F98C77F491A1}" destId="{A86F2859-F7E1-4B83-8089-2BDC9264C6B1}" srcOrd="0" destOrd="0" presId="urn:microsoft.com/office/officeart/2005/8/layout/radial5"/>
    <dgm:cxn modelId="{7589C114-3B42-4915-847C-ADEFB551BED7}" type="presOf" srcId="{B40979D1-64EB-4DD7-A95A-2FE581C47531}" destId="{B7E51271-F36F-4B67-B051-F4269364B1FD}" srcOrd="0" destOrd="0" presId="urn:microsoft.com/office/officeart/2005/8/layout/radial5"/>
    <dgm:cxn modelId="{9C99A164-FC23-464F-B715-1530AF178025}" type="presParOf" srcId="{968F6CD1-0E78-48BF-B7D2-BA8802274919}" destId="{4B189BDD-8CD3-4393-A639-6DF5FC909141}" srcOrd="0" destOrd="0" presId="urn:microsoft.com/office/officeart/2005/8/layout/radial5"/>
    <dgm:cxn modelId="{05BDBC7E-2797-4EE0-AE5D-4E61BFC1DEE0}" type="presParOf" srcId="{968F6CD1-0E78-48BF-B7D2-BA8802274919}" destId="{412E1490-ADD1-4A97-BB2D-D4BA98C9C5EF}" srcOrd="1" destOrd="0" presId="urn:microsoft.com/office/officeart/2005/8/layout/radial5"/>
    <dgm:cxn modelId="{2A1D7EAF-7034-4E8C-9AA9-022A018DD955}" type="presParOf" srcId="{412E1490-ADD1-4A97-BB2D-D4BA98C9C5EF}" destId="{717032BD-941F-45E0-8C79-C80855DCDFE3}" srcOrd="0" destOrd="0" presId="urn:microsoft.com/office/officeart/2005/8/layout/radial5"/>
    <dgm:cxn modelId="{A299A313-99E1-4A0E-8FCB-F69AC65738C9}" type="presParOf" srcId="{968F6CD1-0E78-48BF-B7D2-BA8802274919}" destId="{F277BDB0-28C9-45B2-BA6C-CF4B305DDDB2}" srcOrd="2" destOrd="0" presId="urn:microsoft.com/office/officeart/2005/8/layout/radial5"/>
    <dgm:cxn modelId="{6F034CD0-4FC9-438B-B153-2B44E6EE57F7}" type="presParOf" srcId="{968F6CD1-0E78-48BF-B7D2-BA8802274919}" destId="{BA851FC9-6AD7-430F-ADEF-2CFC0001BC33}" srcOrd="3" destOrd="0" presId="urn:microsoft.com/office/officeart/2005/8/layout/radial5"/>
    <dgm:cxn modelId="{E3B4524C-A137-4499-B076-057154F9C3AB}" type="presParOf" srcId="{BA851FC9-6AD7-430F-ADEF-2CFC0001BC33}" destId="{52A4DAAF-9C7B-4473-9A38-F7BE616FB301}" srcOrd="0" destOrd="0" presId="urn:microsoft.com/office/officeart/2005/8/layout/radial5"/>
    <dgm:cxn modelId="{4CC757E9-9B03-4114-9C2E-59F84B41C3E8}" type="presParOf" srcId="{968F6CD1-0E78-48BF-B7D2-BA8802274919}" destId="{A55E4332-04F9-4777-8EA7-1F7343BC704A}" srcOrd="4" destOrd="0" presId="urn:microsoft.com/office/officeart/2005/8/layout/radial5"/>
    <dgm:cxn modelId="{D1BE4EEE-93AD-401A-ADA9-38D3DE5AD5E6}" type="presParOf" srcId="{968F6CD1-0E78-48BF-B7D2-BA8802274919}" destId="{7D00987A-C790-45C6-9E68-815BD94EBD24}" srcOrd="5" destOrd="0" presId="urn:microsoft.com/office/officeart/2005/8/layout/radial5"/>
    <dgm:cxn modelId="{D4A0DC81-215F-4EC1-8EC7-BA1551EEFC69}" type="presParOf" srcId="{7D00987A-C790-45C6-9E68-815BD94EBD24}" destId="{3A88CC1B-418D-41B1-934B-B49E32714F90}" srcOrd="0" destOrd="0" presId="urn:microsoft.com/office/officeart/2005/8/layout/radial5"/>
    <dgm:cxn modelId="{1CEA7FDB-0FE1-4B8C-BE35-D229021F386E}" type="presParOf" srcId="{968F6CD1-0E78-48BF-B7D2-BA8802274919}" destId="{933341D7-9AC1-4E24-AD0B-93CBDF2D7BFC}" srcOrd="6" destOrd="0" presId="urn:microsoft.com/office/officeart/2005/8/layout/radial5"/>
    <dgm:cxn modelId="{AA40FD6D-94FB-4F48-8CF3-726B3C214686}" type="presParOf" srcId="{968F6CD1-0E78-48BF-B7D2-BA8802274919}" destId="{B7E51271-F36F-4B67-B051-F4269364B1FD}" srcOrd="7" destOrd="0" presId="urn:microsoft.com/office/officeart/2005/8/layout/radial5"/>
    <dgm:cxn modelId="{C1B1725A-5053-4904-BAA3-A5AC03E2542E}" type="presParOf" srcId="{B7E51271-F36F-4B67-B051-F4269364B1FD}" destId="{BDC894C5-CDF7-4157-9A67-80A771AEBF1F}" srcOrd="0" destOrd="0" presId="urn:microsoft.com/office/officeart/2005/8/layout/radial5"/>
    <dgm:cxn modelId="{A6AA38A7-BB05-44E2-AAAA-82CC2138B585}" type="presParOf" srcId="{968F6CD1-0E78-48BF-B7D2-BA8802274919}" destId="{D46F0CB4-F3E4-4E61-AB41-C2A69C170A17}" srcOrd="8" destOrd="0" presId="urn:microsoft.com/office/officeart/2005/8/layout/radial5"/>
    <dgm:cxn modelId="{CC3C320A-E33B-4DD7-800C-D4C0A25B7892}" type="presParOf" srcId="{968F6CD1-0E78-48BF-B7D2-BA8802274919}" destId="{34D44037-E2E8-4B69-869B-BF22883CD223}" srcOrd="9" destOrd="0" presId="urn:microsoft.com/office/officeart/2005/8/layout/radial5"/>
    <dgm:cxn modelId="{D0E890D9-F1A7-4CC1-8970-622FD7E6C842}" type="presParOf" srcId="{34D44037-E2E8-4B69-869B-BF22883CD223}" destId="{F1F623E1-4E23-425E-9445-D93D6743EAFB}" srcOrd="0" destOrd="0" presId="urn:microsoft.com/office/officeart/2005/8/layout/radial5"/>
    <dgm:cxn modelId="{65793F2D-F681-4559-8CEC-3E332381437F}" type="presParOf" srcId="{968F6CD1-0E78-48BF-B7D2-BA8802274919}" destId="{3B40C799-B5FB-4930-AD82-465F68636059}" srcOrd="10" destOrd="0" presId="urn:microsoft.com/office/officeart/2005/8/layout/radial5"/>
    <dgm:cxn modelId="{99BF04C4-8451-440C-B7FF-497D5B266381}" type="presParOf" srcId="{968F6CD1-0E78-48BF-B7D2-BA8802274919}" destId="{A86F2859-F7E1-4B83-8089-2BDC9264C6B1}" srcOrd="11" destOrd="0" presId="urn:microsoft.com/office/officeart/2005/8/layout/radial5"/>
    <dgm:cxn modelId="{511236BA-DA41-48FE-822A-D678E811E549}" type="presParOf" srcId="{A86F2859-F7E1-4B83-8089-2BDC9264C6B1}" destId="{4331B29A-0AD1-45B8-8EBE-62C796EB4786}" srcOrd="0" destOrd="0" presId="urn:microsoft.com/office/officeart/2005/8/layout/radial5"/>
    <dgm:cxn modelId="{6A2F1EB5-51AC-473E-A3EA-9BC9EBF9A86C}" type="presParOf" srcId="{968F6CD1-0E78-48BF-B7D2-BA8802274919}" destId="{2AEEEB81-6A10-44D5-8A19-1455A5BDC8E7}" srcOrd="12" destOrd="0" presId="urn:microsoft.com/office/officeart/2005/8/layout/radial5"/>
    <dgm:cxn modelId="{A2A2DC02-797B-451B-A614-46FE276AC299}" type="presParOf" srcId="{968F6CD1-0E78-48BF-B7D2-BA8802274919}" destId="{76FF9DE4-835A-4B05-BE3D-C3231D2FB537}" srcOrd="13" destOrd="0" presId="urn:microsoft.com/office/officeart/2005/8/layout/radial5"/>
    <dgm:cxn modelId="{9939F3A4-DFD8-4F8B-985D-CE81974CA283}" type="presParOf" srcId="{76FF9DE4-835A-4B05-BE3D-C3231D2FB537}" destId="{7E2BD99F-3448-4D3E-A2E4-450229F7995B}" srcOrd="0" destOrd="0" presId="urn:microsoft.com/office/officeart/2005/8/layout/radial5"/>
    <dgm:cxn modelId="{8DFBB705-74FD-428E-B126-A50D35367A9A}" type="presParOf" srcId="{968F6CD1-0E78-48BF-B7D2-BA8802274919}" destId="{E216117F-2414-4FB7-9D9E-B05494614E75}" srcOrd="14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68829F7-CEAC-436C-A996-07BEDB7B363D}">
      <dsp:nvSpPr>
        <dsp:cNvPr id="0" name=""/>
        <dsp:cNvSpPr/>
      </dsp:nvSpPr>
      <dsp:spPr>
        <a:xfrm>
          <a:off x="3350502" y="2489793"/>
          <a:ext cx="1507906" cy="1507906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000" b="1" kern="1200" smtClean="0"/>
            <a:t>Проблема подготовки мобильных специалистов </a:t>
          </a:r>
          <a:endParaRPr lang="ru-RU" sz="1000" kern="1200" dirty="0"/>
        </a:p>
      </dsp:txBody>
      <dsp:txXfrm>
        <a:off x="3350502" y="2489793"/>
        <a:ext cx="1507906" cy="1507906"/>
      </dsp:txXfrm>
    </dsp:sp>
    <dsp:sp modelId="{1E74C5E3-6617-401F-836D-57DBFFA1F6B1}">
      <dsp:nvSpPr>
        <dsp:cNvPr id="0" name=""/>
        <dsp:cNvSpPr/>
      </dsp:nvSpPr>
      <dsp:spPr>
        <a:xfrm rot="16200000">
          <a:off x="3943548" y="1938958"/>
          <a:ext cx="321815" cy="5126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6200000">
        <a:off x="3943548" y="1938958"/>
        <a:ext cx="321815" cy="512688"/>
      </dsp:txXfrm>
    </dsp:sp>
    <dsp:sp modelId="{B18AE5DA-1313-4E60-B3BF-B46F8BD6CB4A}">
      <dsp:nvSpPr>
        <dsp:cNvPr id="0" name=""/>
        <dsp:cNvSpPr/>
      </dsp:nvSpPr>
      <dsp:spPr>
        <a:xfrm>
          <a:off x="3167904" y="9492"/>
          <a:ext cx="1873102" cy="1873102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ассимиляция научных знаний в обществе </a:t>
          </a:r>
          <a:endParaRPr lang="ru-RU" sz="1000" b="1" kern="1200" dirty="0"/>
        </a:p>
      </dsp:txBody>
      <dsp:txXfrm>
        <a:off x="3167904" y="9492"/>
        <a:ext cx="1873102" cy="1873102"/>
      </dsp:txXfrm>
    </dsp:sp>
    <dsp:sp modelId="{E6B2CB1D-78B5-4529-B471-79CED4269448}">
      <dsp:nvSpPr>
        <dsp:cNvPr id="0" name=""/>
        <dsp:cNvSpPr/>
      </dsp:nvSpPr>
      <dsp:spPr>
        <a:xfrm rot="20520000">
          <a:off x="4940678" y="2663415"/>
          <a:ext cx="321815" cy="5126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20520000">
        <a:off x="4940678" y="2663415"/>
        <a:ext cx="321815" cy="512688"/>
      </dsp:txXfrm>
    </dsp:sp>
    <dsp:sp modelId="{1EAF2AF2-7D01-4A6D-8A68-F055AFA6EDD2}">
      <dsp:nvSpPr>
        <dsp:cNvPr id="0" name=""/>
        <dsp:cNvSpPr/>
      </dsp:nvSpPr>
      <dsp:spPr>
        <a:xfrm>
          <a:off x="5353149" y="1597166"/>
          <a:ext cx="1873102" cy="1873102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экспансия науки в профессии </a:t>
          </a:r>
          <a:endParaRPr lang="ru-RU" sz="1000" b="1" kern="1200" dirty="0"/>
        </a:p>
      </dsp:txBody>
      <dsp:txXfrm>
        <a:off x="5353149" y="1597166"/>
        <a:ext cx="1873102" cy="1873102"/>
      </dsp:txXfrm>
    </dsp:sp>
    <dsp:sp modelId="{CC52BF02-94AA-424A-89D2-C1A048356BBA}">
      <dsp:nvSpPr>
        <dsp:cNvPr id="0" name=""/>
        <dsp:cNvSpPr/>
      </dsp:nvSpPr>
      <dsp:spPr>
        <a:xfrm rot="3240000">
          <a:off x="4559808" y="3835612"/>
          <a:ext cx="321815" cy="5126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3240000">
        <a:off x="4559808" y="3835612"/>
        <a:ext cx="321815" cy="512688"/>
      </dsp:txXfrm>
    </dsp:sp>
    <dsp:sp modelId="{D5E327A5-8D3A-48ED-A850-FF5EFBE535EE}">
      <dsp:nvSpPr>
        <dsp:cNvPr id="0" name=""/>
        <dsp:cNvSpPr/>
      </dsp:nvSpPr>
      <dsp:spPr>
        <a:xfrm>
          <a:off x="4518460" y="4166076"/>
          <a:ext cx="1873102" cy="1873102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вхождение научной деятельности в качестве «функциональной обязанности» </a:t>
          </a:r>
          <a:endParaRPr lang="ru-RU" sz="1000" b="1" kern="1200" dirty="0"/>
        </a:p>
      </dsp:txBody>
      <dsp:txXfrm>
        <a:off x="4518460" y="4166076"/>
        <a:ext cx="1873102" cy="1873102"/>
      </dsp:txXfrm>
    </dsp:sp>
    <dsp:sp modelId="{18044088-785F-4872-BB54-CE70B26A4780}">
      <dsp:nvSpPr>
        <dsp:cNvPr id="0" name=""/>
        <dsp:cNvSpPr/>
      </dsp:nvSpPr>
      <dsp:spPr>
        <a:xfrm rot="7560000">
          <a:off x="3327288" y="3835612"/>
          <a:ext cx="321815" cy="5126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7560000">
        <a:off x="3327288" y="3835612"/>
        <a:ext cx="321815" cy="512688"/>
      </dsp:txXfrm>
    </dsp:sp>
    <dsp:sp modelId="{2555DB5E-F6A0-45B6-ADA0-214CC9BA228A}">
      <dsp:nvSpPr>
        <dsp:cNvPr id="0" name=""/>
        <dsp:cNvSpPr/>
      </dsp:nvSpPr>
      <dsp:spPr>
        <a:xfrm>
          <a:off x="1817348" y="4166076"/>
          <a:ext cx="1873102" cy="1873102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невозможность эффективного карьерного роста</a:t>
          </a:r>
          <a:endParaRPr lang="ru-RU" sz="1000" b="1" kern="1200"/>
        </a:p>
      </dsp:txBody>
      <dsp:txXfrm>
        <a:off x="1817348" y="4166076"/>
        <a:ext cx="1873102" cy="1873102"/>
      </dsp:txXfrm>
    </dsp:sp>
    <dsp:sp modelId="{9C44349D-BE37-4892-8120-76080BCDEF2C}">
      <dsp:nvSpPr>
        <dsp:cNvPr id="0" name=""/>
        <dsp:cNvSpPr/>
      </dsp:nvSpPr>
      <dsp:spPr>
        <a:xfrm rot="11880000">
          <a:off x="2946418" y="2663415"/>
          <a:ext cx="321815" cy="51268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kern="1200"/>
        </a:p>
      </dsp:txBody>
      <dsp:txXfrm rot="11880000">
        <a:off x="2946418" y="2663415"/>
        <a:ext cx="321815" cy="512688"/>
      </dsp:txXfrm>
    </dsp:sp>
    <dsp:sp modelId="{95984B4D-835D-4B4B-A8D1-BBB6367A38EF}">
      <dsp:nvSpPr>
        <dsp:cNvPr id="0" name=""/>
        <dsp:cNvSpPr/>
      </dsp:nvSpPr>
      <dsp:spPr>
        <a:xfrm>
          <a:off x="982659" y="1597166"/>
          <a:ext cx="1873102" cy="1873102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dirty="0" smtClean="0">
              <a:ln/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rPr>
            <a:t>омолаживание профессий, ассоциированных с наукой </a:t>
          </a:r>
          <a:endParaRPr lang="ru-RU" sz="1000" b="1" kern="1200" dirty="0"/>
        </a:p>
      </dsp:txBody>
      <dsp:txXfrm>
        <a:off x="982659" y="1597166"/>
        <a:ext cx="1873102" cy="187310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1863249-1D80-4E53-AEB7-0020BF6A2EA7}">
      <dsp:nvSpPr>
        <dsp:cNvPr id="0" name=""/>
        <dsp:cNvSpPr/>
      </dsp:nvSpPr>
      <dsp:spPr>
        <a:xfrm>
          <a:off x="3180700" y="2592289"/>
          <a:ext cx="1991527" cy="1991527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b="1" kern="1200" dirty="0" smtClean="0"/>
            <a:t>Виды НИРС по  отношению к учебному процессу </a:t>
          </a:r>
          <a:endParaRPr lang="ru-RU" sz="1500" b="1" kern="1200" dirty="0"/>
        </a:p>
      </dsp:txBody>
      <dsp:txXfrm>
        <a:off x="3180700" y="2592289"/>
        <a:ext cx="1991527" cy="1991527"/>
      </dsp:txXfrm>
    </dsp:sp>
    <dsp:sp modelId="{40C6C2C0-E5CE-4F91-B5A1-C993950E3593}">
      <dsp:nvSpPr>
        <dsp:cNvPr id="0" name=""/>
        <dsp:cNvSpPr/>
      </dsp:nvSpPr>
      <dsp:spPr>
        <a:xfrm rot="16200000">
          <a:off x="4040930" y="2060758"/>
          <a:ext cx="271067" cy="566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6200000">
        <a:off x="4040930" y="2060758"/>
        <a:ext cx="271067" cy="566959"/>
      </dsp:txXfrm>
    </dsp:sp>
    <dsp:sp modelId="{923C8DFC-4CA6-41D3-87A1-440343B262BB}">
      <dsp:nvSpPr>
        <dsp:cNvPr id="0" name=""/>
        <dsp:cNvSpPr/>
      </dsp:nvSpPr>
      <dsp:spPr>
        <a:xfrm>
          <a:off x="3140773" y="9460"/>
          <a:ext cx="2071380" cy="2071380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встроенная в учебный процесс</a:t>
          </a:r>
          <a:endParaRPr lang="ru-RU" sz="1500" kern="1200" dirty="0"/>
        </a:p>
      </dsp:txBody>
      <dsp:txXfrm>
        <a:off x="3140773" y="9460"/>
        <a:ext cx="2071380" cy="2071380"/>
      </dsp:txXfrm>
    </dsp:sp>
    <dsp:sp modelId="{A9B6CCBD-5BA9-4FB8-9D00-7A1C8C8545B2}">
      <dsp:nvSpPr>
        <dsp:cNvPr id="0" name=""/>
        <dsp:cNvSpPr/>
      </dsp:nvSpPr>
      <dsp:spPr>
        <a:xfrm rot="1800000">
          <a:off x="5118106" y="3926481"/>
          <a:ext cx="271067" cy="566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4533601"/>
                <a:satOff val="2618"/>
                <a:lumOff val="-4804"/>
                <a:alphaOff val="0"/>
                <a:shade val="45000"/>
                <a:satMod val="155000"/>
              </a:schemeClr>
            </a:gs>
            <a:gs pos="60000">
              <a:schemeClr val="accent2">
                <a:hueOff val="-4533601"/>
                <a:satOff val="2618"/>
                <a:lumOff val="-4804"/>
                <a:alphaOff val="0"/>
                <a:shade val="95000"/>
                <a:satMod val="150000"/>
              </a:schemeClr>
            </a:gs>
            <a:gs pos="100000">
              <a:schemeClr val="accent2">
                <a:hueOff val="-4533601"/>
                <a:satOff val="2618"/>
                <a:lumOff val="-4804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1800000">
        <a:off x="5118106" y="3926481"/>
        <a:ext cx="271067" cy="566959"/>
      </dsp:txXfrm>
    </dsp:sp>
    <dsp:sp modelId="{34FE10BB-6F05-4D6F-9B1A-D7900084B5F9}">
      <dsp:nvSpPr>
        <dsp:cNvPr id="0" name=""/>
        <dsp:cNvSpPr/>
      </dsp:nvSpPr>
      <dsp:spPr>
        <a:xfrm>
          <a:off x="5342991" y="3823814"/>
          <a:ext cx="2071380" cy="2071380"/>
        </a:xfrm>
        <a:prstGeom prst="ellipse">
          <a:avLst/>
        </a:prstGeom>
        <a:gradFill rotWithShape="0">
          <a:gsLst>
            <a:gs pos="0">
              <a:schemeClr val="accent2">
                <a:hueOff val="-4533601"/>
                <a:satOff val="2618"/>
                <a:lumOff val="-4804"/>
                <a:alphaOff val="0"/>
                <a:shade val="45000"/>
                <a:satMod val="155000"/>
              </a:schemeClr>
            </a:gs>
            <a:gs pos="60000">
              <a:schemeClr val="accent2">
                <a:hueOff val="-4533601"/>
                <a:satOff val="2618"/>
                <a:lumOff val="-4804"/>
                <a:alphaOff val="0"/>
                <a:shade val="95000"/>
                <a:satMod val="150000"/>
              </a:schemeClr>
            </a:gs>
            <a:gs pos="100000">
              <a:schemeClr val="accent2">
                <a:hueOff val="-4533601"/>
                <a:satOff val="2618"/>
                <a:lumOff val="-4804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дополняющая учебный процесс</a:t>
          </a:r>
          <a:endParaRPr lang="ru-RU" sz="1500" kern="1200" dirty="0"/>
        </a:p>
      </dsp:txBody>
      <dsp:txXfrm>
        <a:off x="5342991" y="3823814"/>
        <a:ext cx="2071380" cy="2071380"/>
      </dsp:txXfrm>
    </dsp:sp>
    <dsp:sp modelId="{59E9B52C-8A7C-4EA2-9385-137A2F942EF2}">
      <dsp:nvSpPr>
        <dsp:cNvPr id="0" name=""/>
        <dsp:cNvSpPr/>
      </dsp:nvSpPr>
      <dsp:spPr>
        <a:xfrm rot="9000000">
          <a:off x="2963754" y="3926481"/>
          <a:ext cx="271067" cy="566959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-9067202"/>
                <a:satOff val="5236"/>
                <a:lumOff val="-9607"/>
                <a:alphaOff val="0"/>
                <a:shade val="45000"/>
                <a:satMod val="155000"/>
              </a:schemeClr>
            </a:gs>
            <a:gs pos="60000">
              <a:schemeClr val="accent2">
                <a:hueOff val="-9067202"/>
                <a:satOff val="5236"/>
                <a:lumOff val="-9607"/>
                <a:alphaOff val="0"/>
                <a:shade val="95000"/>
                <a:satMod val="150000"/>
              </a:schemeClr>
            </a:gs>
            <a:gs pos="100000">
              <a:schemeClr val="accent2">
                <a:hueOff val="-9067202"/>
                <a:satOff val="5236"/>
                <a:lumOff val="-9607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200" kern="1200"/>
        </a:p>
      </dsp:txBody>
      <dsp:txXfrm rot="9000000">
        <a:off x="2963754" y="3926481"/>
        <a:ext cx="271067" cy="566959"/>
      </dsp:txXfrm>
    </dsp:sp>
    <dsp:sp modelId="{1698A677-6245-453D-8623-C73433FB9206}">
      <dsp:nvSpPr>
        <dsp:cNvPr id="0" name=""/>
        <dsp:cNvSpPr/>
      </dsp:nvSpPr>
      <dsp:spPr>
        <a:xfrm>
          <a:off x="938555" y="3823814"/>
          <a:ext cx="2071380" cy="2071380"/>
        </a:xfrm>
        <a:prstGeom prst="ellipse">
          <a:avLst/>
        </a:prstGeom>
        <a:gradFill rotWithShape="0">
          <a:gsLst>
            <a:gs pos="0">
              <a:schemeClr val="accent2">
                <a:hueOff val="-9067202"/>
                <a:satOff val="5236"/>
                <a:lumOff val="-9607"/>
                <a:alphaOff val="0"/>
                <a:shade val="45000"/>
                <a:satMod val="155000"/>
              </a:schemeClr>
            </a:gs>
            <a:gs pos="60000">
              <a:schemeClr val="accent2">
                <a:hueOff val="-9067202"/>
                <a:satOff val="5236"/>
                <a:lumOff val="-9607"/>
                <a:alphaOff val="0"/>
                <a:shade val="95000"/>
                <a:satMod val="150000"/>
              </a:schemeClr>
            </a:gs>
            <a:gs pos="100000">
              <a:schemeClr val="accent2">
                <a:hueOff val="-9067202"/>
                <a:satOff val="5236"/>
                <a:lumOff val="-9607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параллельная учебному процессу</a:t>
          </a:r>
          <a:endParaRPr lang="ru-RU" sz="1500" kern="1200" dirty="0"/>
        </a:p>
      </dsp:txBody>
      <dsp:txXfrm>
        <a:off x="938555" y="3823814"/>
        <a:ext cx="2071380" cy="207138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84A410-3BAA-4459-8490-0423F8E6644E}">
      <dsp:nvSpPr>
        <dsp:cNvPr id="0" name=""/>
        <dsp:cNvSpPr/>
      </dsp:nvSpPr>
      <dsp:spPr>
        <a:xfrm>
          <a:off x="3384374" y="1907145"/>
          <a:ext cx="1708830" cy="1708830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rPr>
            <a:t>Задачи руководителя кружка </a:t>
          </a:r>
          <a:endParaRPr lang="ru-RU" sz="1400" b="1" kern="1200" dirty="0"/>
        </a:p>
      </dsp:txBody>
      <dsp:txXfrm>
        <a:off x="3384374" y="1907145"/>
        <a:ext cx="1708830" cy="1708830"/>
      </dsp:txXfrm>
    </dsp:sp>
    <dsp:sp modelId="{1947A25D-F730-4E7D-B66F-577A8574D1E5}">
      <dsp:nvSpPr>
        <dsp:cNvPr id="0" name=""/>
        <dsp:cNvSpPr/>
      </dsp:nvSpPr>
      <dsp:spPr>
        <a:xfrm rot="16200000">
          <a:off x="4157564" y="1507395"/>
          <a:ext cx="162452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6200000">
        <a:off x="4157564" y="1507395"/>
        <a:ext cx="162452" cy="502182"/>
      </dsp:txXfrm>
    </dsp:sp>
    <dsp:sp modelId="{43B10FEA-EA54-4071-9AC3-DCAB920C00C2}">
      <dsp:nvSpPr>
        <dsp:cNvPr id="0" name=""/>
        <dsp:cNvSpPr/>
      </dsp:nvSpPr>
      <dsp:spPr>
        <a:xfrm>
          <a:off x="3333864" y="-209219"/>
          <a:ext cx="1809851" cy="180985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развитие у студентов желания заниматься учебно- и научно-исследовательской работой</a:t>
          </a:r>
          <a:endParaRPr lang="ru-RU" sz="1400" b="1" kern="1200" dirty="0"/>
        </a:p>
      </dsp:txBody>
      <dsp:txXfrm>
        <a:off x="3333864" y="-209219"/>
        <a:ext cx="1809851" cy="1809851"/>
      </dsp:txXfrm>
    </dsp:sp>
    <dsp:sp modelId="{939A7F93-8CDE-49E2-9334-B1910BFF9DA7}">
      <dsp:nvSpPr>
        <dsp:cNvPr id="0" name=""/>
        <dsp:cNvSpPr/>
      </dsp:nvSpPr>
      <dsp:spPr>
        <a:xfrm rot="19800000">
          <a:off x="5019040" y="2020213"/>
          <a:ext cx="137797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9800000">
        <a:off x="5019040" y="2020213"/>
        <a:ext cx="137797" cy="502182"/>
      </dsp:txXfrm>
    </dsp:sp>
    <dsp:sp modelId="{ACAFBA8B-66EF-42F3-9F10-1C1D49C85E9D}">
      <dsp:nvSpPr>
        <dsp:cNvPr id="0" name=""/>
        <dsp:cNvSpPr/>
      </dsp:nvSpPr>
      <dsp:spPr>
        <a:xfrm>
          <a:off x="5076428" y="777189"/>
          <a:ext cx="1902888" cy="1902888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организация досуговой деятельности и сплочение студенческого коллектива</a:t>
          </a:r>
          <a:endParaRPr lang="ru-RU" sz="1400" b="1" kern="1200" dirty="0"/>
        </a:p>
      </dsp:txBody>
      <dsp:txXfrm>
        <a:off x="5076428" y="777189"/>
        <a:ext cx="1902888" cy="1902888"/>
      </dsp:txXfrm>
    </dsp:sp>
    <dsp:sp modelId="{C8A71089-FEF8-4A4E-BB74-9E9D6588D7B1}">
      <dsp:nvSpPr>
        <dsp:cNvPr id="0" name=""/>
        <dsp:cNvSpPr/>
      </dsp:nvSpPr>
      <dsp:spPr>
        <a:xfrm rot="1800000">
          <a:off x="5023541" y="3007766"/>
          <a:ext cx="153183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800000">
        <a:off x="5023541" y="3007766"/>
        <a:ext cx="153183" cy="502182"/>
      </dsp:txXfrm>
    </dsp:sp>
    <dsp:sp modelId="{88976518-98F1-40F2-A281-F9443031BB48}">
      <dsp:nvSpPr>
        <dsp:cNvPr id="0" name=""/>
        <dsp:cNvSpPr/>
      </dsp:nvSpPr>
      <dsp:spPr>
        <a:xfrm>
          <a:off x="5105459" y="2872074"/>
          <a:ext cx="1844827" cy="1844827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расширение знаний по изучаемым дисциплинам</a:t>
          </a:r>
          <a:endParaRPr lang="ru-RU" sz="1400" b="1" kern="1200"/>
        </a:p>
      </dsp:txBody>
      <dsp:txXfrm>
        <a:off x="5105459" y="2872074"/>
        <a:ext cx="1844827" cy="1844827"/>
      </dsp:txXfrm>
    </dsp:sp>
    <dsp:sp modelId="{577E46DE-1A73-4AF6-B25E-86B906F82A8D}">
      <dsp:nvSpPr>
        <dsp:cNvPr id="0" name=""/>
        <dsp:cNvSpPr/>
      </dsp:nvSpPr>
      <dsp:spPr>
        <a:xfrm rot="5400000">
          <a:off x="4182342" y="3468195"/>
          <a:ext cx="112896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5400000">
        <a:off x="4182342" y="3468195"/>
        <a:ext cx="112896" cy="502182"/>
      </dsp:txXfrm>
    </dsp:sp>
    <dsp:sp modelId="{4733345D-4F00-408E-AAB9-A6A2E5B74789}">
      <dsp:nvSpPr>
        <dsp:cNvPr id="0" name=""/>
        <dsp:cNvSpPr/>
      </dsp:nvSpPr>
      <dsp:spPr>
        <a:xfrm>
          <a:off x="3240362" y="3828987"/>
          <a:ext cx="1996855" cy="1996855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dirty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развитие творческого потенциала студентов</a:t>
          </a:r>
          <a:endParaRPr lang="ru-RU" sz="1400" b="1" kern="1200" dirty="0"/>
        </a:p>
      </dsp:txBody>
      <dsp:txXfrm>
        <a:off x="3240362" y="3828987"/>
        <a:ext cx="1996855" cy="1996855"/>
      </dsp:txXfrm>
    </dsp:sp>
    <dsp:sp modelId="{29A342B3-D163-4E8B-A044-79DADBFADECC}">
      <dsp:nvSpPr>
        <dsp:cNvPr id="0" name=""/>
        <dsp:cNvSpPr/>
      </dsp:nvSpPr>
      <dsp:spPr>
        <a:xfrm rot="9000000">
          <a:off x="3294214" y="3010117"/>
          <a:ext cx="158321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9000000">
        <a:off x="3294214" y="3010117"/>
        <a:ext cx="158321" cy="502182"/>
      </dsp:txXfrm>
    </dsp:sp>
    <dsp:sp modelId="{0FD86C92-B476-4AF6-AAA1-8BFCB88DA330}">
      <dsp:nvSpPr>
        <dsp:cNvPr id="0" name=""/>
        <dsp:cNvSpPr/>
      </dsp:nvSpPr>
      <dsp:spPr>
        <a:xfrm>
          <a:off x="1536990" y="2881763"/>
          <a:ext cx="1825433" cy="182544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реализация личностно-ориентированного подхода к обучению</a:t>
          </a:r>
          <a:endParaRPr lang="ru-RU" sz="1400" b="1" kern="1200"/>
        </a:p>
      </dsp:txBody>
      <dsp:txXfrm>
        <a:off x="1536990" y="2881763"/>
        <a:ext cx="1825433" cy="1825448"/>
      </dsp:txXfrm>
    </dsp:sp>
    <dsp:sp modelId="{DE949EAC-5A4E-4C4A-A405-BCD5CCF3E7B2}">
      <dsp:nvSpPr>
        <dsp:cNvPr id="0" name=""/>
        <dsp:cNvSpPr/>
      </dsp:nvSpPr>
      <dsp:spPr>
        <a:xfrm rot="12600000">
          <a:off x="3307477" y="2015517"/>
          <a:ext cx="148060" cy="502182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100" kern="1200"/>
        </a:p>
      </dsp:txBody>
      <dsp:txXfrm rot="12600000">
        <a:off x="3307477" y="2015517"/>
        <a:ext cx="148060" cy="502182"/>
      </dsp:txXfrm>
    </dsp:sp>
    <dsp:sp modelId="{0B293360-4205-468E-908E-B246A13EFA1B}">
      <dsp:nvSpPr>
        <dsp:cNvPr id="0" name=""/>
        <dsp:cNvSpPr/>
      </dsp:nvSpPr>
      <dsp:spPr>
        <a:xfrm>
          <a:off x="1517627" y="796553"/>
          <a:ext cx="1864161" cy="186416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400" b="1" i="0" u="none" strike="noStrike" kern="1200" cap="none" normalizeH="0" baseline="0" smtClean="0">
              <a:ln/>
              <a:effectLst/>
              <a:latin typeface="Times New Roman" pitchFamily="18" charset="0"/>
              <a:ea typeface="Calibri" pitchFamily="34" charset="0"/>
              <a:cs typeface="Times New Roman" pitchFamily="18" charset="0"/>
            </a:rPr>
            <a:t>повышение качества обученности по изучаемой дисциплине</a:t>
          </a:r>
          <a:endParaRPr lang="ru-RU" sz="1400" b="1" kern="1200" dirty="0"/>
        </a:p>
      </dsp:txBody>
      <dsp:txXfrm>
        <a:off x="1517627" y="796553"/>
        <a:ext cx="1864161" cy="186416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B189BDD-8CD3-4393-A639-6DF5FC909141}">
      <dsp:nvSpPr>
        <dsp:cNvPr id="0" name=""/>
        <dsp:cNvSpPr/>
      </dsp:nvSpPr>
      <dsp:spPr>
        <a:xfrm>
          <a:off x="3557889" y="2394678"/>
          <a:ext cx="1488669" cy="1488669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1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 smtClean="0"/>
            <a:t>Принципы НИРС</a:t>
          </a:r>
          <a:endParaRPr lang="ru-RU" sz="1200" b="1" kern="1200" dirty="0"/>
        </a:p>
      </dsp:txBody>
      <dsp:txXfrm>
        <a:off x="3557889" y="2394678"/>
        <a:ext cx="1488669" cy="1488669"/>
      </dsp:txXfrm>
    </dsp:sp>
    <dsp:sp modelId="{412E1490-ADD1-4A97-BB2D-D4BA98C9C5EF}">
      <dsp:nvSpPr>
        <dsp:cNvPr id="0" name=""/>
        <dsp:cNvSpPr/>
      </dsp:nvSpPr>
      <dsp:spPr>
        <a:xfrm rot="16200000">
          <a:off x="4103190" y="1807209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6200000">
        <a:off x="4103190" y="1807209"/>
        <a:ext cx="398066" cy="446401"/>
      </dsp:txXfrm>
    </dsp:sp>
    <dsp:sp modelId="{F277BDB0-28C9-45B2-BA6C-CF4B305DDDB2}">
      <dsp:nvSpPr>
        <dsp:cNvPr id="0" name=""/>
        <dsp:cNvSpPr/>
      </dsp:nvSpPr>
      <dsp:spPr>
        <a:xfrm>
          <a:off x="3481633" y="2428"/>
          <a:ext cx="1641181" cy="16411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публикации результатов научно-исследовательской работы</a:t>
          </a:r>
          <a:endParaRPr lang="ru-RU" sz="1000" b="1" kern="1200" dirty="0"/>
        </a:p>
      </dsp:txBody>
      <dsp:txXfrm>
        <a:off x="3481633" y="2428"/>
        <a:ext cx="1641181" cy="1641181"/>
      </dsp:txXfrm>
    </dsp:sp>
    <dsp:sp modelId="{BA851FC9-6AD7-430F-ADEF-2CFC0001BC33}">
      <dsp:nvSpPr>
        <dsp:cNvPr id="0" name=""/>
        <dsp:cNvSpPr/>
      </dsp:nvSpPr>
      <dsp:spPr>
        <a:xfrm rot="19285714">
          <a:off x="4969931" y="222461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9285714">
        <a:off x="4969931" y="2224610"/>
        <a:ext cx="398066" cy="446401"/>
      </dsp:txXfrm>
    </dsp:sp>
    <dsp:sp modelId="{A55E4332-04F9-4777-8EA7-1F7343BC704A}">
      <dsp:nvSpPr>
        <dsp:cNvPr id="0" name=""/>
        <dsp:cNvSpPr/>
      </dsp:nvSpPr>
      <dsp:spPr>
        <a:xfrm>
          <a:off x="5292350" y="874424"/>
          <a:ext cx="1641181" cy="164118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добровольность участия студента </a:t>
          </a:r>
          <a:endParaRPr lang="ru-RU" sz="1000" b="1" kern="1200"/>
        </a:p>
      </dsp:txBody>
      <dsp:txXfrm>
        <a:off x="5292350" y="874424"/>
        <a:ext cx="1641181" cy="1641181"/>
      </dsp:txXfrm>
    </dsp:sp>
    <dsp:sp modelId="{7D00987A-C790-45C6-9E68-815BD94EBD24}">
      <dsp:nvSpPr>
        <dsp:cNvPr id="0" name=""/>
        <dsp:cNvSpPr/>
      </dsp:nvSpPr>
      <dsp:spPr>
        <a:xfrm rot="771429">
          <a:off x="5183998" y="316250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771429">
        <a:off x="5183998" y="3162500"/>
        <a:ext cx="398066" cy="446401"/>
      </dsp:txXfrm>
    </dsp:sp>
    <dsp:sp modelId="{933341D7-9AC1-4E24-AD0B-93CBDF2D7BFC}">
      <dsp:nvSpPr>
        <dsp:cNvPr id="0" name=""/>
        <dsp:cNvSpPr/>
      </dsp:nvSpPr>
      <dsp:spPr>
        <a:xfrm>
          <a:off x="5739560" y="2833780"/>
          <a:ext cx="1641181" cy="1641181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субъет-субъектные отношения между преподавателями и студентами</a:t>
          </a:r>
          <a:endParaRPr lang="ru-RU" sz="1000" b="1" kern="1200" dirty="0"/>
        </a:p>
      </dsp:txBody>
      <dsp:txXfrm>
        <a:off x="5739560" y="2833780"/>
        <a:ext cx="1641181" cy="1641181"/>
      </dsp:txXfrm>
    </dsp:sp>
    <dsp:sp modelId="{B7E51271-F36F-4B67-B051-F4269364B1FD}">
      <dsp:nvSpPr>
        <dsp:cNvPr id="0" name=""/>
        <dsp:cNvSpPr/>
      </dsp:nvSpPr>
      <dsp:spPr>
        <a:xfrm rot="3857143">
          <a:off x="4584195" y="391463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3857143">
        <a:off x="4584195" y="3914630"/>
        <a:ext cx="398066" cy="446401"/>
      </dsp:txXfrm>
    </dsp:sp>
    <dsp:sp modelId="{D46F0CB4-F3E4-4E61-AB41-C2A69C170A17}">
      <dsp:nvSpPr>
        <dsp:cNvPr id="0" name=""/>
        <dsp:cNvSpPr/>
      </dsp:nvSpPr>
      <dsp:spPr>
        <a:xfrm>
          <a:off x="4486505" y="4405061"/>
          <a:ext cx="1641181" cy="1641181"/>
        </a:xfrm>
        <a:prstGeom prst="ellipse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5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свободный выбор темы исследования и творческой группы</a:t>
          </a:r>
          <a:endParaRPr lang="ru-RU" sz="1000" b="1" kern="1200"/>
        </a:p>
      </dsp:txBody>
      <dsp:txXfrm>
        <a:off x="4486505" y="4405061"/>
        <a:ext cx="1641181" cy="1641181"/>
      </dsp:txXfrm>
    </dsp:sp>
    <dsp:sp modelId="{34D44037-E2E8-4B69-869B-BF22883CD223}">
      <dsp:nvSpPr>
        <dsp:cNvPr id="0" name=""/>
        <dsp:cNvSpPr/>
      </dsp:nvSpPr>
      <dsp:spPr>
        <a:xfrm rot="6942857">
          <a:off x="3622185" y="391463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6942857">
        <a:off x="3622185" y="3914630"/>
        <a:ext cx="398066" cy="446401"/>
      </dsp:txXfrm>
    </dsp:sp>
    <dsp:sp modelId="{3B40C799-B5FB-4930-AD82-465F68636059}">
      <dsp:nvSpPr>
        <dsp:cNvPr id="0" name=""/>
        <dsp:cNvSpPr/>
      </dsp:nvSpPr>
      <dsp:spPr>
        <a:xfrm>
          <a:off x="2476761" y="4405061"/>
          <a:ext cx="1641181" cy="1641181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6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dirty="0" smtClean="0">
              <a:ln/>
              <a:effectLst/>
              <a:latin typeface="Times New Roman" pitchFamily="18" charset="0"/>
              <a:cs typeface="Times New Roman" pitchFamily="18" charset="0"/>
            </a:rPr>
            <a:t>профессиональная направленность научно-исследовательской работы</a:t>
          </a:r>
          <a:endParaRPr lang="ru-RU" sz="1000" b="1" kern="1200" dirty="0"/>
        </a:p>
      </dsp:txBody>
      <dsp:txXfrm>
        <a:off x="2476761" y="4405061"/>
        <a:ext cx="1641181" cy="1641181"/>
      </dsp:txXfrm>
    </dsp:sp>
    <dsp:sp modelId="{A86F2859-F7E1-4B83-8089-2BDC9264C6B1}">
      <dsp:nvSpPr>
        <dsp:cNvPr id="0" name=""/>
        <dsp:cNvSpPr/>
      </dsp:nvSpPr>
      <dsp:spPr>
        <a:xfrm rot="10028571">
          <a:off x="3022382" y="316250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0028571">
        <a:off x="3022382" y="3162500"/>
        <a:ext cx="398066" cy="446401"/>
      </dsp:txXfrm>
    </dsp:sp>
    <dsp:sp modelId="{2AEEEB81-6A10-44D5-8A19-1455A5BDC8E7}">
      <dsp:nvSpPr>
        <dsp:cNvPr id="0" name=""/>
        <dsp:cNvSpPr/>
      </dsp:nvSpPr>
      <dsp:spPr>
        <a:xfrm>
          <a:off x="1223705" y="2833780"/>
          <a:ext cx="1641181" cy="1641181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участия в различных всероссийских и международных проектах</a:t>
          </a:r>
          <a:endParaRPr lang="ru-RU" sz="1000" b="1" kern="1200" dirty="0"/>
        </a:p>
      </dsp:txBody>
      <dsp:txXfrm>
        <a:off x="1223705" y="2833780"/>
        <a:ext cx="1641181" cy="1641181"/>
      </dsp:txXfrm>
    </dsp:sp>
    <dsp:sp modelId="{76FF9DE4-835A-4B05-BE3D-C3231D2FB537}">
      <dsp:nvSpPr>
        <dsp:cNvPr id="0" name=""/>
        <dsp:cNvSpPr/>
      </dsp:nvSpPr>
      <dsp:spPr>
        <a:xfrm rot="13114286">
          <a:off x="3236449" y="2224610"/>
          <a:ext cx="398066" cy="446401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000" kern="1200"/>
        </a:p>
      </dsp:txBody>
      <dsp:txXfrm rot="13114286">
        <a:off x="3236449" y="2224610"/>
        <a:ext cx="398066" cy="446401"/>
      </dsp:txXfrm>
    </dsp:sp>
    <dsp:sp modelId="{E216117F-2414-4FB7-9D9E-B05494614E75}">
      <dsp:nvSpPr>
        <dsp:cNvPr id="0" name=""/>
        <dsp:cNvSpPr/>
      </dsp:nvSpPr>
      <dsp:spPr>
        <a:xfrm>
          <a:off x="1670916" y="874424"/>
          <a:ext cx="1641181" cy="1641181"/>
        </a:xfrm>
        <a:prstGeom prst="ellips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0" lang="ru-RU" sz="1000" b="1" i="0" u="none" strike="noStrike" kern="1200" cap="none" normalizeH="0" baseline="0" smtClean="0">
              <a:ln/>
              <a:effectLst/>
              <a:latin typeface="Times New Roman" pitchFamily="18" charset="0"/>
              <a:cs typeface="Times New Roman" pitchFamily="18" charset="0"/>
            </a:rPr>
            <a:t>возможность участия в различных конференциях по теме исследования</a:t>
          </a:r>
          <a:endParaRPr lang="ru-RU" sz="1000" b="1" kern="1200"/>
        </a:p>
      </dsp:txBody>
      <dsp:txXfrm>
        <a:off x="1670916" y="874424"/>
        <a:ext cx="1641181" cy="164118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7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2B1B48-4F36-400E-A214-EC5D59E73BB2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C74524-558C-4564-A0BB-B854269618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740DC-1B5E-4B1A-91CF-AB5E12C2B247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59682A-EE23-4586-A95A-006D1A31AEB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2DFC31-2CA5-4888-8FAF-F63E483B3CBE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3F243-D7A5-4F09-8CF6-A14D02B848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211759-C2B7-4709-B9D1-98D928510DDB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5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BB1C50-B3D2-4C13-8B83-785AA5D188E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70F64DB-28A4-4783-A854-F7C55D782113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1B69707-5DC6-466C-9605-FD4D3416BAB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B9AE-48EB-4178-BFBC-3E157119C8E0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EFE64-EDCF-4D09-9233-C3CEDD47B14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lvl1pPr>
              <a:defRPr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211F3-D97F-4D27-902B-231EFAC5A6CC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8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6548B3-585C-40FC-B1C9-720188E05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192A0-2AD8-421D-9BB7-08191EA55DBA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4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C897D6-8C0C-4158-9027-5088E537E4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ый прямоугольник 1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9A699EC-389E-4E22-9E59-D2D7C9FE170A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B6B378F-7DC1-40D7-8D17-A6A68CFC671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4B52BE-7544-4828-BF3C-F2AFFD4D513F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6" name="Нижний колонтитул 1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5605B2-5459-43E9-9282-1FD7CE89F40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кругленный прямоугольник 4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с одним скругленным углом 5"/>
          <p:cNvSpPr/>
          <p:nvPr/>
        </p:nvSpPr>
        <p:spPr>
          <a:xfrm>
            <a:off x="6400800" y="433388"/>
            <a:ext cx="2324100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/>
          </a:p>
        </p:txBody>
      </p:sp>
      <p:sp>
        <p:nvSpPr>
          <p:cNvPr id="7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4B1E2A5-2B81-4714-8E18-0B500F37ABD8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8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D3CF0F7-F58F-40AC-B25A-2444B2EF09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8613"/>
            <a:ext cx="8532813" cy="6197600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3238" y="4986338"/>
            <a:ext cx="8183562" cy="1050925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1" name="Текст 3"/>
          <p:cNvSpPr>
            <a:spLocks noGrp="1"/>
          </p:cNvSpPr>
          <p:nvPr>
            <p:ph type="body" idx="1"/>
          </p:nvPr>
        </p:nvSpPr>
        <p:spPr bwMode="auto">
          <a:xfrm>
            <a:off x="503238" y="530225"/>
            <a:ext cx="8183562" cy="418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82880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584673E-DAE4-429E-9D6A-C8BF79112544}" type="datetimeFigureOut">
              <a:rPr lang="ru-RU"/>
              <a:pPr>
                <a:defRPr/>
              </a:pPr>
              <a:t>16.04.2014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663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663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bg2">
                    <a:shade val="50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6E46D535-FE5D-4762-AB9A-38C20A3BA4F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1" r:id="rId2"/>
    <p:sldLayoutId id="2147483759" r:id="rId3"/>
    <p:sldLayoutId id="2147483752" r:id="rId4"/>
    <p:sldLayoutId id="2147483753" r:id="rId5"/>
    <p:sldLayoutId id="2147483754" r:id="rId6"/>
    <p:sldLayoutId id="2147483760" r:id="rId7"/>
    <p:sldLayoutId id="2147483755" r:id="rId8"/>
    <p:sldLayoutId id="2147483761" r:id="rId9"/>
    <p:sldLayoutId id="2147483756" r:id="rId10"/>
    <p:sldLayoutId id="2147483757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rgbClr val="FF8D3E"/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FF8D3E"/>
          </a:solidFill>
          <a:latin typeface="Verdana" pitchFamily="34" charset="0"/>
        </a:defRPr>
      </a:lvl9pPr>
      <a:extLst/>
    </p:titleStyle>
    <p:bodyStyle>
      <a:lvl1pPr marL="265113" indent="-265113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00025" algn="l" rtl="0" eaLnBrk="0" fontAlgn="base" hangingPunct="0">
        <a:spcBef>
          <a:spcPts val="250"/>
        </a:spcBef>
        <a:spcAft>
          <a:spcPct val="0"/>
        </a:spcAft>
        <a:buClr>
          <a:schemeClr val="accent1"/>
        </a:buClr>
        <a:buSzPct val="100000"/>
        <a:buFont typeface="Verdana" pitchFamily="34" charset="0"/>
        <a:buChar char="◦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5813" indent="-182563" algn="l" rtl="0" eaLnBrk="0" fontAlgn="base" hangingPunct="0">
        <a:spcBef>
          <a:spcPts val="250"/>
        </a:spcBef>
        <a:spcAft>
          <a:spcPct val="0"/>
        </a:spcAft>
        <a:buClr>
          <a:srgbClr val="ED3742"/>
        </a:buClr>
        <a:buSzPct val="100000"/>
        <a:buFont typeface="Wingdings 2" pitchFamily="18" charset="2"/>
        <a:buChar char="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3938" indent="-182563" algn="l" rtl="0" eaLnBrk="0" fontAlgn="base" hangingPunct="0">
        <a:spcBef>
          <a:spcPts val="225"/>
        </a:spcBef>
        <a:spcAft>
          <a:spcPct val="0"/>
        </a:spcAft>
        <a:buClr>
          <a:srgbClr val="ED3742"/>
        </a:buClr>
        <a:buSzPct val="112000"/>
        <a:buFont typeface="Verdana" pitchFamily="34" charset="0"/>
        <a:buChar char="◦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spcBef>
          <a:spcPts val="250"/>
        </a:spcBef>
        <a:spcAft>
          <a:spcPct val="0"/>
        </a:spcAft>
        <a:buClr>
          <a:srgbClr val="4A85BF"/>
        </a:buClr>
        <a:buSzPct val="100000"/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slide" Target="slide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slide" Target="slide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slide" Target="slide2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slide" Target="slide2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59632" y="1196752"/>
            <a:ext cx="6768752" cy="353943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Организация внеаудиторной НИРС  в техническом </a:t>
            </a:r>
            <a:r>
              <a:rPr lang="ru-RU" sz="3200" b="1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ССУЗе</a:t>
            </a: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  <a:cs typeface="+mn-cs"/>
              </a:rPr>
              <a:t>при формировании готовности к профессиональной мобильности</a:t>
            </a:r>
          </a:p>
        </p:txBody>
      </p:sp>
      <p:pic>
        <p:nvPicPr>
          <p:cNvPr id="6147" name="Picture 2" descr="http://www.chastnik.ru/wp-content/uploads/2011/05/052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5463" y="3860800"/>
            <a:ext cx="1871662" cy="263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3131840" y="764704"/>
            <a:ext cx="309634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just">
              <a:defRPr/>
            </a:pPr>
            <a:r>
              <a:rPr lang="ru-RU" sz="36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Содержание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7171" name="Прямоугольник 2"/>
          <p:cNvSpPr>
            <a:spLocks noChangeArrowheads="1"/>
          </p:cNvSpPr>
          <p:nvPr/>
        </p:nvSpPr>
        <p:spPr bwMode="auto">
          <a:xfrm>
            <a:off x="625475" y="1557338"/>
            <a:ext cx="7459663" cy="3970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2" action="ppaction://hlinksldjump"/>
              </a:rPr>
              <a:t>1. «Профессиональная мобильность»</a:t>
            </a:r>
            <a:endParaRPr lang="ru-RU" sz="2400" b="1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3" action="ppaction://hlinksldjump"/>
              </a:rPr>
              <a:t>2. Проблема подготовки мобильных специалистов </a:t>
            </a:r>
            <a:endParaRPr lang="ru-RU" sz="2400" b="1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4" action="ppaction://hlinksldjump"/>
              </a:rPr>
              <a:t>3. Виды НИРС по  отношению к учебному процессу </a:t>
            </a:r>
            <a:endParaRPr lang="ru-RU" sz="2400" b="1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5" action="ppaction://hlinksldjump"/>
              </a:rPr>
              <a:t>4. «Научно-исследовательский кружок»</a:t>
            </a:r>
          </a:p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6" action="ppaction://hlinksldjump"/>
              </a:rPr>
              <a:t>5. Задачи руководителя кружка </a:t>
            </a:r>
            <a:endParaRPr lang="ru-RU" sz="2400" b="1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2400" b="1">
                <a:solidFill>
                  <a:srgbClr val="003300"/>
                </a:solidFill>
                <a:latin typeface="Times New Roman" pitchFamily="18" charset="0"/>
                <a:cs typeface="Times New Roman" pitchFamily="18" charset="0"/>
                <a:hlinkClick r:id="rId7" action="ppaction://hlinksldjump"/>
              </a:rPr>
              <a:t>6. Принципы НИРС </a:t>
            </a:r>
            <a:endParaRPr lang="ru-RU" sz="2400" b="1">
              <a:solidFill>
                <a:srgbClr val="0033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endParaRPr lang="ru-RU" sz="2400" b="1">
              <a:solidFill>
                <a:srgbClr val="19191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900113" y="1844675"/>
            <a:ext cx="7632700" cy="267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indent="449263" algn="just"/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Профессиональная мобильность</a:t>
            </a:r>
            <a:r>
              <a:rPr lang="ru-RU" sz="2800" b="1">
                <a:solidFill>
                  <a:srgbClr val="191919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>
                <a:solidFill>
                  <a:srgbClr val="191919"/>
                </a:solidFill>
                <a:latin typeface="Times New Roman" pitchFamily="18" charset="0"/>
                <a:cs typeface="Times New Roman" pitchFamily="18" charset="0"/>
              </a:rPr>
              <a:t>- способность и готовность личности достаточно быстро и успешно овладевать новой техникой и технологией, приобретать недостающие знания и умения, обеспечивающие эффективность профессиональной деятельности.</a:t>
            </a:r>
            <a:endParaRPr lang="ru-RU" sz="2800">
              <a:solidFill>
                <a:srgbClr val="191919"/>
              </a:solidFill>
            </a:endParaRP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8316913" y="5949950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2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467544" y="404664"/>
          <a:ext cx="8208912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домой 2">
            <a:hlinkClick r:id="rId7" action="ppaction://hlinksldjump" highlightClick="1"/>
          </p:cNvPr>
          <p:cNvSpPr/>
          <p:nvPr/>
        </p:nvSpPr>
        <p:spPr>
          <a:xfrm>
            <a:off x="8316913" y="6021388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467544" y="476672"/>
          <a:ext cx="8352928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Управляющая кнопка: домой 2">
            <a:hlinkClick r:id="rId7" action="ppaction://hlinksldjump" highlightClick="1"/>
          </p:cNvPr>
          <p:cNvSpPr/>
          <p:nvPr/>
        </p:nvSpPr>
        <p:spPr>
          <a:xfrm>
            <a:off x="8316913" y="6021388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4213" y="2205038"/>
            <a:ext cx="7920037" cy="95408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Научно-исследовательский кружок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– это добровольное объединение студентов. </a:t>
            </a:r>
          </a:p>
        </p:txBody>
      </p:sp>
      <p:sp>
        <p:nvSpPr>
          <p:cNvPr id="3" name="Управляющая кнопка: домой 2">
            <a:hlinkClick r:id="rId2" action="ppaction://hlinksldjump" highlightClick="1"/>
          </p:cNvPr>
          <p:cNvSpPr/>
          <p:nvPr/>
        </p:nvSpPr>
        <p:spPr>
          <a:xfrm>
            <a:off x="8316913" y="6021388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395536" y="620688"/>
          <a:ext cx="8496944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домой 3">
            <a:hlinkClick r:id="rId7" action="ppaction://hlinksldjump" highlightClick="1"/>
          </p:cNvPr>
          <p:cNvSpPr/>
          <p:nvPr/>
        </p:nvSpPr>
        <p:spPr>
          <a:xfrm>
            <a:off x="8316913" y="6021388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/>
        </p:nvGraphicFramePr>
        <p:xfrm>
          <a:off x="288032" y="404664"/>
          <a:ext cx="8604448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Управляющая кнопка: домой 3">
            <a:hlinkClick r:id="rId7" action="ppaction://hlinksldjump" highlightClick="1"/>
          </p:cNvPr>
          <p:cNvSpPr/>
          <p:nvPr/>
        </p:nvSpPr>
        <p:spPr>
          <a:xfrm>
            <a:off x="8316913" y="6021388"/>
            <a:ext cx="431800" cy="431800"/>
          </a:xfrm>
          <a:prstGeom prst="actionButtonHome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36912"/>
            <a:ext cx="7920880" cy="523220"/>
          </a:xfrm>
          <a:prstGeom prst="rect">
            <a:avLst/>
          </a:prstGeom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Спасибо за внимание! </a:t>
            </a:r>
          </a:p>
        </p:txBody>
      </p:sp>
      <p:pic>
        <p:nvPicPr>
          <p:cNvPr id="14339" name="Picture 5" descr="http://s4.live4fun.ru/pictures/s3img_6061667_105_7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292725" y="4005263"/>
            <a:ext cx="3130550" cy="234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152</TotalTime>
  <Words>221</Words>
  <Application>Microsoft Office PowerPoint</Application>
  <PresentationFormat>Экран (4:3)</PresentationFormat>
  <Paragraphs>37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Verdana</vt:lpstr>
      <vt:lpstr>Wingdings 2</vt:lpstr>
      <vt:lpstr>Calibri</vt:lpstr>
      <vt:lpstr>Times New Roman</vt:lpstr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Алиса</dc:creator>
  <cp:lastModifiedBy>re</cp:lastModifiedBy>
  <cp:revision>21</cp:revision>
  <dcterms:created xsi:type="dcterms:W3CDTF">2014-01-25T08:49:49Z</dcterms:created>
  <dcterms:modified xsi:type="dcterms:W3CDTF">2014-04-15T21:09:41Z</dcterms:modified>
</cp:coreProperties>
</file>