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63" r:id="rId4"/>
    <p:sldId id="286" r:id="rId5"/>
    <p:sldId id="287" r:id="rId6"/>
    <p:sldId id="264" r:id="rId7"/>
    <p:sldId id="288" r:id="rId8"/>
    <p:sldId id="267" r:id="rId9"/>
    <p:sldId id="265" r:id="rId10"/>
    <p:sldId id="266" r:id="rId11"/>
    <p:sldId id="268" r:id="rId12"/>
    <p:sldId id="269" r:id="rId13"/>
    <p:sldId id="270" r:id="rId14"/>
    <p:sldId id="289" r:id="rId15"/>
    <p:sldId id="272" r:id="rId16"/>
    <p:sldId id="28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FFFF"/>
    <a:srgbClr val="66FFFF"/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8634" autoAdjust="0"/>
    <p:restoredTop sz="93998" autoAdjust="0"/>
  </p:normalViewPr>
  <p:slideViewPr>
    <p:cSldViewPr>
      <p:cViewPr>
        <p:scale>
          <a:sx n="100" d="100"/>
          <a:sy n="100" d="100"/>
        </p:scale>
        <p:origin x="924" y="11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886F6-848E-42B7-A736-54D05645D3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5A368-6D21-427B-A700-4CB6DA2246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343B5-5231-408D-810F-2CB156CCDF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A8D40F1-627A-4058-A531-854D53CE2E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479192-8FDC-4542-B8BC-00D381FCB8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69583-73D9-4810-8927-BFF3ADEF38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29F61-EB90-4B0A-A9D2-0094C6AAD1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80471-E121-41BE-9F41-4F7D3FCACA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DB759-3DD9-4451-B84C-A24D5BBB435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A5382-F284-4F96-B842-82FBF33057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B7642-87F9-4AF8-A5D1-02E427987F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F93CB-BB60-44F4-B23A-080DEAB043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9FFFF"/>
            </a:gs>
            <a:gs pos="50000">
              <a:schemeClr val="bg1"/>
            </a:gs>
            <a:gs pos="100000">
              <a:srgbClr val="B9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D23FE06-3761-4977-B113-F492A1956DC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1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58113" cy="3116263"/>
          </a:xfrm>
          <a:noFill/>
          <a:ln/>
        </p:spPr>
        <p:txBody>
          <a:bodyPr anchor="b"/>
          <a:lstStyle/>
          <a:p>
            <a:r>
              <a:rPr lang="ru-RU"/>
              <a:t/>
            </a:r>
            <a:br>
              <a:rPr lang="ru-RU"/>
            </a:br>
            <a:r>
              <a:rPr lang="ru-RU"/>
              <a:t> </a:t>
            </a:r>
            <a:r>
              <a:rPr lang="ru-RU" sz="5400" i="1">
                <a:solidFill>
                  <a:srgbClr val="008080"/>
                </a:solidFill>
                <a:latin typeface="Times New Roman" pitchFamily="18" charset="0"/>
              </a:rPr>
              <a:t>Линейные функции, содержащие аргумент под знаком модуля</a:t>
            </a:r>
            <a:r>
              <a:rPr lang="ru-RU" sz="5400">
                <a:solidFill>
                  <a:srgbClr val="008080"/>
                </a:solidFill>
                <a:latin typeface="Times New Roman" pitchFamily="18" charset="0"/>
              </a:rPr>
              <a:t> </a:t>
            </a:r>
            <a:r>
              <a:rPr lang="ru-RU" sz="5400" b="1" i="1">
                <a:solidFill>
                  <a:srgbClr val="008080"/>
                </a:solidFill>
                <a:latin typeface="Times New Roman" pitchFamily="18" charset="0"/>
              </a:rPr>
              <a:t/>
            </a:r>
            <a:br>
              <a:rPr lang="ru-RU" sz="5400" b="1" i="1">
                <a:solidFill>
                  <a:srgbClr val="008080"/>
                </a:solidFill>
                <a:latin typeface="Times New Roman" pitchFamily="18" charset="0"/>
              </a:rPr>
            </a:br>
            <a:r>
              <a:rPr lang="ru-RU" sz="5400" i="1">
                <a:solidFill>
                  <a:srgbClr val="008080"/>
                </a:solidFill>
                <a:latin typeface="Times New Roman" pitchFamily="18" charset="0"/>
              </a:rPr>
              <a:t>7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5366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708400" y="569913"/>
          <a:ext cx="1871663" cy="576262"/>
        </p:xfrm>
        <a:graphic>
          <a:graphicData uri="http://schemas.openxmlformats.org/presentationml/2006/ole">
            <p:oleObj spid="_x0000_s15366" name="Формула" r:id="rId4" imgW="825480" imgH="253800" progId="Equation.3">
              <p:embed/>
            </p:oleObj>
          </a:graphicData>
        </a:graphic>
      </p:graphicFrame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5368" name="Line 8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69" name="Line 9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370" name="Group 10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72" name="Line 12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4.81481E-6 C -0.00451 -4.81481E-6 -0.03715 -0.00717 -0.04635 -0.00023 C -0.05555 0.00672 -0.05069 0.01852 -0.05156 0.04144 C -0.05243 0.06436 -0.05191 0.11783 -0.05208 0.13797 " pathEditMode="relative" rAng="0" ptsTypes="asaa">
                                      <p:cBhvr>
                                        <p:cTn id="11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7412" name="Line 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13" name="Line 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7414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995738" y="665163"/>
          <a:ext cx="1584325" cy="473075"/>
        </p:xfrm>
        <a:graphic>
          <a:graphicData uri="http://schemas.openxmlformats.org/presentationml/2006/ole">
            <p:oleObj spid="_x0000_s17414" name="Формула" r:id="rId4" imgW="850680" imgH="253800" progId="Equation.3">
              <p:embed/>
            </p:oleObj>
          </a:graphicData>
        </a:graphic>
      </p:graphicFrame>
      <p:grpSp>
        <p:nvGrpSpPr>
          <p:cNvPr id="17418" name="Group 10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20" name="Line 12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0.00024 C 0.02796 -0.00231 0.12969 0.00718 0.15469 -0.0155 L 0.15226 -0.13541 " pathEditMode="relative" rAng="0" ptsTypes="aSa">
                                      <p:cBhvr>
                                        <p:cTn id="6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8436" name="Line 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37" name="Line 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8438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995738" y="658813"/>
          <a:ext cx="1584325" cy="487362"/>
        </p:xfrm>
        <a:graphic>
          <a:graphicData uri="http://schemas.openxmlformats.org/presentationml/2006/ole">
            <p:oleObj spid="_x0000_s18438" name="Формула" r:id="rId4" imgW="825480" imgH="253800" progId="Equation.3">
              <p:embed/>
            </p:oleObj>
          </a:graphicData>
        </a:graphic>
      </p:graphicFrame>
      <p:grpSp>
        <p:nvGrpSpPr>
          <p:cNvPr id="18439" name="Group 7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8440" name="Line 8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6 -0.00069 L 0.05053 -0.00069 L 0.05053 -0.13356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9462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995738" y="665163"/>
          <a:ext cx="1655762" cy="493712"/>
        </p:xfrm>
        <a:graphic>
          <a:graphicData uri="http://schemas.openxmlformats.org/presentationml/2006/ole">
            <p:oleObj spid="_x0000_s19462" name="Формула" r:id="rId4" imgW="850680" imgH="253800" progId="Equation.3">
              <p:embed/>
            </p:oleObj>
          </a:graphicData>
        </a:graphic>
      </p:graphicFrame>
      <p:grpSp>
        <p:nvGrpSpPr>
          <p:cNvPr id="19463" name="Group 7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-0.00162 L 0.10087 -0.00115 L 0.10122 0.20579 " pathEditMode="relative" rAng="0" ptsTypes="FAF">
                                      <p:cBhvr>
                                        <p:cTn id="6" dur="3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aphicFrame>
        <p:nvGraphicFramePr>
          <p:cNvPr id="38920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3995738" y="598488"/>
          <a:ext cx="1512887" cy="615950"/>
        </p:xfrm>
        <a:graphic>
          <a:graphicData uri="http://schemas.openxmlformats.org/presentationml/2006/ole">
            <p:oleObj spid="_x0000_s38920" name="Формула" r:id="rId4" imgW="685800" imgH="279360" progId="Equation.3">
              <p:embed/>
            </p:oleObj>
          </a:graphicData>
        </a:graphic>
      </p:graphicFrame>
      <p:grpSp>
        <p:nvGrpSpPr>
          <p:cNvPr id="38935" name="Group 23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38936" name="Line 2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37" name="Line 2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938" name="Group 26"/>
          <p:cNvGrpSpPr>
            <a:grpSpLocks/>
          </p:cNvGrpSpPr>
          <p:nvPr/>
        </p:nvGrpSpPr>
        <p:grpSpPr bwMode="auto">
          <a:xfrm>
            <a:off x="2484438" y="1701800"/>
            <a:ext cx="4679950" cy="2374900"/>
            <a:chOff x="1565" y="1071"/>
            <a:chExt cx="2948" cy="1496"/>
          </a:xfrm>
        </p:grpSpPr>
        <p:sp>
          <p:nvSpPr>
            <p:cNvPr id="38939" name="Line 27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40" name="Line 28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941" name="Freeform 29"/>
          <p:cNvSpPr>
            <a:spLocks/>
          </p:cNvSpPr>
          <p:nvPr/>
        </p:nvSpPr>
        <p:spPr bwMode="auto">
          <a:xfrm>
            <a:off x="2051050" y="2205038"/>
            <a:ext cx="5610225" cy="1879600"/>
          </a:xfrm>
          <a:custGeom>
            <a:avLst/>
            <a:gdLst/>
            <a:ahLst/>
            <a:cxnLst>
              <a:cxn ang="0">
                <a:pos x="0" y="6"/>
              </a:cxn>
              <a:cxn ang="0">
                <a:pos x="1174" y="1184"/>
              </a:cxn>
              <a:cxn ang="0">
                <a:pos x="1764" y="588"/>
              </a:cxn>
              <a:cxn ang="0">
                <a:pos x="2348" y="1182"/>
              </a:cxn>
              <a:cxn ang="0">
                <a:pos x="3534" y="0"/>
              </a:cxn>
            </a:cxnLst>
            <a:rect l="0" t="0" r="r" b="b"/>
            <a:pathLst>
              <a:path w="3534" h="1184">
                <a:moveTo>
                  <a:pt x="0" y="6"/>
                </a:moveTo>
                <a:lnTo>
                  <a:pt x="1174" y="1184"/>
                </a:lnTo>
                <a:lnTo>
                  <a:pt x="1764" y="588"/>
                </a:lnTo>
                <a:lnTo>
                  <a:pt x="2348" y="1182"/>
                </a:lnTo>
                <a:lnTo>
                  <a:pt x="3534" y="0"/>
                </a:ln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C 0.00018 0.02292 0.00053 0.11413 0.00053 0.13704 " pathEditMode="relative" rAng="0" ptsTypes="ff">
                                      <p:cBhvr>
                                        <p:cTn id="6" dur="20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" dur="500"/>
                                        <p:tgtEl>
                                          <p:spTgt spid="38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aphicFrame>
        <p:nvGraphicFramePr>
          <p:cNvPr id="21510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995738" y="669925"/>
          <a:ext cx="1584325" cy="458788"/>
        </p:xfrm>
        <a:graphic>
          <a:graphicData uri="http://schemas.openxmlformats.org/presentationml/2006/ole">
            <p:oleObj spid="_x0000_s21510" name="Формула" r:id="rId4" imgW="876240" imgH="253800" progId="Equation.3">
              <p:embed/>
            </p:oleObj>
          </a:graphicData>
        </a:graphic>
      </p:graphicFrame>
      <p:sp>
        <p:nvSpPr>
          <p:cNvPr id="21523" name="Freeform 19"/>
          <p:cNvSpPr>
            <a:spLocks/>
          </p:cNvSpPr>
          <p:nvPr/>
        </p:nvSpPr>
        <p:spPr bwMode="auto">
          <a:xfrm>
            <a:off x="1860550" y="3600450"/>
            <a:ext cx="5807075" cy="9429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88" y="6"/>
              </a:cxn>
              <a:cxn ang="0">
                <a:pos x="1886" y="590"/>
              </a:cxn>
              <a:cxn ang="0">
                <a:pos x="3658" y="594"/>
              </a:cxn>
            </a:cxnLst>
            <a:rect l="0" t="0" r="r" b="b"/>
            <a:pathLst>
              <a:path w="3658" h="594">
                <a:moveTo>
                  <a:pt x="0" y="0"/>
                </a:moveTo>
                <a:lnTo>
                  <a:pt x="1588" y="6"/>
                </a:lnTo>
                <a:lnTo>
                  <a:pt x="1886" y="590"/>
                </a:lnTo>
                <a:lnTo>
                  <a:pt x="3658" y="594"/>
                </a:ln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619250" y="2205038"/>
            <a:ext cx="5689600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>
                <a:solidFill>
                  <a:schemeClr val="hlink"/>
                </a:solidFill>
                <a:latin typeface="Times New Roman" pitchFamily="18" charset="0"/>
              </a:rPr>
              <a:t>Подведение итогов. </a:t>
            </a:r>
          </a:p>
          <a:p>
            <a:pPr algn="ctr">
              <a:spcBef>
                <a:spcPct val="50000"/>
              </a:spcBef>
            </a:pPr>
            <a:r>
              <a:rPr lang="ru-RU" sz="4400" b="1">
                <a:solidFill>
                  <a:schemeClr val="hlink"/>
                </a:solidFill>
                <a:latin typeface="Times New Roman" pitchFamily="18" charset="0"/>
              </a:rPr>
              <a:t>Домашнее задание.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aphicFrame>
        <p:nvGraphicFramePr>
          <p:cNvPr id="46086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995738" y="582613"/>
          <a:ext cx="1223962" cy="530225"/>
        </p:xfrm>
        <a:graphic>
          <a:graphicData uri="http://schemas.openxmlformats.org/presentationml/2006/ole">
            <p:oleObj spid="_x0000_s46086" name="Формула" r:id="rId4" imgW="380880" imgH="164880" progId="Equation.3">
              <p:embed/>
            </p:oleObj>
          </a:graphicData>
        </a:graphic>
      </p:graphicFrame>
      <p:sp>
        <p:nvSpPr>
          <p:cNvPr id="46095" name="Line 15"/>
          <p:cNvSpPr>
            <a:spLocks noChangeShapeType="1"/>
          </p:cNvSpPr>
          <p:nvPr/>
        </p:nvSpPr>
        <p:spPr bwMode="auto">
          <a:xfrm flipV="1">
            <a:off x="2916238" y="1989138"/>
            <a:ext cx="4033837" cy="40322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pSp>
        <p:nvGrpSpPr>
          <p:cNvPr id="9229" name="Group 13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9220" name="Line 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21" name="Line 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9225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3995738" y="476250"/>
          <a:ext cx="1223962" cy="742950"/>
        </p:xfrm>
        <a:graphic>
          <a:graphicData uri="http://schemas.openxmlformats.org/presentationml/2006/ole">
            <p:oleObj spid="_x0000_s9225" name="Формула" r:id="rId4" imgW="419040" imgH="253800" progId="Equation.3">
              <p:embed/>
            </p:oleObj>
          </a:graphicData>
        </a:graphic>
      </p:graphicFrame>
      <p:sp>
        <p:nvSpPr>
          <p:cNvPr id="9239" name="Line 23"/>
          <p:cNvSpPr>
            <a:spLocks noChangeShapeType="1"/>
          </p:cNvSpPr>
          <p:nvPr/>
        </p:nvSpPr>
        <p:spPr bwMode="auto">
          <a:xfrm flipV="1">
            <a:off x="2916238" y="1989138"/>
            <a:ext cx="4033837" cy="40322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 flipV="1">
            <a:off x="2987675" y="1846263"/>
            <a:ext cx="4103688" cy="4103687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9" grpId="0" animBg="1"/>
      <p:bldP spid="9240" grpId="0" animBg="1"/>
      <p:bldP spid="924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41438"/>
            <a:ext cx="6675437" cy="5257800"/>
          </a:xfrm>
          <a:prstGeom prst="rect">
            <a:avLst/>
          </a:prstGeom>
          <a:noFill/>
          <a:ln w="9525">
            <a:solidFill>
              <a:schemeClr val="bg1"/>
            </a:solidFill>
            <a:prstDash val="dash"/>
            <a:miter lim="800000"/>
            <a:headEnd/>
            <a:tailEnd/>
          </a:ln>
        </p:spPr>
      </p:pic>
      <p:graphicFrame>
        <p:nvGraphicFramePr>
          <p:cNvPr id="35846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4019550" y="608013"/>
          <a:ext cx="1174750" cy="479425"/>
        </p:xfrm>
        <a:graphic>
          <a:graphicData uri="http://schemas.openxmlformats.org/presentationml/2006/ole">
            <p:oleObj spid="_x0000_s35846" name="Формула" r:id="rId4" imgW="622080" imgH="253800" progId="Equation.3">
              <p:embed/>
            </p:oleObj>
          </a:graphicData>
        </a:graphic>
      </p:graphicFrame>
      <p:grpSp>
        <p:nvGrpSpPr>
          <p:cNvPr id="35853" name="Group 13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35854" name="Line 1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855" name="Line 1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5856" name="Group 16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35857" name="Line 17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858" name="Line 18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5724525" y="4652963"/>
            <a:ext cx="1296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  <a:r>
              <a:rPr lang="en-US"/>
              <a:t>&gt;0</a:t>
            </a:r>
            <a:endParaRPr lang="ru-RU"/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2484438" y="4652963"/>
            <a:ext cx="1296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</a:t>
            </a:r>
            <a:r>
              <a:rPr lang="en-US"/>
              <a:t>&lt;0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-0.08663 -4.81481E-6 L -0.15329 0.00024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0.00024 C 0.02778 0.00047 0.12639 -0.00231 0.15191 -0.00208 " pathEditMode="relative" rAng="0" ptsTypes="ff">
                                      <p:cBhvr>
                                        <p:cTn id="17" dur="2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-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9" grpId="0"/>
      <p:bldP spid="35860" grpId="0"/>
      <p:bldP spid="3586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pSp>
        <p:nvGrpSpPr>
          <p:cNvPr id="36881" name="Group 17"/>
          <p:cNvGrpSpPr>
            <a:grpSpLocks/>
          </p:cNvGrpSpPr>
          <p:nvPr/>
        </p:nvGrpSpPr>
        <p:grpSpPr bwMode="auto">
          <a:xfrm>
            <a:off x="2484438" y="1701800"/>
            <a:ext cx="4679950" cy="2374900"/>
            <a:chOff x="1565" y="1071"/>
            <a:chExt cx="2948" cy="1496"/>
          </a:xfrm>
        </p:grpSpPr>
        <p:sp>
          <p:nvSpPr>
            <p:cNvPr id="36882" name="Line 18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83" name="Line 19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6884" name="Group 20"/>
          <p:cNvGrpSpPr>
            <a:grpSpLocks/>
          </p:cNvGrpSpPr>
          <p:nvPr/>
        </p:nvGrpSpPr>
        <p:grpSpPr bwMode="auto">
          <a:xfrm>
            <a:off x="2484438" y="1701800"/>
            <a:ext cx="4679950" cy="2374900"/>
            <a:chOff x="1565" y="1071"/>
            <a:chExt cx="2948" cy="1496"/>
          </a:xfrm>
        </p:grpSpPr>
        <p:sp>
          <p:nvSpPr>
            <p:cNvPr id="36885" name="Line 21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86" name="Line 22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6887" name="Group 23"/>
          <p:cNvGrpSpPr>
            <a:grpSpLocks/>
          </p:cNvGrpSpPr>
          <p:nvPr/>
        </p:nvGrpSpPr>
        <p:grpSpPr bwMode="auto">
          <a:xfrm>
            <a:off x="2484438" y="1701800"/>
            <a:ext cx="4679950" cy="2374900"/>
            <a:chOff x="1565" y="1071"/>
            <a:chExt cx="2948" cy="1496"/>
          </a:xfrm>
        </p:grpSpPr>
        <p:sp>
          <p:nvSpPr>
            <p:cNvPr id="36888" name="Line 2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89" name="Line 2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36899" name="Object 35"/>
          <p:cNvGraphicFramePr>
            <a:graphicFrameLocks noChangeAspect="1"/>
          </p:cNvGraphicFramePr>
          <p:nvPr>
            <p:ph/>
          </p:nvPr>
        </p:nvGraphicFramePr>
        <p:xfrm>
          <a:off x="3995738" y="692150"/>
          <a:ext cx="1152525" cy="469900"/>
        </p:xfrm>
        <a:graphic>
          <a:graphicData uri="http://schemas.openxmlformats.org/presentationml/2006/ole">
            <p:oleObj spid="_x0000_s36899" name="Формула" r:id="rId4" imgW="622080" imgH="253800" progId="Equation.3">
              <p:embed/>
            </p:oleObj>
          </a:graphicData>
        </a:graphic>
      </p:graphicFrame>
      <p:sp>
        <p:nvSpPr>
          <p:cNvPr id="36901" name="Text Box 37"/>
          <p:cNvSpPr txBox="1">
            <a:spLocks noChangeArrowheads="1"/>
          </p:cNvSpPr>
          <p:nvPr/>
        </p:nvSpPr>
        <p:spPr bwMode="auto">
          <a:xfrm>
            <a:off x="6659563" y="4575175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a&lt;0</a:t>
            </a:r>
            <a:endParaRPr lang="ru-RU"/>
          </a:p>
        </p:txBody>
      </p:sp>
      <p:sp>
        <p:nvSpPr>
          <p:cNvPr id="36902" name="Text Box 38"/>
          <p:cNvSpPr txBox="1">
            <a:spLocks noChangeArrowheads="1"/>
          </p:cNvSpPr>
          <p:nvPr/>
        </p:nvSpPr>
        <p:spPr bwMode="auto">
          <a:xfrm>
            <a:off x="6659563" y="2781300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a&gt;0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-4.16667E-6 0.06297 L -0.00086 0.13681 " pathEditMode="relative" rAng="0" ptsTypes="AAA">
                                      <p:cBhvr>
                                        <p:cTn id="11" dur="2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00018 -0.137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01" grpId="0"/>
      <p:bldP spid="36901" grpId="1"/>
      <p:bldP spid="369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8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708400" y="485775"/>
          <a:ext cx="1511300" cy="604838"/>
        </p:xfrm>
        <a:graphic>
          <a:graphicData uri="http://schemas.openxmlformats.org/presentationml/2006/ole">
            <p:oleObj spid="_x0000_s13318" name="Формула" r:id="rId3" imgW="634680" imgH="253800" progId="Equation.3">
              <p:embed/>
            </p:oleObj>
          </a:graphicData>
        </a:graphic>
      </p:graphicFrame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pSp>
        <p:nvGrpSpPr>
          <p:cNvPr id="13320" name="Group 8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Line 10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26" name="Group 14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29" name="Group 17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94633E-6 L -0.10243 -3.94633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3708400" y="485775"/>
          <a:ext cx="1511300" cy="604838"/>
        </p:xfrm>
        <a:graphic>
          <a:graphicData uri="http://schemas.openxmlformats.org/presentationml/2006/ole">
            <p:oleObj spid="_x0000_s37890" name="Формула" r:id="rId3" imgW="634680" imgH="253800" progId="Equation.3">
              <p:embed/>
            </p:oleObj>
          </a:graphicData>
        </a:graphic>
      </p:graphicFrame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pSp>
        <p:nvGrpSpPr>
          <p:cNvPr id="37892" name="Group 4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37893" name="Line 5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894" name="Line 6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7895" name="Group 7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37896" name="Line 8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897" name="Line 9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7898" name="Group 10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37899" name="Line 11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900" name="Line 12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C 0.01702 -4.81481E-6 0.08073 0.00024 0.10191 0.0002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6388" name="Line 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6390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995738" y="596900"/>
          <a:ext cx="1223962" cy="500063"/>
        </p:xfrm>
        <a:graphic>
          <a:graphicData uri="http://schemas.openxmlformats.org/presentationml/2006/ole">
            <p:oleObj spid="_x0000_s16390" name="Формула" r:id="rId4" imgW="622080" imgH="253800" progId="Equation.3">
              <p:embed/>
            </p:oleObj>
          </a:graphicData>
        </a:graphic>
      </p:graphicFrame>
      <p:grpSp>
        <p:nvGrpSpPr>
          <p:cNvPr id="16394" name="Group 10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6395" name="Line 11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6" name="Line 12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397" name="Group 13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6398" name="Line 14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9" name="Line 15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C -4.16667E-6 0.03403 0.00018 0.16181 0.00018 0.204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339850"/>
            <a:ext cx="6675437" cy="5257800"/>
          </a:xfrm>
          <a:prstGeom prst="rect">
            <a:avLst/>
          </a:prstGeom>
          <a:noFill/>
        </p:spPr>
      </p:pic>
      <p:graphicFrame>
        <p:nvGraphicFramePr>
          <p:cNvPr id="14342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667125" y="455613"/>
          <a:ext cx="1520825" cy="633412"/>
        </p:xfrm>
        <a:graphic>
          <a:graphicData uri="http://schemas.openxmlformats.org/presentationml/2006/ole">
            <p:oleObj spid="_x0000_s14342" name="Формула" r:id="rId4" imgW="609480" imgH="253800" progId="Equation.3">
              <p:embed/>
            </p:oleObj>
          </a:graphicData>
        </a:graphic>
      </p:graphicFrame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46" name="Freeform 10"/>
          <p:cNvSpPr>
            <a:spLocks/>
          </p:cNvSpPr>
          <p:nvPr/>
        </p:nvSpPr>
        <p:spPr bwMode="auto">
          <a:xfrm>
            <a:off x="4857750" y="2673350"/>
            <a:ext cx="1588" cy="1403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884"/>
              </a:cxn>
            </a:cxnLst>
            <a:rect l="0" t="0" r="r" b="b"/>
            <a:pathLst>
              <a:path w="1" h="884">
                <a:moveTo>
                  <a:pt x="0" y="0"/>
                </a:moveTo>
                <a:cubicBezTo>
                  <a:pt x="0" y="148"/>
                  <a:pt x="1" y="700"/>
                  <a:pt x="1" y="8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4347" name="Group 11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4348" name="Line 12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49" name="Line 13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350" name="Group 14"/>
          <p:cNvGrpSpPr>
            <a:grpSpLocks/>
          </p:cNvGrpSpPr>
          <p:nvPr/>
        </p:nvGrpSpPr>
        <p:grpSpPr bwMode="auto">
          <a:xfrm>
            <a:off x="2484438" y="1700213"/>
            <a:ext cx="4679950" cy="2374900"/>
            <a:chOff x="1565" y="1071"/>
            <a:chExt cx="2948" cy="1496"/>
          </a:xfrm>
        </p:grpSpPr>
        <p:sp>
          <p:nvSpPr>
            <p:cNvPr id="14351" name="Line 15"/>
            <p:cNvSpPr>
              <a:spLocks noChangeShapeType="1"/>
            </p:cNvSpPr>
            <p:nvPr/>
          </p:nvSpPr>
          <p:spPr bwMode="auto">
            <a:xfrm flipV="1">
              <a:off x="3061" y="1115"/>
              <a:ext cx="1452" cy="14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52" name="Line 16"/>
            <p:cNvSpPr>
              <a:spLocks noChangeShapeType="1"/>
            </p:cNvSpPr>
            <p:nvPr/>
          </p:nvSpPr>
          <p:spPr bwMode="auto">
            <a:xfrm flipH="1" flipV="1">
              <a:off x="1565" y="1071"/>
              <a:ext cx="1496" cy="149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0.00035 -0.064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12</Words>
  <Application>Microsoft Office PowerPoint</Application>
  <PresentationFormat>Экран (4:3)</PresentationFormat>
  <Paragraphs>7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Times New Roman</vt:lpstr>
      <vt:lpstr>Оформление по умолчанию</vt:lpstr>
      <vt:lpstr>Microsoft Equation 3.0</vt:lpstr>
      <vt:lpstr>  Линейные функции, содержащие аргумент под знаком модуля  7 класс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Линейные функции, содержащие аргумент под знаком модуля 7 класс</dc:title>
  <dc:creator>komp</dc:creator>
  <cp:lastModifiedBy>re</cp:lastModifiedBy>
  <cp:revision>38</cp:revision>
  <dcterms:created xsi:type="dcterms:W3CDTF">2014-02-27T17:26:48Z</dcterms:created>
  <dcterms:modified xsi:type="dcterms:W3CDTF">2014-04-15T18:19:56Z</dcterms:modified>
</cp:coreProperties>
</file>