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Наступает праздник Святки,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А за ним пойдут Колядки.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Что за чудная пора –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Веселится детвора.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юлия\Desktop\святки\заставк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996952"/>
            <a:ext cx="5238750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юлия\Desktop\святки\482_680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717032"/>
            <a:ext cx="6477000" cy="2857500"/>
          </a:xfrm>
          <a:prstGeom prst="rect">
            <a:avLst/>
          </a:prstGeom>
          <a:noFill/>
        </p:spPr>
      </p:pic>
      <p:pic>
        <p:nvPicPr>
          <p:cNvPr id="2051" name="Picture 3" descr="C:\Users\юлия\Desktop\святки\88196198_1339444129_70473e723a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72000" cy="3573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юлия\Desktop\святки\x_42a7e8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32176" y="0"/>
            <a:ext cx="4511824" cy="357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7628d_1b78c16f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88641"/>
            <a:ext cx="4392488" cy="3312368"/>
          </a:xfrm>
        </p:spPr>
      </p:pic>
      <p:pic>
        <p:nvPicPr>
          <p:cNvPr id="1026" name="Picture 2" descr="C:\Users\юлия\Desktop\святки\7a1080649aa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836712"/>
            <a:ext cx="3590925" cy="4762500"/>
          </a:xfrm>
          <a:prstGeom prst="rect">
            <a:avLst/>
          </a:prstGeom>
          <a:noFill/>
        </p:spPr>
      </p:pic>
      <p:pic>
        <p:nvPicPr>
          <p:cNvPr id="1028" name="Picture 4" descr="C:\Users\юлия\Desktop\святки\68830070_53465964_svyatk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573016"/>
            <a:ext cx="4392488" cy="2933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юлия\Desktop\святки\1294674954_894b32a9c9c946f1f216e47777cc223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08720"/>
            <a:ext cx="4248472" cy="4320480"/>
          </a:xfrm>
          <a:prstGeom prst="rect">
            <a:avLst/>
          </a:prstGeom>
          <a:noFill/>
        </p:spPr>
      </p:pic>
      <p:pic>
        <p:nvPicPr>
          <p:cNvPr id="3075" name="Picture 3" descr="C:\Users\юлия\Desktop\святки\1326286561_zvezd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789040"/>
            <a:ext cx="4320480" cy="2880320"/>
          </a:xfrm>
          <a:prstGeom prst="rect">
            <a:avLst/>
          </a:prstGeom>
          <a:noFill/>
        </p:spPr>
      </p:pic>
      <p:pic>
        <p:nvPicPr>
          <p:cNvPr id="3076" name="Picture 4" descr="C:\Users\юлия\Desktop\святки\acd44e4b24d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6" y="188640"/>
            <a:ext cx="4176464" cy="3366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Пусть ангелы всех нас хранят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 будет добр прохожий встречный,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Пусть улыбается для Вас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Весь мир, прекрасный и приветный!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юлия\Desktop\святки\da8c98a819053ec1ae980dade2f62fcdbc81d6965177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492896"/>
            <a:ext cx="6060669" cy="402190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Наступает праздник Святки, А за ним пойдут Колядки. Что за чудная пора –  Веселится детвора.</vt:lpstr>
      <vt:lpstr>Слайд 2</vt:lpstr>
      <vt:lpstr>Слайд 3</vt:lpstr>
      <vt:lpstr>Слайд 4</vt:lpstr>
      <vt:lpstr>Пусть ангелы всех нас хранят И будет добр прохожий встречный, Пусть улыбается для Вас Весь мир, прекрасный и приветный!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re</cp:lastModifiedBy>
  <cp:revision>8</cp:revision>
  <dcterms:created xsi:type="dcterms:W3CDTF">2013-01-23T01:16:42Z</dcterms:created>
  <dcterms:modified xsi:type="dcterms:W3CDTF">2014-04-15T18:07:57Z</dcterms:modified>
</cp:coreProperties>
</file>