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59" r:id="rId5"/>
    <p:sldId id="260" r:id="rId6"/>
    <p:sldId id="268" r:id="rId7"/>
    <p:sldId id="267" r:id="rId8"/>
    <p:sldId id="275" r:id="rId9"/>
    <p:sldId id="269" r:id="rId10"/>
    <p:sldId id="281" r:id="rId11"/>
    <p:sldId id="261" r:id="rId12"/>
    <p:sldId id="262" r:id="rId13"/>
    <p:sldId id="263" r:id="rId14"/>
    <p:sldId id="264" r:id="rId15"/>
    <p:sldId id="270" r:id="rId16"/>
    <p:sldId id="265" r:id="rId17"/>
    <p:sldId id="266" r:id="rId18"/>
    <p:sldId id="274" r:id="rId19"/>
    <p:sldId id="272" r:id="rId20"/>
    <p:sldId id="273" r:id="rId21"/>
    <p:sldId id="271" r:id="rId22"/>
    <p:sldId id="276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6" r:id="rId40"/>
    <p:sldId id="297" r:id="rId41"/>
    <p:sldId id="298" r:id="rId42"/>
    <p:sldId id="299" r:id="rId43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 varScale="1">
        <p:scale>
          <a:sx n="97" d="100"/>
          <a:sy n="97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DBC32-ABC7-437A-899C-3F7DC86D49BE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F5D10-2257-40DD-A988-CD6D9E3638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A186B-21FE-41E4-8954-309CD6590BCE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D9313-CF80-44CA-BB6C-96E2DEBE9A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"/>
          <p:cNvSpPr>
            <a:spLocks/>
          </p:cNvSpPr>
          <p:nvPr/>
        </p:nvSpPr>
        <p:spPr bwMode="auto">
          <a:xfrm>
            <a:off x="1663700" y="3327400"/>
            <a:ext cx="7480300" cy="3087688"/>
          </a:xfrm>
          <a:custGeom>
            <a:avLst/>
            <a:gdLst/>
            <a:ahLst/>
            <a:cxnLst>
              <a:cxn ang="0">
                <a:pos x="104" y="1944"/>
              </a:cxn>
              <a:cxn ang="0">
                <a:pos x="144" y="1912"/>
              </a:cxn>
              <a:cxn ang="0">
                <a:pos x="1320" y="1568"/>
              </a:cxn>
              <a:cxn ang="0">
                <a:pos x="2000" y="1264"/>
              </a:cxn>
              <a:cxn ang="0">
                <a:pos x="2104" y="1208"/>
              </a:cxn>
              <a:cxn ang="0">
                <a:pos x="2312" y="1056"/>
              </a:cxn>
              <a:cxn ang="0">
                <a:pos x="2416" y="936"/>
              </a:cxn>
              <a:cxn ang="0">
                <a:pos x="2464" y="824"/>
              </a:cxn>
              <a:cxn ang="0">
                <a:pos x="3376" y="504"/>
              </a:cxn>
              <a:cxn ang="0">
                <a:pos x="3648" y="496"/>
              </a:cxn>
              <a:cxn ang="0">
                <a:pos x="4160" y="400"/>
              </a:cxn>
              <a:cxn ang="0">
                <a:pos x="4416" y="304"/>
              </a:cxn>
              <a:cxn ang="0">
                <a:pos x="4472" y="296"/>
              </a:cxn>
              <a:cxn ang="0">
                <a:pos x="4711" y="224"/>
              </a:cxn>
              <a:cxn ang="0">
                <a:pos x="4711" y="0"/>
              </a:cxn>
              <a:cxn ang="0">
                <a:pos x="2440" y="768"/>
              </a:cxn>
              <a:cxn ang="0">
                <a:pos x="2232" y="760"/>
              </a:cxn>
              <a:cxn ang="0">
                <a:pos x="1784" y="808"/>
              </a:cxn>
              <a:cxn ang="0">
                <a:pos x="1600" y="848"/>
              </a:cxn>
              <a:cxn ang="0">
                <a:pos x="760" y="1056"/>
              </a:cxn>
              <a:cxn ang="0">
                <a:pos x="0" y="1288"/>
              </a:cxn>
              <a:cxn ang="0">
                <a:pos x="104" y="1384"/>
              </a:cxn>
              <a:cxn ang="0">
                <a:pos x="104" y="1944"/>
              </a:cxn>
            </a:cxnLst>
            <a:rect l="0" t="0" r="r" b="b"/>
            <a:pathLst>
              <a:path w="4712" h="1945">
                <a:moveTo>
                  <a:pt x="104" y="1944"/>
                </a:moveTo>
                <a:lnTo>
                  <a:pt x="144" y="1912"/>
                </a:lnTo>
                <a:lnTo>
                  <a:pt x="1320" y="1568"/>
                </a:lnTo>
                <a:lnTo>
                  <a:pt x="2000" y="1264"/>
                </a:lnTo>
                <a:lnTo>
                  <a:pt x="2104" y="1208"/>
                </a:lnTo>
                <a:lnTo>
                  <a:pt x="2312" y="1056"/>
                </a:lnTo>
                <a:lnTo>
                  <a:pt x="2416" y="936"/>
                </a:lnTo>
                <a:lnTo>
                  <a:pt x="2464" y="824"/>
                </a:lnTo>
                <a:lnTo>
                  <a:pt x="3376" y="504"/>
                </a:lnTo>
                <a:lnTo>
                  <a:pt x="3648" y="496"/>
                </a:lnTo>
                <a:lnTo>
                  <a:pt x="4160" y="400"/>
                </a:lnTo>
                <a:lnTo>
                  <a:pt x="4416" y="304"/>
                </a:lnTo>
                <a:lnTo>
                  <a:pt x="4472" y="296"/>
                </a:lnTo>
                <a:lnTo>
                  <a:pt x="4711" y="224"/>
                </a:lnTo>
                <a:lnTo>
                  <a:pt x="4711" y="0"/>
                </a:lnTo>
                <a:lnTo>
                  <a:pt x="2440" y="768"/>
                </a:lnTo>
                <a:lnTo>
                  <a:pt x="2232" y="760"/>
                </a:lnTo>
                <a:lnTo>
                  <a:pt x="1784" y="808"/>
                </a:lnTo>
                <a:lnTo>
                  <a:pt x="1600" y="848"/>
                </a:lnTo>
                <a:lnTo>
                  <a:pt x="760" y="1056"/>
                </a:lnTo>
                <a:lnTo>
                  <a:pt x="0" y="1288"/>
                </a:lnTo>
                <a:lnTo>
                  <a:pt x="104" y="1384"/>
                </a:lnTo>
                <a:lnTo>
                  <a:pt x="104" y="1944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123825" y="165100"/>
            <a:ext cx="2471738" cy="6400800"/>
            <a:chOff x="78" y="104"/>
            <a:chExt cx="1557" cy="4032"/>
          </a:xfrm>
        </p:grpSpPr>
        <p:grpSp>
          <p:nvGrpSpPr>
            <p:cNvPr id="3076" name="Group 4"/>
            <p:cNvGrpSpPr>
              <a:grpSpLocks/>
            </p:cNvGrpSpPr>
            <p:nvPr/>
          </p:nvGrpSpPr>
          <p:grpSpPr bwMode="auto">
            <a:xfrm>
              <a:off x="78" y="3089"/>
              <a:ext cx="1097" cy="1047"/>
              <a:chOff x="78" y="3089"/>
              <a:chExt cx="1097" cy="1047"/>
            </a:xfrm>
          </p:grpSpPr>
          <p:sp>
            <p:nvSpPr>
              <p:cNvPr id="3077" name="Rectangle 5"/>
              <p:cNvSpPr>
                <a:spLocks noChangeArrowheads="1"/>
              </p:cNvSpPr>
              <p:nvPr/>
            </p:nvSpPr>
            <p:spPr bwMode="auto">
              <a:xfrm>
                <a:off x="82" y="3476"/>
                <a:ext cx="1085" cy="513"/>
              </a:xfrm>
              <a:prstGeom prst="rect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8" name="Oval 6"/>
              <p:cNvSpPr>
                <a:spLocks noChangeArrowheads="1"/>
              </p:cNvSpPr>
              <p:nvPr/>
            </p:nvSpPr>
            <p:spPr bwMode="auto">
              <a:xfrm>
                <a:off x="87" y="3826"/>
                <a:ext cx="1084" cy="31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9" name="Oval 7"/>
              <p:cNvSpPr>
                <a:spLocks noChangeArrowheads="1"/>
              </p:cNvSpPr>
              <p:nvPr/>
            </p:nvSpPr>
            <p:spPr bwMode="auto">
              <a:xfrm>
                <a:off x="90" y="3350"/>
                <a:ext cx="1085" cy="209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0" name="AutoShape 8"/>
              <p:cNvSpPr>
                <a:spLocks noChangeArrowheads="1"/>
              </p:cNvSpPr>
              <p:nvPr/>
            </p:nvSpPr>
            <p:spPr bwMode="auto">
              <a:xfrm flipV="1">
                <a:off x="78" y="3191"/>
                <a:ext cx="1089" cy="255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auto">
              <a:xfrm>
                <a:off x="168" y="3221"/>
                <a:ext cx="281" cy="863"/>
              </a:xfrm>
              <a:custGeom>
                <a:avLst/>
                <a:gdLst/>
                <a:ahLst/>
                <a:cxnLst>
                  <a:cxn ang="0">
                    <a:pos x="171" y="0"/>
                  </a:cxn>
                  <a:cxn ang="0">
                    <a:pos x="0" y="241"/>
                  </a:cxn>
                  <a:cxn ang="0">
                    <a:pos x="0" y="818"/>
                  </a:cxn>
                  <a:cxn ang="0">
                    <a:pos x="90" y="844"/>
                  </a:cxn>
                  <a:cxn ang="0">
                    <a:pos x="153" y="853"/>
                  </a:cxn>
                  <a:cxn ang="0">
                    <a:pos x="230" y="862"/>
                  </a:cxn>
                  <a:cxn ang="0">
                    <a:pos x="230" y="294"/>
                  </a:cxn>
                  <a:cxn ang="0">
                    <a:pos x="280" y="21"/>
                  </a:cxn>
                  <a:cxn ang="0">
                    <a:pos x="256" y="21"/>
                  </a:cxn>
                  <a:cxn ang="0">
                    <a:pos x="204" y="13"/>
                  </a:cxn>
                  <a:cxn ang="0">
                    <a:pos x="171" y="0"/>
                  </a:cxn>
                </a:cxnLst>
                <a:rect l="0" t="0" r="r" b="b"/>
                <a:pathLst>
                  <a:path w="281" h="863">
                    <a:moveTo>
                      <a:pt x="171" y="0"/>
                    </a:moveTo>
                    <a:lnTo>
                      <a:pt x="0" y="241"/>
                    </a:lnTo>
                    <a:lnTo>
                      <a:pt x="0" y="818"/>
                    </a:lnTo>
                    <a:lnTo>
                      <a:pt x="90" y="844"/>
                    </a:lnTo>
                    <a:lnTo>
                      <a:pt x="153" y="853"/>
                    </a:lnTo>
                    <a:lnTo>
                      <a:pt x="230" y="862"/>
                    </a:lnTo>
                    <a:lnTo>
                      <a:pt x="230" y="294"/>
                    </a:lnTo>
                    <a:lnTo>
                      <a:pt x="280" y="21"/>
                    </a:lnTo>
                    <a:lnTo>
                      <a:pt x="256" y="21"/>
                    </a:lnTo>
                    <a:lnTo>
                      <a:pt x="204" y="13"/>
                    </a:lnTo>
                    <a:lnTo>
                      <a:pt x="171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2" name="Oval 10"/>
              <p:cNvSpPr>
                <a:spLocks noChangeArrowheads="1"/>
              </p:cNvSpPr>
              <p:nvPr/>
            </p:nvSpPr>
            <p:spPr bwMode="auto">
              <a:xfrm>
                <a:off x="106" y="3350"/>
                <a:ext cx="1038" cy="189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3" name="Freeform 11"/>
              <p:cNvSpPr>
                <a:spLocks/>
              </p:cNvSpPr>
              <p:nvPr/>
            </p:nvSpPr>
            <p:spPr bwMode="auto">
              <a:xfrm>
                <a:off x="223" y="3261"/>
                <a:ext cx="132" cy="801"/>
              </a:xfrm>
              <a:custGeom>
                <a:avLst/>
                <a:gdLst/>
                <a:ahLst/>
                <a:cxnLst>
                  <a:cxn ang="0">
                    <a:pos x="0" y="254"/>
                  </a:cxn>
                  <a:cxn ang="0">
                    <a:pos x="0" y="795"/>
                  </a:cxn>
                  <a:cxn ang="0">
                    <a:pos x="40" y="800"/>
                  </a:cxn>
                  <a:cxn ang="0">
                    <a:pos x="40" y="263"/>
                  </a:cxn>
                  <a:cxn ang="0">
                    <a:pos x="131" y="8"/>
                  </a:cxn>
                  <a:cxn ang="0">
                    <a:pos x="114" y="0"/>
                  </a:cxn>
                  <a:cxn ang="0">
                    <a:pos x="0" y="254"/>
                  </a:cxn>
                </a:cxnLst>
                <a:rect l="0" t="0" r="r" b="b"/>
                <a:pathLst>
                  <a:path w="132" h="801">
                    <a:moveTo>
                      <a:pt x="0" y="254"/>
                    </a:moveTo>
                    <a:lnTo>
                      <a:pt x="0" y="795"/>
                    </a:lnTo>
                    <a:lnTo>
                      <a:pt x="40" y="800"/>
                    </a:lnTo>
                    <a:lnTo>
                      <a:pt x="40" y="263"/>
                    </a:lnTo>
                    <a:lnTo>
                      <a:pt x="131" y="8"/>
                    </a:lnTo>
                    <a:lnTo>
                      <a:pt x="114" y="0"/>
                    </a:lnTo>
                    <a:lnTo>
                      <a:pt x="0" y="254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4" name="Freeform 12"/>
              <p:cNvSpPr>
                <a:spLocks/>
              </p:cNvSpPr>
              <p:nvPr/>
            </p:nvSpPr>
            <p:spPr bwMode="auto">
              <a:xfrm>
                <a:off x="914" y="3239"/>
                <a:ext cx="245" cy="797"/>
              </a:xfrm>
              <a:custGeom>
                <a:avLst/>
                <a:gdLst/>
                <a:ahLst/>
                <a:cxnLst>
                  <a:cxn ang="0">
                    <a:pos x="244" y="224"/>
                  </a:cxn>
                  <a:cxn ang="0">
                    <a:pos x="244" y="765"/>
                  </a:cxn>
                  <a:cxn ang="0">
                    <a:pos x="203" y="796"/>
                  </a:cxn>
                  <a:cxn ang="0">
                    <a:pos x="203" y="233"/>
                  </a:cxn>
                  <a:cxn ang="0">
                    <a:pos x="0" y="8"/>
                  </a:cxn>
                  <a:cxn ang="0">
                    <a:pos x="18" y="0"/>
                  </a:cxn>
                  <a:cxn ang="0">
                    <a:pos x="244" y="224"/>
                  </a:cxn>
                </a:cxnLst>
                <a:rect l="0" t="0" r="r" b="b"/>
                <a:pathLst>
                  <a:path w="245" h="797">
                    <a:moveTo>
                      <a:pt x="244" y="224"/>
                    </a:moveTo>
                    <a:lnTo>
                      <a:pt x="244" y="765"/>
                    </a:lnTo>
                    <a:lnTo>
                      <a:pt x="203" y="796"/>
                    </a:lnTo>
                    <a:lnTo>
                      <a:pt x="203" y="233"/>
                    </a:lnTo>
                    <a:lnTo>
                      <a:pt x="0" y="8"/>
                    </a:lnTo>
                    <a:lnTo>
                      <a:pt x="18" y="0"/>
                    </a:lnTo>
                    <a:lnTo>
                      <a:pt x="244" y="22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85" name="Group 13"/>
              <p:cNvGrpSpPr>
                <a:grpSpLocks/>
              </p:cNvGrpSpPr>
              <p:nvPr/>
            </p:nvGrpSpPr>
            <p:grpSpPr bwMode="auto">
              <a:xfrm>
                <a:off x="294" y="3089"/>
                <a:ext cx="665" cy="185"/>
                <a:chOff x="294" y="3089"/>
                <a:chExt cx="665" cy="185"/>
              </a:xfrm>
            </p:grpSpPr>
            <p:sp>
              <p:nvSpPr>
                <p:cNvPr id="3086" name="Oval 14"/>
                <p:cNvSpPr>
                  <a:spLocks noChangeArrowheads="1"/>
                </p:cNvSpPr>
                <p:nvPr/>
              </p:nvSpPr>
              <p:spPr bwMode="auto">
                <a:xfrm>
                  <a:off x="294" y="3089"/>
                  <a:ext cx="665" cy="1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7" name="Oval 15"/>
                <p:cNvSpPr>
                  <a:spLocks noChangeArrowheads="1"/>
                </p:cNvSpPr>
                <p:nvPr/>
              </p:nvSpPr>
              <p:spPr bwMode="auto">
                <a:xfrm>
                  <a:off x="299" y="3089"/>
                  <a:ext cx="650" cy="1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8" name="Oval 16"/>
                <p:cNvSpPr>
                  <a:spLocks noChangeArrowheads="1"/>
                </p:cNvSpPr>
                <p:nvPr/>
              </p:nvSpPr>
              <p:spPr bwMode="auto">
                <a:xfrm>
                  <a:off x="355" y="3111"/>
                  <a:ext cx="554" cy="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089" name="Freeform 17"/>
              <p:cNvSpPr>
                <a:spLocks/>
              </p:cNvSpPr>
              <p:nvPr/>
            </p:nvSpPr>
            <p:spPr bwMode="auto">
              <a:xfrm>
                <a:off x="123" y="3464"/>
                <a:ext cx="32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30"/>
                  </a:cxn>
                  <a:cxn ang="0">
                    <a:pos x="85" y="44"/>
                  </a:cxn>
                  <a:cxn ang="0">
                    <a:pos x="153" y="61"/>
                  </a:cxn>
                  <a:cxn ang="0">
                    <a:pos x="212" y="70"/>
                  </a:cxn>
                  <a:cxn ang="0">
                    <a:pos x="275" y="75"/>
                  </a:cxn>
                  <a:cxn ang="0">
                    <a:pos x="321" y="70"/>
                  </a:cxn>
                  <a:cxn ang="0">
                    <a:pos x="248" y="61"/>
                  </a:cxn>
                  <a:cxn ang="0">
                    <a:pos x="171" y="44"/>
                  </a:cxn>
                  <a:cxn ang="0">
                    <a:pos x="94" y="22"/>
                  </a:cxn>
                  <a:cxn ang="0">
                    <a:pos x="31" y="4"/>
                  </a:cxn>
                  <a:cxn ang="0">
                    <a:pos x="0" y="0"/>
                  </a:cxn>
                </a:cxnLst>
                <a:rect l="0" t="0" r="r" b="b"/>
                <a:pathLst>
                  <a:path w="322" h="76">
                    <a:moveTo>
                      <a:pt x="0" y="0"/>
                    </a:moveTo>
                    <a:lnTo>
                      <a:pt x="49" y="30"/>
                    </a:lnTo>
                    <a:lnTo>
                      <a:pt x="85" y="44"/>
                    </a:lnTo>
                    <a:lnTo>
                      <a:pt x="153" y="61"/>
                    </a:lnTo>
                    <a:lnTo>
                      <a:pt x="212" y="70"/>
                    </a:lnTo>
                    <a:lnTo>
                      <a:pt x="275" y="75"/>
                    </a:lnTo>
                    <a:lnTo>
                      <a:pt x="321" y="70"/>
                    </a:lnTo>
                    <a:lnTo>
                      <a:pt x="248" y="61"/>
                    </a:lnTo>
                    <a:lnTo>
                      <a:pt x="171" y="44"/>
                    </a:lnTo>
                    <a:lnTo>
                      <a:pt x="94" y="22"/>
                    </a:lnTo>
                    <a:lnTo>
                      <a:pt x="31" y="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0" name="Freeform 18"/>
              <p:cNvSpPr>
                <a:spLocks/>
              </p:cNvSpPr>
              <p:nvPr/>
            </p:nvSpPr>
            <p:spPr bwMode="auto">
              <a:xfrm>
                <a:off x="715" y="3091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1" name="Freeform 19"/>
              <p:cNvSpPr>
                <a:spLocks/>
              </p:cNvSpPr>
              <p:nvPr/>
            </p:nvSpPr>
            <p:spPr bwMode="auto">
              <a:xfrm>
                <a:off x="842" y="3342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2" name="Freeform 20"/>
              <p:cNvSpPr>
                <a:spLocks/>
              </p:cNvSpPr>
              <p:nvPr/>
            </p:nvSpPr>
            <p:spPr bwMode="auto">
              <a:xfrm>
                <a:off x="322" y="3175"/>
                <a:ext cx="181" cy="49"/>
              </a:xfrm>
              <a:custGeom>
                <a:avLst/>
                <a:gdLst/>
                <a:ahLst/>
                <a:cxnLst>
                  <a:cxn ang="0">
                    <a:pos x="180" y="48"/>
                  </a:cxn>
                  <a:cxn ang="0">
                    <a:pos x="94" y="39"/>
                  </a:cxn>
                  <a:cxn ang="0">
                    <a:pos x="40" y="26"/>
                  </a:cxn>
                  <a:cxn ang="0">
                    <a:pos x="0" y="13"/>
                  </a:cxn>
                  <a:cxn ang="0">
                    <a:pos x="13" y="0"/>
                  </a:cxn>
                  <a:cxn ang="0">
                    <a:pos x="54" y="17"/>
                  </a:cxn>
                  <a:cxn ang="0">
                    <a:pos x="112" y="30"/>
                  </a:cxn>
                  <a:cxn ang="0">
                    <a:pos x="171" y="30"/>
                  </a:cxn>
                  <a:cxn ang="0">
                    <a:pos x="180" y="48"/>
                  </a:cxn>
                </a:cxnLst>
                <a:rect l="0" t="0" r="r" b="b"/>
                <a:pathLst>
                  <a:path w="181" h="49">
                    <a:moveTo>
                      <a:pt x="180" y="48"/>
                    </a:moveTo>
                    <a:lnTo>
                      <a:pt x="94" y="39"/>
                    </a:lnTo>
                    <a:lnTo>
                      <a:pt x="40" y="26"/>
                    </a:lnTo>
                    <a:lnTo>
                      <a:pt x="0" y="13"/>
                    </a:lnTo>
                    <a:lnTo>
                      <a:pt x="13" y="0"/>
                    </a:lnTo>
                    <a:lnTo>
                      <a:pt x="54" y="17"/>
                    </a:lnTo>
                    <a:lnTo>
                      <a:pt x="112" y="30"/>
                    </a:lnTo>
                    <a:lnTo>
                      <a:pt x="171" y="30"/>
                    </a:lnTo>
                    <a:lnTo>
                      <a:pt x="180" y="48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Freeform 21"/>
              <p:cNvSpPr>
                <a:spLocks/>
              </p:cNvSpPr>
              <p:nvPr/>
            </p:nvSpPr>
            <p:spPr bwMode="auto">
              <a:xfrm>
                <a:off x="516" y="3274"/>
                <a:ext cx="200" cy="230"/>
              </a:xfrm>
              <a:custGeom>
                <a:avLst/>
                <a:gdLst/>
                <a:ahLst/>
                <a:cxnLst>
                  <a:cxn ang="0">
                    <a:pos x="104" y="4"/>
                  </a:cxn>
                  <a:cxn ang="0">
                    <a:pos x="199" y="0"/>
                  </a:cxn>
                  <a:cxn ang="0">
                    <a:pos x="162" y="79"/>
                  </a:cxn>
                  <a:cxn ang="0">
                    <a:pos x="144" y="127"/>
                  </a:cxn>
                  <a:cxn ang="0">
                    <a:pos x="117" y="171"/>
                  </a:cxn>
                  <a:cxn ang="0">
                    <a:pos x="104" y="229"/>
                  </a:cxn>
                  <a:cxn ang="0">
                    <a:pos x="0" y="229"/>
                  </a:cxn>
                  <a:cxn ang="0">
                    <a:pos x="18" y="176"/>
                  </a:cxn>
                  <a:cxn ang="0">
                    <a:pos x="63" y="123"/>
                  </a:cxn>
                  <a:cxn ang="0">
                    <a:pos x="72" y="79"/>
                  </a:cxn>
                  <a:cxn ang="0">
                    <a:pos x="90" y="35"/>
                  </a:cxn>
                  <a:cxn ang="0">
                    <a:pos x="104" y="4"/>
                  </a:cxn>
                </a:cxnLst>
                <a:rect l="0" t="0" r="r" b="b"/>
                <a:pathLst>
                  <a:path w="200" h="230">
                    <a:moveTo>
                      <a:pt x="104" y="4"/>
                    </a:moveTo>
                    <a:lnTo>
                      <a:pt x="199" y="0"/>
                    </a:lnTo>
                    <a:lnTo>
                      <a:pt x="162" y="79"/>
                    </a:lnTo>
                    <a:lnTo>
                      <a:pt x="144" y="127"/>
                    </a:lnTo>
                    <a:lnTo>
                      <a:pt x="117" y="171"/>
                    </a:lnTo>
                    <a:lnTo>
                      <a:pt x="104" y="229"/>
                    </a:lnTo>
                    <a:lnTo>
                      <a:pt x="0" y="229"/>
                    </a:lnTo>
                    <a:lnTo>
                      <a:pt x="18" y="176"/>
                    </a:lnTo>
                    <a:lnTo>
                      <a:pt x="63" y="123"/>
                    </a:lnTo>
                    <a:lnTo>
                      <a:pt x="72" y="79"/>
                    </a:lnTo>
                    <a:lnTo>
                      <a:pt x="90" y="35"/>
                    </a:lnTo>
                    <a:lnTo>
                      <a:pt x="104" y="4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94" name="Group 22"/>
            <p:cNvGrpSpPr>
              <a:grpSpLocks/>
            </p:cNvGrpSpPr>
            <p:nvPr/>
          </p:nvGrpSpPr>
          <p:grpSpPr bwMode="auto">
            <a:xfrm>
              <a:off x="630" y="104"/>
              <a:ext cx="1005" cy="3081"/>
              <a:chOff x="630" y="104"/>
              <a:chExt cx="1005" cy="3081"/>
            </a:xfrm>
          </p:grpSpPr>
          <p:sp>
            <p:nvSpPr>
              <p:cNvPr id="3095" name="Freeform 23"/>
              <p:cNvSpPr>
                <a:spLocks/>
              </p:cNvSpPr>
              <p:nvPr/>
            </p:nvSpPr>
            <p:spPr bwMode="auto">
              <a:xfrm>
                <a:off x="873" y="104"/>
                <a:ext cx="762" cy="2316"/>
              </a:xfrm>
              <a:custGeom>
                <a:avLst/>
                <a:gdLst/>
                <a:ahLst/>
                <a:cxnLst>
                  <a:cxn ang="0">
                    <a:pos x="598" y="140"/>
                  </a:cxn>
                  <a:cxn ang="0">
                    <a:pos x="523" y="358"/>
                  </a:cxn>
                  <a:cxn ang="0">
                    <a:pos x="440" y="644"/>
                  </a:cxn>
                  <a:cxn ang="0">
                    <a:pos x="354" y="916"/>
                  </a:cxn>
                  <a:cxn ang="0">
                    <a:pos x="257" y="1286"/>
                  </a:cxn>
                  <a:cxn ang="0">
                    <a:pos x="130" y="1703"/>
                  </a:cxn>
                  <a:cxn ang="0">
                    <a:pos x="51" y="2079"/>
                  </a:cxn>
                  <a:cxn ang="0">
                    <a:pos x="15" y="2224"/>
                  </a:cxn>
                  <a:cxn ang="0">
                    <a:pos x="0" y="2315"/>
                  </a:cxn>
                  <a:cxn ang="0">
                    <a:pos x="63" y="2264"/>
                  </a:cxn>
                  <a:cxn ang="0">
                    <a:pos x="268" y="2103"/>
                  </a:cxn>
                  <a:cxn ang="0">
                    <a:pos x="124" y="2084"/>
                  </a:cxn>
                  <a:cxn ang="0">
                    <a:pos x="286" y="2088"/>
                  </a:cxn>
                  <a:cxn ang="0">
                    <a:pos x="313" y="2040"/>
                  </a:cxn>
                  <a:cxn ang="0">
                    <a:pos x="135" y="2042"/>
                  </a:cxn>
                  <a:cxn ang="0">
                    <a:pos x="322" y="2022"/>
                  </a:cxn>
                  <a:cxn ang="0">
                    <a:pos x="372" y="1941"/>
                  </a:cxn>
                  <a:cxn ang="0">
                    <a:pos x="162" y="1945"/>
                  </a:cxn>
                  <a:cxn ang="0">
                    <a:pos x="379" y="1923"/>
                  </a:cxn>
                  <a:cxn ang="0">
                    <a:pos x="426" y="1837"/>
                  </a:cxn>
                  <a:cxn ang="0">
                    <a:pos x="480" y="1712"/>
                  </a:cxn>
                  <a:cxn ang="0">
                    <a:pos x="526" y="1569"/>
                  </a:cxn>
                  <a:cxn ang="0">
                    <a:pos x="246" y="1587"/>
                  </a:cxn>
                  <a:cxn ang="0">
                    <a:pos x="530" y="1545"/>
                  </a:cxn>
                  <a:cxn ang="0">
                    <a:pos x="546" y="1497"/>
                  </a:cxn>
                  <a:cxn ang="0">
                    <a:pos x="284" y="1530"/>
                  </a:cxn>
                  <a:cxn ang="0">
                    <a:pos x="557" y="1475"/>
                  </a:cxn>
                  <a:cxn ang="0">
                    <a:pos x="602" y="1308"/>
                  </a:cxn>
                  <a:cxn ang="0">
                    <a:pos x="372" y="1358"/>
                  </a:cxn>
                  <a:cxn ang="0">
                    <a:pos x="611" y="1277"/>
                  </a:cxn>
                  <a:cxn ang="0">
                    <a:pos x="636" y="1204"/>
                  </a:cxn>
                  <a:cxn ang="0">
                    <a:pos x="381" y="1283"/>
                  </a:cxn>
                  <a:cxn ang="0">
                    <a:pos x="639" y="1182"/>
                  </a:cxn>
                  <a:cxn ang="0">
                    <a:pos x="654" y="1127"/>
                  </a:cxn>
                  <a:cxn ang="0">
                    <a:pos x="695" y="958"/>
                  </a:cxn>
                  <a:cxn ang="0">
                    <a:pos x="503" y="1042"/>
                  </a:cxn>
                  <a:cxn ang="0">
                    <a:pos x="700" y="923"/>
                  </a:cxn>
                  <a:cxn ang="0">
                    <a:pos x="758" y="679"/>
                  </a:cxn>
                  <a:cxn ang="0">
                    <a:pos x="541" y="743"/>
                  </a:cxn>
                  <a:cxn ang="0">
                    <a:pos x="758" y="655"/>
                  </a:cxn>
                  <a:cxn ang="0">
                    <a:pos x="758" y="479"/>
                  </a:cxn>
                  <a:cxn ang="0">
                    <a:pos x="575" y="560"/>
                  </a:cxn>
                  <a:cxn ang="0">
                    <a:pos x="761" y="433"/>
                  </a:cxn>
                  <a:cxn ang="0">
                    <a:pos x="761" y="261"/>
                  </a:cxn>
                  <a:cxn ang="0">
                    <a:pos x="727" y="149"/>
                  </a:cxn>
                  <a:cxn ang="0">
                    <a:pos x="661" y="0"/>
                  </a:cxn>
                  <a:cxn ang="0">
                    <a:pos x="598" y="140"/>
                  </a:cxn>
                </a:cxnLst>
                <a:rect l="0" t="0" r="r" b="b"/>
                <a:pathLst>
                  <a:path w="762" h="2316">
                    <a:moveTo>
                      <a:pt x="598" y="140"/>
                    </a:moveTo>
                    <a:lnTo>
                      <a:pt x="523" y="358"/>
                    </a:lnTo>
                    <a:lnTo>
                      <a:pt x="440" y="644"/>
                    </a:lnTo>
                    <a:lnTo>
                      <a:pt x="354" y="916"/>
                    </a:lnTo>
                    <a:lnTo>
                      <a:pt x="257" y="1286"/>
                    </a:lnTo>
                    <a:lnTo>
                      <a:pt x="130" y="1703"/>
                    </a:lnTo>
                    <a:lnTo>
                      <a:pt x="51" y="2079"/>
                    </a:lnTo>
                    <a:lnTo>
                      <a:pt x="15" y="2224"/>
                    </a:lnTo>
                    <a:lnTo>
                      <a:pt x="0" y="2315"/>
                    </a:lnTo>
                    <a:lnTo>
                      <a:pt x="63" y="2264"/>
                    </a:lnTo>
                    <a:lnTo>
                      <a:pt x="268" y="2103"/>
                    </a:lnTo>
                    <a:lnTo>
                      <a:pt x="124" y="2084"/>
                    </a:lnTo>
                    <a:lnTo>
                      <a:pt x="286" y="2088"/>
                    </a:lnTo>
                    <a:lnTo>
                      <a:pt x="313" y="2040"/>
                    </a:lnTo>
                    <a:lnTo>
                      <a:pt x="135" y="2042"/>
                    </a:lnTo>
                    <a:lnTo>
                      <a:pt x="322" y="2022"/>
                    </a:lnTo>
                    <a:lnTo>
                      <a:pt x="372" y="1941"/>
                    </a:lnTo>
                    <a:lnTo>
                      <a:pt x="162" y="1945"/>
                    </a:lnTo>
                    <a:lnTo>
                      <a:pt x="379" y="1923"/>
                    </a:lnTo>
                    <a:lnTo>
                      <a:pt x="426" y="1837"/>
                    </a:lnTo>
                    <a:lnTo>
                      <a:pt x="480" y="1712"/>
                    </a:lnTo>
                    <a:lnTo>
                      <a:pt x="526" y="1569"/>
                    </a:lnTo>
                    <a:lnTo>
                      <a:pt x="246" y="1587"/>
                    </a:lnTo>
                    <a:lnTo>
                      <a:pt x="530" y="1545"/>
                    </a:lnTo>
                    <a:lnTo>
                      <a:pt x="546" y="1497"/>
                    </a:lnTo>
                    <a:lnTo>
                      <a:pt x="284" y="1530"/>
                    </a:lnTo>
                    <a:lnTo>
                      <a:pt x="557" y="1475"/>
                    </a:lnTo>
                    <a:lnTo>
                      <a:pt x="602" y="1308"/>
                    </a:lnTo>
                    <a:lnTo>
                      <a:pt x="372" y="1358"/>
                    </a:lnTo>
                    <a:lnTo>
                      <a:pt x="611" y="1277"/>
                    </a:lnTo>
                    <a:lnTo>
                      <a:pt x="636" y="1204"/>
                    </a:lnTo>
                    <a:lnTo>
                      <a:pt x="381" y="1283"/>
                    </a:lnTo>
                    <a:lnTo>
                      <a:pt x="639" y="1182"/>
                    </a:lnTo>
                    <a:lnTo>
                      <a:pt x="654" y="1127"/>
                    </a:lnTo>
                    <a:lnTo>
                      <a:pt x="695" y="958"/>
                    </a:lnTo>
                    <a:lnTo>
                      <a:pt x="503" y="1042"/>
                    </a:lnTo>
                    <a:lnTo>
                      <a:pt x="700" y="923"/>
                    </a:lnTo>
                    <a:lnTo>
                      <a:pt x="758" y="679"/>
                    </a:lnTo>
                    <a:lnTo>
                      <a:pt x="541" y="743"/>
                    </a:lnTo>
                    <a:lnTo>
                      <a:pt x="758" y="655"/>
                    </a:lnTo>
                    <a:lnTo>
                      <a:pt x="758" y="479"/>
                    </a:lnTo>
                    <a:lnTo>
                      <a:pt x="575" y="560"/>
                    </a:lnTo>
                    <a:lnTo>
                      <a:pt x="761" y="433"/>
                    </a:lnTo>
                    <a:lnTo>
                      <a:pt x="761" y="261"/>
                    </a:lnTo>
                    <a:lnTo>
                      <a:pt x="727" y="149"/>
                    </a:lnTo>
                    <a:lnTo>
                      <a:pt x="661" y="0"/>
                    </a:lnTo>
                    <a:lnTo>
                      <a:pt x="598" y="140"/>
                    </a:lnTo>
                  </a:path>
                </a:pathLst>
              </a:custGeom>
              <a:gradFill rotWithShape="0">
                <a:gsLst>
                  <a:gs pos="0">
                    <a:srgbClr val="A64C4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6" name="Freeform 24"/>
              <p:cNvSpPr>
                <a:spLocks/>
              </p:cNvSpPr>
              <p:nvPr/>
            </p:nvSpPr>
            <p:spPr bwMode="auto">
              <a:xfrm>
                <a:off x="630" y="114"/>
                <a:ext cx="915" cy="3071"/>
              </a:xfrm>
              <a:custGeom>
                <a:avLst/>
                <a:gdLst/>
                <a:ahLst/>
                <a:cxnLst>
                  <a:cxn ang="0">
                    <a:pos x="0" y="3070"/>
                  </a:cxn>
                  <a:cxn ang="0">
                    <a:pos x="372" y="1696"/>
                  </a:cxn>
                  <a:cxn ang="0">
                    <a:pos x="432" y="1458"/>
                  </a:cxn>
                  <a:cxn ang="0">
                    <a:pos x="484" y="1276"/>
                  </a:cxn>
                  <a:cxn ang="0">
                    <a:pos x="570" y="982"/>
                  </a:cxn>
                  <a:cxn ang="0">
                    <a:pos x="670" y="658"/>
                  </a:cxn>
                  <a:cxn ang="0">
                    <a:pos x="782" y="316"/>
                  </a:cxn>
                  <a:cxn ang="0">
                    <a:pos x="844" y="144"/>
                  </a:cxn>
                  <a:cxn ang="0">
                    <a:pos x="888" y="42"/>
                  </a:cxn>
                  <a:cxn ang="0">
                    <a:pos x="914" y="0"/>
                  </a:cxn>
                  <a:cxn ang="0">
                    <a:pos x="866" y="116"/>
                  </a:cxn>
                  <a:cxn ang="0">
                    <a:pos x="806" y="296"/>
                  </a:cxn>
                  <a:cxn ang="0">
                    <a:pos x="520" y="1230"/>
                  </a:cxn>
                  <a:cxn ang="0">
                    <a:pos x="442" y="1518"/>
                  </a:cxn>
                  <a:cxn ang="0">
                    <a:pos x="378" y="1774"/>
                  </a:cxn>
                  <a:cxn ang="0">
                    <a:pos x="314" y="2028"/>
                  </a:cxn>
                  <a:cxn ang="0">
                    <a:pos x="266" y="2238"/>
                  </a:cxn>
                  <a:cxn ang="0">
                    <a:pos x="258" y="2294"/>
                  </a:cxn>
                  <a:cxn ang="0">
                    <a:pos x="186" y="2558"/>
                  </a:cxn>
                  <a:cxn ang="0">
                    <a:pos x="50" y="3070"/>
                  </a:cxn>
                  <a:cxn ang="0">
                    <a:pos x="0" y="3070"/>
                  </a:cxn>
                </a:cxnLst>
                <a:rect l="0" t="0" r="r" b="b"/>
                <a:pathLst>
                  <a:path w="915" h="3071">
                    <a:moveTo>
                      <a:pt x="0" y="3070"/>
                    </a:moveTo>
                    <a:lnTo>
                      <a:pt x="372" y="1696"/>
                    </a:lnTo>
                    <a:lnTo>
                      <a:pt x="432" y="1458"/>
                    </a:lnTo>
                    <a:lnTo>
                      <a:pt x="484" y="1276"/>
                    </a:lnTo>
                    <a:lnTo>
                      <a:pt x="570" y="982"/>
                    </a:lnTo>
                    <a:lnTo>
                      <a:pt x="670" y="658"/>
                    </a:lnTo>
                    <a:lnTo>
                      <a:pt x="782" y="316"/>
                    </a:lnTo>
                    <a:lnTo>
                      <a:pt x="844" y="144"/>
                    </a:lnTo>
                    <a:lnTo>
                      <a:pt x="888" y="42"/>
                    </a:lnTo>
                    <a:lnTo>
                      <a:pt x="914" y="0"/>
                    </a:lnTo>
                    <a:lnTo>
                      <a:pt x="866" y="116"/>
                    </a:lnTo>
                    <a:lnTo>
                      <a:pt x="806" y="296"/>
                    </a:lnTo>
                    <a:lnTo>
                      <a:pt x="520" y="1230"/>
                    </a:lnTo>
                    <a:lnTo>
                      <a:pt x="442" y="1518"/>
                    </a:lnTo>
                    <a:lnTo>
                      <a:pt x="378" y="1774"/>
                    </a:lnTo>
                    <a:lnTo>
                      <a:pt x="314" y="2028"/>
                    </a:lnTo>
                    <a:lnTo>
                      <a:pt x="266" y="2238"/>
                    </a:lnTo>
                    <a:lnTo>
                      <a:pt x="258" y="2294"/>
                    </a:lnTo>
                    <a:lnTo>
                      <a:pt x="186" y="2558"/>
                    </a:lnTo>
                    <a:lnTo>
                      <a:pt x="50" y="3070"/>
                    </a:lnTo>
                    <a:lnTo>
                      <a:pt x="0" y="3070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099" name="Rectangle 27"/>
          <p:cNvSpPr>
            <a:spLocks noGrp="1" noChangeArrowheads="1"/>
          </p:cNvSpPr>
          <p:nvPr>
            <p:ph type="dt" sz="quarter" idx="2"/>
          </p:nvPr>
        </p:nvSpPr>
        <p:spPr>
          <a:xfrm>
            <a:off x="228600" y="6261100"/>
            <a:ext cx="25273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ftr" sz="quarter" idx="3"/>
          </p:nvPr>
        </p:nvSpPr>
        <p:spPr>
          <a:xfrm>
            <a:off x="2925763" y="6272213"/>
            <a:ext cx="3457575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443163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4975" y="122238"/>
            <a:ext cx="2200275" cy="610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563" y="122238"/>
            <a:ext cx="6450012" cy="610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455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6600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2052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2053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9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1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2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71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82563" y="122238"/>
            <a:ext cx="880268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447800"/>
            <a:ext cx="87757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863" y="6273800"/>
            <a:ext cx="2497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7813" y="6286500"/>
            <a:ext cx="3578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1925" y="6286500"/>
            <a:ext cx="246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11_&#1042;&#1083;&#1072;&#1076;&#1080;&#1084;&#1080;&#1088;_&#1042;&#1099;&#1089;&#1086;&#1094;&#1082;&#1080;&#1081;_-_&#1050;&#1086;&#1088;&#1072;&#1073;&#1083;&#1080;_&#1087;&#1086;&#1089;&#1090;&#1086;&#1103;&#1090;-_&#1080;_&#1083;&#1086;&#1078;&#1072;&#1090;&#1089;&#1103;_&#1085;&#1072;_&#1082;&#1091;&#1088;&#1089;...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3;&#1091;&#1089;&#1077;&#1074;&#1072;%20&#1040;&#1042;\Desktop\&#1103;%20&#1078;&#1080;&#1074;%20&#1042;&#1099;&#1089;&#1086;&#1094;&#1082;&#1080;&#1081;\&#1086;%20&#1076;&#1077;&#1090;&#1089;&#1090;&#1074;&#1077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kulichki.com/vv/media/photo/0129.jpg" TargetMode="Externa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Vladimir_Vysockii-Tatuirovka.mp3" TargetMode="Externa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jpeg"/><Relationship Id="rId2" Type="http://schemas.openxmlformats.org/officeDocument/2006/relationships/audio" Target="file:///C:\Users\&#1043;&#1091;&#1089;&#1077;&#1074;&#1072;%20&#1040;&#1042;\Desktop\&#1103;%20&#1078;&#1080;&#1074;%20&#1042;&#1099;&#1089;&#1086;&#1094;&#1082;&#1080;&#1081;\&#1042;&#1083;&#1072;&#1076;&#1080;&#1084;&#1080;&#1088;%20&#1042;&#1099;&#1089;&#1086;&#1094;&#1082;&#1080;&#1081;%20-%20&#1047;&#1076;&#1077;&#1089;&#1100;%20&#1074;&#1072;&#1084;%20&#1085;&#1077;%20&#1088;&#1072;&#1074;&#1085;&#1080;&#1085;&#1072;.mp3" TargetMode="External"/><Relationship Id="rId1" Type="http://schemas.openxmlformats.org/officeDocument/2006/relationships/video" Target="file:///C:\Users\&#1043;&#1091;&#1089;&#1077;&#1074;&#1072;%20&#1040;&#1042;\Desktop\&#1103;%20&#1078;&#1080;&#1074;%20&#1042;&#1099;&#1089;&#1086;&#1094;&#1082;&#1080;&#1081;\lavina-cheget-smal.avi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3;&#1091;&#1089;&#1077;&#1074;&#1072;%20&#1040;&#1042;\Desktop\&#1103;%20&#1078;&#1080;&#1074;%20&#1042;&#1099;&#1089;&#1086;&#1094;&#1082;&#1080;&#1081;\&#1086;&#1085;%20&#1085;&#1077;%20&#1074;&#1077;&#1088;&#1085;&#1091;&#1083;&#1089;&#1103;%20&#1080;&#1079;%20&#1073;&#1086;&#1103;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&#1042;.%20&#1042;&#1067;&#1057;&#1054;&#1062;&#1050;&#1048;&#1049;%20-%20&#1055;&#1045;&#1057;&#1053;&#1071;%20&#1054;%20&#1044;&#1056;&#1059;&#1043;&#1045;.mp3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108-490_&#1064;&#1091;&#1090;%20&#1073;&#1099;&#1083;%20&#1074;&#1086;&#1088;,%20&#1086;&#1085;%20&#1074;&#1086;&#1088;&#1086;&#1074;&#1072;&#1083;%20&#1084;&#1080;&#1085;&#1091;&#1090;&#1099;.mp3" TargetMode="Externa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pn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001-34_&#1058;&#1072;&#1075;&#1072;&#1085;&#1082;&#1072;.mp3" TargetMode="Externa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012-28_&#1057;&#1099;&#1085;&#1086;&#1074;&#1100;&#1103;%20&#1091;&#1093;&#1086;&#1076;&#1103;&#1090;%20&#1074;%20&#1073;&#1086;&#1081;.mp3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5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08-moi_gamlet.mp3" TargetMode="External"/><Relationship Id="rId6" Type="http://schemas.openxmlformats.org/officeDocument/2006/relationships/image" Target="../media/image68.jpeg"/><Relationship Id="rId11" Type="http://schemas.openxmlformats.org/officeDocument/2006/relationships/image" Target="../media/image72.jpeg"/><Relationship Id="rId5" Type="http://schemas.openxmlformats.org/officeDocument/2006/relationships/image" Target="../media/image67.jpeg"/><Relationship Id="rId10" Type="http://schemas.openxmlformats.org/officeDocument/2006/relationships/image" Target="../media/image71.jpeg"/><Relationship Id="rId4" Type="http://schemas.openxmlformats.org/officeDocument/2006/relationships/image" Target="../media/image66.jpeg"/><Relationship Id="rId9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60.png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024-18_&#1054;&#1093;&#1086;&#1090;&#1072;%20&#1085;&#1072;%20&#1074;&#1086;&#1083;&#1082;&#1086;&#1074;.mp3" TargetMode="External"/><Relationship Id="rId6" Type="http://schemas.openxmlformats.org/officeDocument/2006/relationships/image" Target="../media/image76.jpeg"/><Relationship Id="rId11" Type="http://schemas.openxmlformats.org/officeDocument/2006/relationships/image" Target="../media/image81.pn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Vladimir_Vysockii-Pamjatnik.mp3" TargetMode="External"/><Relationship Id="rId4" Type="http://schemas.openxmlformats.org/officeDocument/2006/relationships/image" Target="../media/image8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V.vyisockiiy_-_net_menya_-_ya_pokinul_rasseyu...mp3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103.jpeg"/><Relationship Id="rId18" Type="http://schemas.openxmlformats.org/officeDocument/2006/relationships/image" Target="../media/image108.jpeg"/><Relationship Id="rId3" Type="http://schemas.openxmlformats.org/officeDocument/2006/relationships/image" Target="../media/image93.jpeg"/><Relationship Id="rId21" Type="http://schemas.openxmlformats.org/officeDocument/2006/relationships/image" Target="../media/image111.jpeg"/><Relationship Id="rId7" Type="http://schemas.openxmlformats.org/officeDocument/2006/relationships/image" Target="../media/image97.jpeg"/><Relationship Id="rId12" Type="http://schemas.openxmlformats.org/officeDocument/2006/relationships/image" Target="../media/image102.jpeg"/><Relationship Id="rId17" Type="http://schemas.openxmlformats.org/officeDocument/2006/relationships/image" Target="../media/image107.jpeg"/><Relationship Id="rId2" Type="http://schemas.openxmlformats.org/officeDocument/2006/relationships/image" Target="../media/image92.jpeg"/><Relationship Id="rId16" Type="http://schemas.openxmlformats.org/officeDocument/2006/relationships/image" Target="../media/image106.jpeg"/><Relationship Id="rId20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11" Type="http://schemas.openxmlformats.org/officeDocument/2006/relationships/image" Target="../media/image101.jpeg"/><Relationship Id="rId24" Type="http://schemas.openxmlformats.org/officeDocument/2006/relationships/image" Target="../media/image114.jpeg"/><Relationship Id="rId5" Type="http://schemas.openxmlformats.org/officeDocument/2006/relationships/image" Target="../media/image95.jpeg"/><Relationship Id="rId15" Type="http://schemas.openxmlformats.org/officeDocument/2006/relationships/image" Target="../media/image105.jpeg"/><Relationship Id="rId23" Type="http://schemas.openxmlformats.org/officeDocument/2006/relationships/image" Target="../media/image113.jpeg"/><Relationship Id="rId10" Type="http://schemas.openxmlformats.org/officeDocument/2006/relationships/image" Target="../media/image100.jpeg"/><Relationship Id="rId19" Type="http://schemas.openxmlformats.org/officeDocument/2006/relationships/image" Target="../media/image109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Relationship Id="rId14" Type="http://schemas.openxmlformats.org/officeDocument/2006/relationships/image" Target="../media/image104.jpeg"/><Relationship Id="rId22" Type="http://schemas.openxmlformats.org/officeDocument/2006/relationships/image" Target="../media/image1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audio" Target="../media/audio1.wav"/><Relationship Id="rId7" Type="http://schemas.openxmlformats.org/officeDocument/2006/relationships/image" Target="../media/image1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071-09_&#1052;&#1085;&#1077;%20&#1089;&#1091;&#1076;&#1100;&#1073;&#1072;%20-%20&#1076;&#1086;%20&#1087;&#1086;&#1089;&#1083;&#1077;&#1076;&#1085;&#1077;&#1081;%20&#1095;&#1077;&#1088;&#1090;&#1099;,%20&#1076;&#1086;%20&#1082;&#1088;&#1077;&#1089;&#1090;&#1072;.mp3" TargetMode="External"/><Relationship Id="rId6" Type="http://schemas.openxmlformats.org/officeDocument/2006/relationships/image" Target="../media/image119.jpeg"/><Relationship Id="rId11" Type="http://schemas.openxmlformats.org/officeDocument/2006/relationships/image" Target="../media/image124.jpeg"/><Relationship Id="rId5" Type="http://schemas.openxmlformats.org/officeDocument/2006/relationships/image" Target="../media/image118.jpeg"/><Relationship Id="rId10" Type="http://schemas.openxmlformats.org/officeDocument/2006/relationships/image" Target="../media/image123.jpeg"/><Relationship Id="rId4" Type="http://schemas.openxmlformats.org/officeDocument/2006/relationships/image" Target="../media/image117.png"/><Relationship Id="rId9" Type="http://schemas.openxmlformats.org/officeDocument/2006/relationships/image" Target="../media/image12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eg"/><Relationship Id="rId3" Type="http://schemas.openxmlformats.org/officeDocument/2006/relationships/image" Target="../media/image125.jpeg"/><Relationship Id="rId7" Type="http://schemas.openxmlformats.org/officeDocument/2006/relationships/image" Target="../media/image1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esktop\&#1103;%20&#1078;&#1080;&#1074;%20&#1042;&#1099;&#1089;&#1086;&#1094;&#1082;&#1080;&#1081;\071-09_&#1052;&#1085;&#1077;%20&#1089;&#1091;&#1076;&#1100;&#1073;&#1072;%20-%20&#1076;&#1086;%20&#1087;&#1086;&#1089;&#1083;&#1077;&#1076;&#1085;&#1077;&#1081;%20&#1095;&#1077;&#1088;&#1090;&#1099;,%20&#1076;&#1086;%20&#1082;&#1088;&#1077;&#1089;&#1090;&#1072;.mp3" TargetMode="External"/><Relationship Id="rId6" Type="http://schemas.openxmlformats.org/officeDocument/2006/relationships/image" Target="../media/image128.pn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setutonline.com/forum/showthread.php?t=9575" TargetMode="External"/><Relationship Id="rId13" Type="http://schemas.openxmlformats.org/officeDocument/2006/relationships/hyperlink" Target="http://fotki.yandex.ru/users/sura-sid2010-a/view/592894?page=1" TargetMode="External"/><Relationship Id="rId18" Type="http://schemas.openxmlformats.org/officeDocument/2006/relationships/hyperlink" Target="http://chtoby-pomnili.livejournal.com/457946.html" TargetMode="External"/><Relationship Id="rId3" Type="http://schemas.openxmlformats.org/officeDocument/2006/relationships/hyperlink" Target="http://mp3-life.com/song/4719/" TargetMode="External"/><Relationship Id="rId7" Type="http://schemas.openxmlformats.org/officeDocument/2006/relationships/hyperlink" Target="http://www.tarkovsky.net.ru/stalker/photo/other/large/7.jpg" TargetMode="External"/><Relationship Id="rId12" Type="http://schemas.openxmlformats.org/officeDocument/2006/relationships/hyperlink" Target="http://www.trophyhunt.ru/phototrophies/volk.htm" TargetMode="External"/><Relationship Id="rId17" Type="http://schemas.openxmlformats.org/officeDocument/2006/relationships/hyperlink" Target="http://visockii.ru/2011/07/26/poslednie-dni-i-smert-vysockogo.html" TargetMode="External"/><Relationship Id="rId2" Type="http://schemas.openxmlformats.org/officeDocument/2006/relationships/hyperlink" Target="http://v-vissotsky.ru/song.php?pid=2-" TargetMode="External"/><Relationship Id="rId16" Type="http://schemas.openxmlformats.org/officeDocument/2006/relationships/hyperlink" Target="http://vagant2003.narod.ru/2000125002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ino-teatr.ru/kino/movie/sov/6233/foto/a887/72430/" TargetMode="External"/><Relationship Id="rId11" Type="http://schemas.openxmlformats.org/officeDocument/2006/relationships/hyperlink" Target="http://taganka.theatre.ru/history/performance/hamlet/photo23.html" TargetMode="External"/><Relationship Id="rId5" Type="http://schemas.openxmlformats.org/officeDocument/2006/relationships/hyperlink" Target="http://muzyaka.com/song/3936" TargetMode="External"/><Relationship Id="rId15" Type="http://schemas.openxmlformats.org/officeDocument/2006/relationships/hyperlink" Target="http://bygaga.com.ua/pictures/interesnoe-v-seti/14283-pamyati-vladimira-vysockogo-16-foto.html" TargetMode="External"/><Relationship Id="rId10" Type="http://schemas.openxmlformats.org/officeDocument/2006/relationships/hyperlink" Target="http://www.taganka.org/html/stuecke/pavschije.htm" TargetMode="External"/><Relationship Id="rId4" Type="http://schemas.openxmlformats.org/officeDocument/2006/relationships/hyperlink" Target="http://mp3-life.com/song/21766/" TargetMode="External"/><Relationship Id="rId9" Type="http://schemas.openxmlformats.org/officeDocument/2006/relationships/hyperlink" Target="http://menestreli.ws/vysotskiy-vladimir/redkoe-foto-vladimir-vysotskij-s-druzyami-na-piknike-v-peredelkino-1806.html" TargetMode="External"/><Relationship Id="rId14" Type="http://schemas.openxmlformats.org/officeDocument/2006/relationships/hyperlink" Target="http://visockiy.com/gallery/119-just-vladimir-visockiy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91;&#1089;&#1077;&#1074;&#1072;%20&#1040;&#1042;\Documents\&#1083;&#1080;&#1090;&#1077;&#1088;.%20&#1075;&#1086;&#1089;&#1090;&#1080;&#1085;&#1072;&#1103;\&#1074;&#1099;&#1089;&#1086;&#1094;&#1082;&#1080;&#1081;\&#1103;%20&#1078;&#1080;&#1074;\001-25_&#1043;&#1076;&#1077;%20&#1090;&#1074;&#1086;&#1080;%20&#1089;&#1077;&#1084;&#1085;&#1072;&#1076;&#1094;&#1072;&#1090;&#1100;%20&#1083;&#1077;&#1090;.mp3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1_Владимир_Высоцкий_-_Корабли_постоят-_и_ложатся_на_курс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357958"/>
            <a:ext cx="304800" cy="304800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>
          <a:xfrm>
            <a:off x="785786" y="4714884"/>
            <a:ext cx="6400800" cy="1752600"/>
          </a:xfrm>
        </p:spPr>
        <p:txBody>
          <a:bodyPr/>
          <a:lstStyle/>
          <a:p>
            <a:r>
              <a:rPr lang="ru-RU" b="1" smtClean="0">
                <a:solidFill>
                  <a:schemeClr val="tx2"/>
                </a:solidFill>
              </a:rPr>
              <a:t>Памяти </a:t>
            </a:r>
            <a:r>
              <a:rPr lang="ru-RU" b="1" dirty="0">
                <a:solidFill>
                  <a:schemeClr val="tx2"/>
                </a:solidFill>
              </a:rPr>
              <a:t>В.С. Высоцкого посвящается</a:t>
            </a:r>
          </a:p>
        </p:txBody>
      </p:sp>
      <p:pic>
        <p:nvPicPr>
          <p:cNvPr id="4" name="Рисунок 3" descr="Изображение11.tif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0" y="428604"/>
            <a:ext cx="9144000" cy="1143000"/>
          </a:xfrm>
        </p:spPr>
        <p:txBody>
          <a:bodyPr/>
          <a:lstStyle/>
          <a:p>
            <a:r>
              <a:rPr lang="ru-RU" sz="5400" b="1" dirty="0">
                <a:solidFill>
                  <a:schemeClr val="accent3"/>
                </a:solidFill>
              </a:rPr>
              <a:t>«Я жив – </a:t>
            </a:r>
            <a:r>
              <a:rPr lang="ru-RU" sz="5400" b="1" dirty="0" smtClean="0">
                <a:solidFill>
                  <a:schemeClr val="accent3"/>
                </a:solidFill>
              </a:rPr>
              <a:t>снимите черные </a:t>
            </a:r>
            <a:r>
              <a:rPr lang="ru-RU" sz="5400" b="1" dirty="0">
                <a:solidFill>
                  <a:schemeClr val="accent3"/>
                </a:solidFill>
              </a:rPr>
              <a:t>повязки!..»</a:t>
            </a:r>
            <a:endParaRPr lang="ru-RU" sz="5400" dirty="0">
              <a:solidFill>
                <a:schemeClr val="accent3"/>
              </a:solidFill>
            </a:endParaRPr>
          </a:p>
        </p:txBody>
      </p:sp>
      <p:pic>
        <p:nvPicPr>
          <p:cNvPr id="15" name="Рисунок 14" descr="Владимир Высоцкий: биография в картинках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1785926"/>
            <a:ext cx="4572000" cy="308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6429388" y="4929198"/>
            <a:ext cx="27146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Гусева Альбина Владимировна, зав. БИЦ, МБОУ «СОШ № 3», </a:t>
            </a:r>
          </a:p>
          <a:p>
            <a:r>
              <a:rPr lang="ru-RU" dirty="0" smtClean="0"/>
              <a:t>пос. Арамиль, Свердловской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build="p"/>
      <p:bldP spid="3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 детств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3" y="53553"/>
            <a:ext cx="8882126" cy="666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ладимир Высоцкий: биография в картинках"/>
          <p:cNvPicPr/>
          <p:nvPr/>
        </p:nvPicPr>
        <p:blipFill>
          <a:blip r:embed="rId2"/>
          <a:srcRect b="12195"/>
          <a:stretch>
            <a:fillRect/>
          </a:stretch>
        </p:blipFill>
        <p:spPr bwMode="auto">
          <a:xfrm>
            <a:off x="1928794" y="142852"/>
            <a:ext cx="700092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57554" y="5429264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9 В класс, школа № 186. Москва. 1953-1954 г.</a:t>
            </a:r>
            <a:endParaRPr lang="ru-RU" sz="2400" b="1" dirty="0"/>
          </a:p>
        </p:txBody>
      </p:sp>
      <p:sp>
        <p:nvSpPr>
          <p:cNvPr id="8" name="Стрелка вправо 7"/>
          <p:cNvSpPr/>
          <p:nvPr/>
        </p:nvSpPr>
        <p:spPr>
          <a:xfrm rot="226745">
            <a:off x="1576577" y="564888"/>
            <a:ext cx="1974864" cy="216055"/>
          </a:xfrm>
          <a:prstGeom prst="rightArrow">
            <a:avLst>
              <a:gd name="adj1" fmla="val 50000"/>
              <a:gd name="adj2" fmla="val 5304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500042"/>
            <a:ext cx="17859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Игорь </a:t>
            </a:r>
            <a:r>
              <a:rPr lang="ru-RU" sz="2000" b="1" dirty="0" err="1" smtClean="0"/>
              <a:t>Кохановский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00364" y="642918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Глава 3.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428736"/>
            <a:ext cx="692948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Я знал, всё будет так, как я хочу</a:t>
            </a:r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»</a:t>
            </a:r>
          </a:p>
          <a:p>
            <a:endParaRPr lang="ru-RU" dirty="0"/>
          </a:p>
        </p:txBody>
      </p:sp>
      <p:pic>
        <p:nvPicPr>
          <p:cNvPr id="8" name="Рисунок 7" descr="http://irrkut.narod.ru/biografia/foto/26.gif"/>
          <p:cNvPicPr/>
          <p:nvPr/>
        </p:nvPicPr>
        <p:blipFill>
          <a:blip r:embed="rId2"/>
          <a:srcRect b="9066"/>
          <a:stretch>
            <a:fillRect/>
          </a:stretch>
        </p:blipFill>
        <p:spPr bwMode="auto">
          <a:xfrm>
            <a:off x="5429256" y="3071810"/>
            <a:ext cx="356362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ладимир Высоцкий: биография в картинка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4875" y="0"/>
            <a:ext cx="5699125" cy="3785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Владимир Высоцкий: биография в картинках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857232"/>
            <a:ext cx="400052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00562" y="4071942"/>
            <a:ext cx="428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libri" pitchFamily="34" charset="0"/>
              </a:rPr>
              <a:t>Высоцкий с одноклассниками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ладимир Высоцкий: биография в картинках"/>
          <p:cNvPicPr/>
          <p:nvPr/>
        </p:nvPicPr>
        <p:blipFill>
          <a:blip r:embed="rId2"/>
          <a:srcRect t="3846" b="15385"/>
          <a:stretch>
            <a:fillRect/>
          </a:stretch>
        </p:blipFill>
        <p:spPr bwMode="auto">
          <a:xfrm>
            <a:off x="1357290" y="214290"/>
            <a:ext cx="735811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2500298" y="5857892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Владимир Высоцкий и Игорь </a:t>
            </a:r>
            <a:r>
              <a:rPr lang="ru-RU" sz="2400" b="1" dirty="0" err="1" smtClean="0"/>
              <a:t>Кохановский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rrkut.narod.ru/biografia/foto/27.gif"/>
          <p:cNvPicPr/>
          <p:nvPr/>
        </p:nvPicPr>
        <p:blipFill>
          <a:blip r:embed="rId2"/>
          <a:srcRect b="11268"/>
          <a:stretch>
            <a:fillRect/>
          </a:stretch>
        </p:blipFill>
        <p:spPr bwMode="auto">
          <a:xfrm>
            <a:off x="2571736" y="285728"/>
            <a:ext cx="432848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571736" y="5857892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Студент МИСИ.1955 г.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ладимир Высоцкий: биография в картинка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14290"/>
            <a:ext cx="700092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2571736" y="5500702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Группа студентов МИСИ.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rrkut.narod.ru/biografia/foto/28.gif"/>
          <p:cNvPicPr/>
          <p:nvPr/>
        </p:nvPicPr>
        <p:blipFill>
          <a:blip r:embed="rId2"/>
          <a:srcRect b="9845"/>
          <a:stretch>
            <a:fillRect/>
          </a:stretch>
        </p:blipFill>
        <p:spPr bwMode="auto">
          <a:xfrm>
            <a:off x="428596" y="142852"/>
            <a:ext cx="407196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4714884"/>
            <a:ext cx="4572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Студент Школы-студии МХАТ. 1956 г.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8" name="Рисунок 7" descr="Памяти Владимира Высоцкого... (16 фото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284980" cy="514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00430" y="5429264"/>
            <a:ext cx="5429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Высоцкий — начинающий актер. Школа-студия МХАТ, 1959 год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ладимир Высоцкий: биография в картинка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28"/>
            <a:ext cx="4899671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728" y="5214950"/>
            <a:ext cx="69294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На первом курсе познакомился с </a:t>
            </a:r>
            <a:r>
              <a:rPr lang="ru-RU" sz="2400" b="1" dirty="0" err="1" smtClean="0">
                <a:latin typeface="Calibri" pitchFamily="34" charset="0"/>
              </a:rPr>
              <a:t>Изой</a:t>
            </a:r>
            <a:r>
              <a:rPr lang="ru-RU" sz="2400" b="1" dirty="0" smtClean="0">
                <a:latin typeface="Calibri" pitchFamily="34" charset="0"/>
              </a:rPr>
              <a:t> Жуковой, на которой женился весной 1960 года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Владимир Высоц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6553200" cy="487680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357422" y="542926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« Сверстницы» . 1959 г. Владимир Высоцкий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11.tif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pic>
        <p:nvPicPr>
          <p:cNvPr id="5" name="Picture 4" descr="http://www.kulichki.com/vv/media/photo/0129.jpg"/>
          <p:cNvPicPr>
            <a:picLocks noChangeAspect="1" noChangeArrowheads="1"/>
          </p:cNvPicPr>
          <p:nvPr/>
        </p:nvPicPr>
        <p:blipFill>
          <a:blip r:embed="rId4" r:link="rId5"/>
          <a:srcRect t="8076" r="12500" b="24059"/>
          <a:stretch>
            <a:fillRect/>
          </a:stretch>
        </p:blipFill>
        <p:spPr bwMode="auto">
          <a:xfrm>
            <a:off x="1383250" y="-143257"/>
            <a:ext cx="5831955" cy="700125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4303455"/>
            <a:ext cx="864396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809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«Я, конечно, вернусь – весь в друзьях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809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и в мечтах, -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809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Я, конечно, спою – не пройдет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8096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и полгода»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1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Гусева АВ\Documents\литер. гостиная\высоцкий\я жив\1ew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054" y="357166"/>
            <a:ext cx="4477892" cy="6143668"/>
          </a:xfrm>
          <a:prstGeom prst="rect">
            <a:avLst/>
          </a:prstGeom>
          <a:noFill/>
        </p:spPr>
      </p:pic>
      <p:pic>
        <p:nvPicPr>
          <p:cNvPr id="4099" name="Picture 3" descr="Владимир Высоцкий (Vladimir Visotsky) - &quot;Увольнение на берег&quot; (1962)"/>
          <p:cNvPicPr>
            <a:picLocks noChangeAspect="1" noChangeArrowheads="1"/>
          </p:cNvPicPr>
          <p:nvPr/>
        </p:nvPicPr>
        <p:blipFill>
          <a:blip r:embed="rId3"/>
          <a:srcRect l="13471" r="3178"/>
          <a:stretch>
            <a:fillRect/>
          </a:stretch>
        </p:blipFill>
        <p:spPr bwMode="auto">
          <a:xfrm>
            <a:off x="1500166" y="214290"/>
            <a:ext cx="7072362" cy="63579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71736" y="5715016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« Увольнение на берег»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" name="Рисунок 2" descr="Владимир Высоцкий: биография в картинках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85728"/>
            <a:ext cx="698215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28794" y="6072206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« 713-й просит посадку»</a:t>
            </a:r>
            <a:endParaRPr lang="ru-RU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Олег Стриженов - фото №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468" y="142852"/>
            <a:ext cx="4381532" cy="3286148"/>
          </a:xfrm>
          <a:prstGeom prst="ellipse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http://www.tarkovsky.net.ru/stalker/photo/other/large/7.jpg"/>
          <p:cNvPicPr>
            <a:picLocks noChangeAspect="1" noChangeArrowheads="1"/>
          </p:cNvPicPr>
          <p:nvPr/>
        </p:nvPicPr>
        <p:blipFill>
          <a:blip r:embed="rId3"/>
          <a:srcRect t="14591" b="6615"/>
          <a:stretch>
            <a:fillRect/>
          </a:stretch>
        </p:blipFill>
        <p:spPr bwMode="auto">
          <a:xfrm>
            <a:off x="214282" y="142852"/>
            <a:ext cx="3543300" cy="3857652"/>
          </a:xfrm>
          <a:prstGeom prst="ellipse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&quot;Простая история&quot; (1960)"/>
          <p:cNvPicPr>
            <a:picLocks noChangeAspect="1" noChangeArrowheads="1"/>
          </p:cNvPicPr>
          <p:nvPr/>
        </p:nvPicPr>
        <p:blipFill>
          <a:blip r:embed="rId4"/>
          <a:srcRect l="15957"/>
          <a:stretch>
            <a:fillRect/>
          </a:stretch>
        </p:blipFill>
        <p:spPr bwMode="auto">
          <a:xfrm>
            <a:off x="0" y="3643314"/>
            <a:ext cx="3762420" cy="3357576"/>
          </a:xfrm>
          <a:prstGeom prst="ellipse">
            <a:avLst/>
          </a:prstGeom>
          <a:noFill/>
          <a:effectLst>
            <a:softEdge rad="127000"/>
          </a:effectLst>
        </p:spPr>
      </p:pic>
      <p:pic>
        <p:nvPicPr>
          <p:cNvPr id="3080" name="Picture 8" descr="Леон Кочарян (Leon Kocharyan) биограф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786058"/>
            <a:ext cx="2857488" cy="4000485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3357554" y="5000636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libri" pitchFamily="34" charset="0"/>
              </a:rPr>
              <a:t>Олег Стриженов, Андрей Тарковский, Василий Шукшин, Левон Кочарян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2928934"/>
            <a:ext cx="57864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Calibri" pitchFamily="34" charset="0"/>
              </a:rPr>
              <a:t>« И артисты, и юристы, тесно держим в жизни круг…»</a:t>
            </a:r>
            <a:endParaRPr lang="ru-RU" sz="40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040.radikal.ru/0910/ff/b3f1ced632d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28604"/>
            <a:ext cx="5791200" cy="42672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571604" y="4714884"/>
            <a:ext cx="6786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</a:rPr>
              <a:t>« Я не думал, что в будущем я буду собирать дворцы и стадионы…»</a:t>
            </a:r>
            <a:endParaRPr lang="ru-RU" sz="3600" b="1" dirty="0">
              <a:latin typeface="Calibri" pitchFamily="34" charset="0"/>
            </a:endParaRPr>
          </a:p>
        </p:txBody>
      </p:sp>
      <p:pic>
        <p:nvPicPr>
          <p:cNvPr id="5" name="Vladimir_Vysockii-Tatuirov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03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avina-cheget-sma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42844" y="1665007"/>
            <a:ext cx="6750891" cy="5192993"/>
          </a:xfrm>
          <a:prstGeom prst="rect">
            <a:avLst/>
          </a:prstGeom>
        </p:spPr>
      </p:pic>
      <p:pic>
        <p:nvPicPr>
          <p:cNvPr id="2" name="Владимир Высоцкий - Здесь вам не равни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072462" y="6215082"/>
            <a:ext cx="304800" cy="304800"/>
          </a:xfrm>
          <a:prstGeom prst="rect">
            <a:avLst/>
          </a:prstGeom>
        </p:spPr>
      </p:pic>
      <p:pic>
        <p:nvPicPr>
          <p:cNvPr id="5" name="Picture 8" descr="06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0" y="0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83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>
              <p:cMediaNode mute="1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н не вернулся из бо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66723" y="500041"/>
            <a:ext cx="7762929" cy="5822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menestreli.ws/images/joomgallery/originals/_2/_m_52/___m__1967__20130528_11648504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2254" y="0"/>
            <a:ext cx="5071746" cy="292893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14480" y="1071546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Глава 4.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2643182"/>
            <a:ext cx="69294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Верю в друзей</a:t>
            </a:r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»</a:t>
            </a:r>
          </a:p>
          <a:p>
            <a:endParaRPr lang="ru-RU" dirty="0"/>
          </a:p>
        </p:txBody>
      </p:sp>
      <p:pic>
        <p:nvPicPr>
          <p:cNvPr id="3074" name="Picture 2" descr="http://menestreli.ws/images/joomgallery/originals/_2/_m_52/__m___m_____20130209_1036406317.jpg"/>
          <p:cNvPicPr>
            <a:picLocks noChangeAspect="1" noChangeArrowheads="1"/>
          </p:cNvPicPr>
          <p:nvPr/>
        </p:nvPicPr>
        <p:blipFill>
          <a:blip r:embed="rId3"/>
          <a:srcRect l="12188" r="17925" b="35897"/>
          <a:stretch>
            <a:fillRect/>
          </a:stretch>
        </p:blipFill>
        <p:spPr bwMode="auto">
          <a:xfrm>
            <a:off x="3286115" y="3714752"/>
            <a:ext cx="5857885" cy="314324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http://menestreli.ws/images/joomgallery/originals/_2/_m_52/_m____20120323_16115801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90171"/>
            <a:ext cx="4286280" cy="316782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57488" y="0"/>
            <a:ext cx="3043230" cy="3690567"/>
          </a:xfrm>
          <a:prstGeom prst="rect">
            <a:avLst/>
          </a:prstGeom>
          <a:noFill/>
          <a:ln/>
          <a:effectLst>
            <a:softEdge rad="127000"/>
          </a:effectLst>
        </p:spPr>
      </p:pic>
      <p:pic>
        <p:nvPicPr>
          <p:cNvPr id="2" name="Рисунок 1" descr="___m_____20130405_201747012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834446"/>
            <a:ext cx="3929090" cy="28362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50" name="Picture 2" descr="http://img-fotki.yandex.ru/get/4129/104854037.47/0_9061e_9eb7e253_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42852"/>
            <a:ext cx="3524275" cy="264320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http://img-fotki.yandex.ru/get/9067/104854037.cb/0_a36e1_9aac0c8b_L.jpg"/>
          <p:cNvPicPr>
            <a:picLocks noChangeAspect="1" noChangeArrowheads="1"/>
          </p:cNvPicPr>
          <p:nvPr/>
        </p:nvPicPr>
        <p:blipFill>
          <a:blip r:embed="rId6"/>
          <a:srcRect t="22866"/>
          <a:stretch>
            <a:fillRect/>
          </a:stretch>
        </p:blipFill>
        <p:spPr bwMode="auto">
          <a:xfrm>
            <a:off x="5857884" y="142852"/>
            <a:ext cx="3148004" cy="265086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1785918" y="0"/>
            <a:ext cx="6938053" cy="7417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У меня долги перед друзьями,</a:t>
            </a:r>
          </a:p>
          <a:p>
            <a:r>
              <a:rPr lang="ru-RU" sz="2800" b="1" dirty="0" smtClean="0"/>
              <a:t>А у них зато – передо мной, -  </a:t>
            </a:r>
          </a:p>
          <a:p>
            <a:r>
              <a:rPr lang="ru-RU" sz="2800" b="1" dirty="0" smtClean="0"/>
              <a:t>Но своими странными делами</a:t>
            </a:r>
          </a:p>
          <a:p>
            <a:r>
              <a:rPr lang="ru-RU" sz="2800" b="1" dirty="0" smtClean="0"/>
              <a:t>И они чудят, и я чудной.</a:t>
            </a:r>
          </a:p>
          <a:p>
            <a:r>
              <a:rPr lang="ru-RU" sz="2800" b="1" dirty="0" smtClean="0"/>
              <a:t>      Напишите мне письма, ребята,</a:t>
            </a:r>
          </a:p>
          <a:p>
            <a:r>
              <a:rPr lang="ru-RU" sz="2800" b="1" dirty="0" smtClean="0"/>
              <a:t>      Подарите мне пару минут – </a:t>
            </a:r>
          </a:p>
          <a:p>
            <a:r>
              <a:rPr lang="ru-RU" sz="2800" b="1" dirty="0" smtClean="0"/>
              <a:t>      А не то моя жизнь будет смята</a:t>
            </a:r>
          </a:p>
          <a:p>
            <a:r>
              <a:rPr lang="ru-RU" sz="2800" b="1" dirty="0" smtClean="0"/>
              <a:t>      И про вас меньше песен спою.</a:t>
            </a:r>
          </a:p>
          <a:p>
            <a:r>
              <a:rPr lang="ru-RU" sz="2800" b="1" dirty="0" smtClean="0"/>
              <a:t>Вы мосты не жгите за собою,</a:t>
            </a:r>
          </a:p>
          <a:p>
            <a:r>
              <a:rPr lang="ru-RU" sz="2800" b="1" dirty="0" smtClean="0"/>
              <a:t>Вы не рушьте карточных домов, - </a:t>
            </a:r>
          </a:p>
          <a:p>
            <a:r>
              <a:rPr lang="ru-RU" sz="2800" b="1" dirty="0" smtClean="0"/>
              <a:t>Бог с ними совсем, кто рвётся к бою</a:t>
            </a:r>
          </a:p>
          <a:p>
            <a:r>
              <a:rPr lang="ru-RU" sz="2800" b="1" dirty="0" smtClean="0"/>
              <a:t>Просто из-за женщин и долгов!</a:t>
            </a:r>
          </a:p>
          <a:p>
            <a:r>
              <a:rPr lang="ru-RU" sz="2800" b="1" dirty="0" smtClean="0"/>
              <a:t>        Напишите мне письма, ребята,</a:t>
            </a:r>
          </a:p>
          <a:p>
            <a:r>
              <a:rPr lang="ru-RU" sz="2800" b="1" dirty="0" smtClean="0"/>
              <a:t>        Осчастливьте меня хоть чуть-чуть, - </a:t>
            </a:r>
          </a:p>
          <a:p>
            <a:r>
              <a:rPr lang="ru-RU" sz="2800" b="1" dirty="0" smtClean="0"/>
              <a:t>       А не то я умру без зарплаты,</a:t>
            </a:r>
          </a:p>
          <a:p>
            <a:r>
              <a:rPr lang="ru-RU" sz="2800" b="1" dirty="0" smtClean="0"/>
              <a:t>        не успев вашей ласки хлебнуть.</a:t>
            </a:r>
          </a:p>
          <a:p>
            <a:r>
              <a:rPr lang="ru-RU" sz="2800" b="1" dirty="0" smtClean="0"/>
              <a:t>     </a:t>
            </a:r>
            <a:endParaRPr lang="ru-RU" sz="2800" b="1" dirty="0"/>
          </a:p>
        </p:txBody>
      </p:sp>
      <p:pic>
        <p:nvPicPr>
          <p:cNvPr id="7" name="В. ВЫСОЦКИЙ - ПЕСНЯ О ДРУГ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  <p:pic>
        <p:nvPicPr>
          <p:cNvPr id="2054" name="Picture 6" descr="http://img-fotki.yandex.ru/get/6715/104854037.d6/0_a4c3b_91b9aa37_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50488" y="3857628"/>
            <a:ext cx="4183305" cy="278608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0"/>
                            </p:stCondLst>
                            <p:childTnLst>
                              <p:par>
                                <p:cTn id="3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710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://amnesia.pavelbers.com/710929d-32Leonid%20Engibar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0"/>
            <a:ext cx="2190752" cy="403098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108-490_Шут был вор, он воровал мину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6429396"/>
            <a:ext cx="304800" cy="304800"/>
          </a:xfrm>
          <a:prstGeom prst="rect">
            <a:avLst/>
          </a:prstGeom>
        </p:spPr>
      </p:pic>
      <p:pic>
        <p:nvPicPr>
          <p:cNvPr id="6148" name="Picture 4" descr="Леонид Енгибаров Знаменитый клоун с осенью в душе - www.doctorgev.org"/>
          <p:cNvPicPr>
            <a:picLocks noChangeAspect="1" noChangeArrowheads="1"/>
          </p:cNvPicPr>
          <p:nvPr/>
        </p:nvPicPr>
        <p:blipFill>
          <a:blip r:embed="rId6"/>
          <a:srcRect l="10106" t="13819" r="10575"/>
          <a:stretch>
            <a:fillRect/>
          </a:stretch>
        </p:blipFill>
        <p:spPr bwMode="auto">
          <a:xfrm>
            <a:off x="6715140" y="2000240"/>
            <a:ext cx="2143140" cy="356416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Рисунок 1" descr="Ушли друзья сквозь вечность … В. Шукшин. Енгибаров.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5984" y="0"/>
            <a:ext cx="45005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9154" name="Picture 2" descr="http://amnesia.pavelbers.com/9192f56-36%20Leonid%20Engibarov.jpg"/>
          <p:cNvPicPr>
            <a:picLocks noChangeAspect="1" noChangeArrowheads="1"/>
          </p:cNvPicPr>
          <p:nvPr/>
        </p:nvPicPr>
        <p:blipFill>
          <a:blip r:embed="rId8"/>
          <a:srcRect r="18919"/>
          <a:stretch>
            <a:fillRect/>
          </a:stretch>
        </p:blipFill>
        <p:spPr bwMode="auto">
          <a:xfrm>
            <a:off x="0" y="0"/>
            <a:ext cx="2857488" cy="28575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6" name="Picture 2" descr="создатель нового амплуа в цирке: «грустный клоун».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357430"/>
            <a:ext cx="2857488" cy="28574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9158" name="Picture 6" descr="http://amnesia.pavelbers.com/48bcfe4-31%20Leonid%20Engibarov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4572008"/>
            <a:ext cx="3040480" cy="22859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9160" name="Picture 8" descr="Советский клоун и мим Леонид Енгибаров  вместе со своим постоянным партнером и другом Святославом Дерминцем (2 справа) устраивают импровизированный концерт на львовской улице. 14 августа 1968 года."/>
          <p:cNvPicPr>
            <a:picLocks noChangeAspect="1" noChangeArrowheads="1"/>
          </p:cNvPicPr>
          <p:nvPr/>
        </p:nvPicPr>
        <p:blipFill>
          <a:blip r:embed="rId11"/>
          <a:srcRect l="25928" r="16666"/>
          <a:stretch>
            <a:fillRect/>
          </a:stretch>
        </p:blipFill>
        <p:spPr bwMode="auto">
          <a:xfrm>
            <a:off x="6643702" y="4086920"/>
            <a:ext cx="2214546" cy="277108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_m_____20130528_13920095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357298"/>
            <a:ext cx="3822131" cy="515305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14480" y="1071546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Глава 5.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000240"/>
            <a:ext cx="6286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Таганка</a:t>
            </a:r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»</a:t>
            </a:r>
          </a:p>
          <a:p>
            <a:endParaRPr lang="ru-RU" dirty="0"/>
          </a:p>
        </p:txBody>
      </p:sp>
      <p:pic>
        <p:nvPicPr>
          <p:cNvPr id="5" name="001-34_Тага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92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12-28_Сыновья уходят в б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  <p:pic>
        <p:nvPicPr>
          <p:cNvPr id="2" name="Рисунок 1" descr="Редкое фото — перед началом спектакля «10 дней которые порясли мир»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3071810"/>
            <a:ext cx="485778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Рисунок 2" descr="__m__m__1970-__20130528_1163471892.jpg"/>
          <p:cNvPicPr>
            <a:picLocks noChangeAspect="1"/>
          </p:cNvPicPr>
          <p:nvPr/>
        </p:nvPicPr>
        <p:blipFill>
          <a:blip r:embed="rId5"/>
          <a:srcRect l="24524"/>
          <a:stretch>
            <a:fillRect/>
          </a:stretch>
        </p:blipFill>
        <p:spPr>
          <a:xfrm>
            <a:off x="428595" y="285728"/>
            <a:ext cx="4534616" cy="314327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098" name="Picture 2" descr="Павшие и живые - сцена из спектакл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142852"/>
            <a:ext cx="4576272" cy="655322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481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11.tif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pic>
        <p:nvPicPr>
          <p:cNvPr id="3" name="Picture 4" descr="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00562" cy="711716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4214810" y="1785926"/>
            <a:ext cx="49291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alibri" pitchFamily="34" charset="0"/>
              </a:rPr>
              <a:t>Не поминайте ни добром,                 </a:t>
            </a:r>
          </a:p>
          <a:p>
            <a:r>
              <a:rPr lang="ru-RU" sz="3200" b="1" dirty="0" smtClean="0">
                <a:latin typeface="Calibri" pitchFamily="34" charset="0"/>
              </a:rPr>
              <a:t>           ни лихом,</a:t>
            </a:r>
          </a:p>
          <a:p>
            <a:r>
              <a:rPr lang="ru-RU" sz="3200" b="1" dirty="0" smtClean="0">
                <a:latin typeface="Calibri" pitchFamily="34" charset="0"/>
              </a:rPr>
              <a:t>Зажгите, молча, тонкую     </a:t>
            </a:r>
          </a:p>
          <a:p>
            <a:r>
              <a:rPr lang="ru-RU" sz="3200" b="1" dirty="0" smtClean="0">
                <a:latin typeface="Calibri" pitchFamily="34" charset="0"/>
              </a:rPr>
              <a:t>            свечу,</a:t>
            </a:r>
          </a:p>
          <a:p>
            <a:r>
              <a:rPr lang="ru-RU" sz="3200" b="1" dirty="0" smtClean="0">
                <a:latin typeface="Calibri" pitchFamily="34" charset="0"/>
              </a:rPr>
              <a:t>И пусть в округе будет    </a:t>
            </a:r>
          </a:p>
          <a:p>
            <a:r>
              <a:rPr lang="ru-RU" sz="3200" b="1" dirty="0" smtClean="0">
                <a:latin typeface="Calibri" pitchFamily="34" charset="0"/>
              </a:rPr>
              <a:t>             очень тихо,</a:t>
            </a:r>
          </a:p>
          <a:p>
            <a:r>
              <a:rPr lang="ru-RU" sz="3200" b="1" dirty="0" smtClean="0">
                <a:latin typeface="Calibri" pitchFamily="34" charset="0"/>
              </a:rPr>
              <a:t>А вдалеке лишь музыка </a:t>
            </a:r>
          </a:p>
          <a:p>
            <a:r>
              <a:rPr lang="ru-RU" sz="3200" b="1" dirty="0" smtClean="0">
                <a:latin typeface="Calibri" pitchFamily="34" charset="0"/>
              </a:rPr>
              <a:t>              чуть-чуть…</a:t>
            </a:r>
            <a:endParaRPr lang="ru-RU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yudgin7.narod.ru/olderfiles/1/1126340772d4e0ed11bf6a3fbda9efe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14290"/>
            <a:ext cx="5429288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yudgin7.narod.ru/olderfiles/1/0012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42852"/>
            <a:ext cx="4381828" cy="655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http://media.theatre.ru/photo/191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9982"/>
            <a:ext cx="8429684" cy="6659452"/>
          </a:xfrm>
          <a:prstGeom prst="rect">
            <a:avLst/>
          </a:prstGeom>
          <a:noFill/>
        </p:spPr>
      </p:pic>
      <p:pic>
        <p:nvPicPr>
          <p:cNvPr id="3082" name="Picture 10" descr="http://media.theatre.ru/photo/1917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99990"/>
            <a:ext cx="8610156" cy="6543720"/>
          </a:xfrm>
          <a:prstGeom prst="rect">
            <a:avLst/>
          </a:prstGeom>
          <a:noFill/>
        </p:spPr>
      </p:pic>
      <p:pic>
        <p:nvPicPr>
          <p:cNvPr id="10" name="08-moi_gaml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  <p:pic>
        <p:nvPicPr>
          <p:cNvPr id="3080" name="Picture 8" descr="http://media.theatre.ru/photo/1914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214290"/>
            <a:ext cx="7727884" cy="6143668"/>
          </a:xfrm>
          <a:prstGeom prst="rect">
            <a:avLst/>
          </a:prstGeom>
          <a:noFill/>
        </p:spPr>
      </p:pic>
      <p:pic>
        <p:nvPicPr>
          <p:cNvPr id="3084" name="Picture 12" descr="http://media.theatre.ru/photo/1918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0903" y="0"/>
            <a:ext cx="4814237" cy="6715864"/>
          </a:xfrm>
          <a:prstGeom prst="rect">
            <a:avLst/>
          </a:prstGeom>
          <a:noFill/>
        </p:spPr>
      </p:pic>
      <p:pic>
        <p:nvPicPr>
          <p:cNvPr id="3074" name="Picture 2" descr="http://media.theatre.ru/photo/19177_r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58" y="928670"/>
            <a:ext cx="8308550" cy="4777416"/>
          </a:xfrm>
          <a:prstGeom prst="rect">
            <a:avLst/>
          </a:prstGeom>
          <a:noFill/>
        </p:spPr>
      </p:pic>
      <p:pic>
        <p:nvPicPr>
          <p:cNvPr id="3076" name="Picture 4" descr="http://media.theatre.ru/photo/9078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37993" y="795778"/>
            <a:ext cx="8091659" cy="4976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0)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0"/>
                            </p:stCondLst>
                            <p:childTnLst>
                              <p:par>
                                <p:cTn id="3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0"/>
                            </p:stCondLst>
                            <p:childTnLst>
                              <p:par>
                                <p:cTn id="47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0"/>
                            </p:stCondLst>
                            <p:childTnLst>
                              <p:par>
                                <p:cTn id="5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0"/>
                            </p:stCondLst>
                            <p:childTnLst>
                              <p:par>
                                <p:cTn id="6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0"/>
                            </p:stCondLst>
                            <p:childTnLst>
                              <p:par>
                                <p:cTn id="6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0"/>
                            </p:stCondLst>
                            <p:childTnLst>
                              <p:par>
                                <p:cTn id="7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0"/>
                            </p:stCondLst>
                            <p:childTnLst>
                              <p:par>
                                <p:cTn id="8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0"/>
                            </p:stCondLst>
                            <p:childTnLst>
                              <p:par>
                                <p:cTn id="8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0"/>
                            </p:stCondLst>
                            <p:childTnLst>
                              <p:par>
                                <p:cTn id="91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0"/>
                            </p:stCondLst>
                            <p:childTnLst>
                              <p:par>
                                <p:cTn id="9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071546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Глава 6.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000240"/>
            <a:ext cx="8429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Официально не запрещен</a:t>
            </a:r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»</a:t>
            </a:r>
          </a:p>
          <a:p>
            <a:endParaRPr lang="ru-RU" dirty="0"/>
          </a:p>
        </p:txBody>
      </p:sp>
      <p:pic>
        <p:nvPicPr>
          <p:cNvPr id="4" name="Рисунок 3" descr="Владимир Высоцкий: биография в картинка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071810"/>
            <a:ext cx="5224790" cy="35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24-18_Охота на волк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01024" y="5929330"/>
            <a:ext cx="304800" cy="304800"/>
          </a:xfrm>
          <a:prstGeom prst="rect">
            <a:avLst/>
          </a:prstGeom>
        </p:spPr>
      </p:pic>
      <p:pic>
        <p:nvPicPr>
          <p:cNvPr id="3" name="Рисунок 2" descr="1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12" y="114277"/>
            <a:ext cx="8161792" cy="6529433"/>
          </a:xfrm>
          <a:prstGeom prst="rect">
            <a:avLst/>
          </a:prstGeom>
        </p:spPr>
      </p:pic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1512.jpg"/>
          <p:cNvPicPr>
            <a:picLocks noChangeAspect="1"/>
          </p:cNvPicPr>
          <p:nvPr/>
        </p:nvPicPr>
        <p:blipFill>
          <a:blip r:embed="rId6"/>
          <a:srcRect b="8228"/>
          <a:stretch>
            <a:fillRect/>
          </a:stretch>
        </p:blipFill>
        <p:spPr>
          <a:xfrm>
            <a:off x="0" y="1214398"/>
            <a:ext cx="9341103" cy="5643602"/>
          </a:xfrm>
          <a:prstGeom prst="rect">
            <a:avLst/>
          </a:prstGeom>
        </p:spPr>
      </p:pic>
      <p:pic>
        <p:nvPicPr>
          <p:cNvPr id="6" name="Рисунок 5" descr="Krl0306_140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0232" y="-25"/>
            <a:ext cx="5143536" cy="6858050"/>
          </a:xfrm>
          <a:prstGeom prst="rect">
            <a:avLst/>
          </a:prstGeom>
        </p:spPr>
      </p:pic>
      <p:pic>
        <p:nvPicPr>
          <p:cNvPr id="7" name="Рисунок 6" descr="9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volk3.jpg"/>
          <p:cNvPicPr>
            <a:picLocks noChangeAspect="1"/>
          </p:cNvPicPr>
          <p:nvPr/>
        </p:nvPicPr>
        <p:blipFill>
          <a:blip r:embed="rId9"/>
          <a:srcRect r="9988" b="22916"/>
          <a:stretch>
            <a:fillRect/>
          </a:stretch>
        </p:blipFill>
        <p:spPr>
          <a:xfrm>
            <a:off x="-310234" y="357166"/>
            <a:ext cx="9454234" cy="6072206"/>
          </a:xfrm>
          <a:prstGeom prst="rect">
            <a:avLst/>
          </a:prstGeom>
        </p:spPr>
      </p:pic>
      <p:pic>
        <p:nvPicPr>
          <p:cNvPr id="11" name="Рисунок 10" descr="volk2.jpg"/>
          <p:cNvPicPr>
            <a:picLocks noChangeAspect="1"/>
          </p:cNvPicPr>
          <p:nvPr/>
        </p:nvPicPr>
        <p:blipFill>
          <a:blip r:embed="rId10"/>
          <a:srcRect b="18779"/>
          <a:stretch>
            <a:fillRect/>
          </a:stretch>
        </p:blipFill>
        <p:spPr>
          <a:xfrm>
            <a:off x="0" y="642918"/>
            <a:ext cx="9147324" cy="5572164"/>
          </a:xfrm>
          <a:prstGeom prst="rect">
            <a:avLst/>
          </a:prstGeom>
        </p:spPr>
      </p:pic>
      <p:pic>
        <p:nvPicPr>
          <p:cNvPr id="12" name="Рисунок 11" descr="1329725471_ohota-na-volkov2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00298" y="-6147"/>
            <a:ext cx="4214842" cy="675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7" presetClass="entr" presetSubtype="8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Просто Высоц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257675" cy="38385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2226" name="Picture 2" descr="Просто Высоц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6325" y="0"/>
            <a:ext cx="4257675" cy="709612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00298" y="5429264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Владимир Высоцкий. </a:t>
            </a:r>
          </a:p>
          <a:p>
            <a:pPr algn="ctr"/>
            <a:r>
              <a:rPr lang="ru-RU" sz="2400" b="1" dirty="0" smtClean="0"/>
              <a:t>ДК "Восток", Ленинград, 1966 г.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857628"/>
            <a:ext cx="4857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Владимир Высоцкий. Ярославль, ДК Моторного завода,</a:t>
            </a:r>
          </a:p>
          <a:p>
            <a:pPr algn="ctr"/>
            <a:r>
              <a:rPr lang="ru-RU" sz="2400" b="1" dirty="0" smtClean="0"/>
              <a:t> 28 февраля 1979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Просто Высоц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257675" cy="36290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1204" name="Picture 4" descr="Просто Высоц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712413"/>
            <a:ext cx="3643338" cy="614558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14480" y="54292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Владимир Высоцкий. </a:t>
            </a:r>
          </a:p>
          <a:p>
            <a:pPr algn="ctr"/>
            <a:r>
              <a:rPr lang="ru-RU" sz="2400" b="1" dirty="0" smtClean="0"/>
              <a:t> г. Химки Московской обл., </a:t>
            </a:r>
          </a:p>
          <a:p>
            <a:pPr algn="ctr"/>
            <a:r>
              <a:rPr lang="ru-RU" sz="2400" b="1" dirty="0" smtClean="0"/>
              <a:t>ДК "Родина", 1975 г.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28860" y="2142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Владимир Высоцкий. г. Зеленоград Московской обл., ДК "Вече", 23 апреля 1978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ladimir_Vysockii-Pamjatni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643570" y="6215082"/>
            <a:ext cx="304800" cy="304800"/>
          </a:xfrm>
          <a:prstGeom prst="rect">
            <a:avLst/>
          </a:prstGeom>
        </p:spPr>
      </p:pic>
      <p:pic>
        <p:nvPicPr>
          <p:cNvPr id="1026" name="Picture 2" descr="Просто Высоцкий"/>
          <p:cNvPicPr>
            <a:picLocks noChangeAspect="1" noChangeArrowheads="1"/>
          </p:cNvPicPr>
          <p:nvPr/>
        </p:nvPicPr>
        <p:blipFill>
          <a:blip r:embed="rId4"/>
          <a:srcRect b="10224"/>
          <a:stretch>
            <a:fillRect/>
          </a:stretch>
        </p:blipFill>
        <p:spPr bwMode="auto">
          <a:xfrm>
            <a:off x="4886325" y="0"/>
            <a:ext cx="4257675" cy="685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278605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Владимир Высоцкий в Москве, на Первом часовом заводе вместе с 3.Славиной, В.Смеховым и А.Смирновым, 1968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57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1071546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Глава 7.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2000240"/>
            <a:ext cx="8429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Мне есть чем оправдаться</a:t>
            </a:r>
            <a:r>
              <a:rPr lang="ru-RU" sz="4800" dirty="0" smtClean="0">
                <a:solidFill>
                  <a:srgbClr val="FF0000"/>
                </a:solidFill>
                <a:latin typeface="+mn-lt"/>
              </a:rPr>
              <a:t>»</a:t>
            </a:r>
          </a:p>
          <a:p>
            <a:endParaRPr lang="ru-RU" dirty="0"/>
          </a:p>
        </p:txBody>
      </p:sp>
      <p:pic>
        <p:nvPicPr>
          <p:cNvPr id="4" name="Рисунок 3" descr="akter_vysockiy_poet_muzykant_1920x14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2928934"/>
            <a:ext cx="4953003" cy="371475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0012501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290"/>
            <a:ext cx="5016500" cy="3683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0_90bfe_ea54c69d_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1968489"/>
            <a:ext cx="3667134" cy="488951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 descr="14.jpg"/>
          <p:cNvPicPr>
            <a:picLocks noChangeAspect="1"/>
          </p:cNvPicPr>
          <p:nvPr/>
        </p:nvPicPr>
        <p:blipFill>
          <a:blip r:embed="rId5"/>
          <a:srcRect t="13333"/>
          <a:stretch>
            <a:fillRect/>
          </a:stretch>
        </p:blipFill>
        <p:spPr>
          <a:xfrm>
            <a:off x="4857750" y="285728"/>
            <a:ext cx="4286250" cy="37147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V.vyisockiiy_-_net_menya_-_ya_pokinul_rasseyu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71514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142852"/>
            <a:ext cx="3308474" cy="474492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-285784" y="214290"/>
            <a:ext cx="721523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700  стихотворений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30 фильмов</a:t>
            </a:r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Последний фильм</a:t>
            </a:r>
          </a:p>
          <a:p>
            <a:pPr algn="ctr"/>
            <a:r>
              <a:rPr lang="ru-RU" sz="3200" b="1" dirty="0" smtClean="0"/>
              <a:t> «Маленькие трагедии» – 1980 г.</a:t>
            </a:r>
          </a:p>
        </p:txBody>
      </p:sp>
      <p:pic>
        <p:nvPicPr>
          <p:cNvPr id="5" name="Picture 2" descr="Сверстницы (1959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26"/>
            <a:ext cx="4786346" cy="35897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86446" y="5429264"/>
            <a:ext cx="2712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Сверстницы. 1959</a:t>
            </a:r>
            <a:endParaRPr lang="ru-RU" sz="2400" b="1" dirty="0"/>
          </a:p>
        </p:txBody>
      </p:sp>
      <p:pic>
        <p:nvPicPr>
          <p:cNvPr id="7" name="Picture 4" descr="Карьера Димы Горина (196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3" y="1785926"/>
            <a:ext cx="4857784" cy="36433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5497" y="4857760"/>
            <a:ext cx="3428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Карьера Димы Горина.</a:t>
            </a:r>
          </a:p>
          <a:p>
            <a:pPr algn="ctr"/>
            <a:r>
              <a:rPr lang="ru-RU" sz="2400" b="1" dirty="0" smtClean="0"/>
              <a:t>1961</a:t>
            </a:r>
            <a:endParaRPr lang="ru-RU" sz="2400" b="1" dirty="0"/>
          </a:p>
        </p:txBody>
      </p:sp>
      <p:pic>
        <p:nvPicPr>
          <p:cNvPr id="9" name="Picture 6" descr="713-й просит посадку (196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785926"/>
            <a:ext cx="4857784" cy="364333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572132" y="5500702"/>
            <a:ext cx="32038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713-й просит посадку.</a:t>
            </a:r>
          </a:p>
          <a:p>
            <a:pPr algn="ctr"/>
            <a:r>
              <a:rPr lang="ru-RU" sz="2400" b="1" dirty="0" smtClean="0"/>
              <a:t>1962</a:t>
            </a:r>
            <a:endParaRPr lang="ru-RU" sz="2400" b="1" dirty="0"/>
          </a:p>
        </p:txBody>
      </p:sp>
      <p:pic>
        <p:nvPicPr>
          <p:cNvPr id="11" name="Picture 8" descr="Увольнение на берег (1962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1785926"/>
            <a:ext cx="4857783" cy="364333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15008" y="3571876"/>
            <a:ext cx="31041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Увольнение на берег.</a:t>
            </a:r>
          </a:p>
          <a:p>
            <a:pPr algn="ctr"/>
            <a:r>
              <a:rPr lang="ru-RU" sz="2400" b="1" dirty="0" smtClean="0"/>
              <a:t>1962</a:t>
            </a:r>
            <a:endParaRPr lang="ru-RU" sz="2400" b="1" dirty="0"/>
          </a:p>
        </p:txBody>
      </p:sp>
      <p:pic>
        <p:nvPicPr>
          <p:cNvPr id="13" name="Picture 10" descr="Штрафной удар (1963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1785926"/>
            <a:ext cx="4857784" cy="364333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786446" y="4929198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Штрафной удар. 1963</a:t>
            </a:r>
            <a:endParaRPr lang="ru-RU" sz="2400" b="1" dirty="0"/>
          </a:p>
        </p:txBody>
      </p:sp>
      <p:pic>
        <p:nvPicPr>
          <p:cNvPr id="15" name="Picture 12" descr="На завтрашней улице (1965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1857364"/>
            <a:ext cx="4857784" cy="364333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500662" y="4500570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 </a:t>
            </a:r>
            <a:r>
              <a:rPr lang="ru-RU" sz="2400" b="1" dirty="0" err="1" smtClean="0"/>
              <a:t>завтрешней</a:t>
            </a:r>
            <a:r>
              <a:rPr lang="ru-RU" sz="2400" b="1" dirty="0" smtClean="0"/>
              <a:t> улице. 1965</a:t>
            </a:r>
            <a:endParaRPr lang="ru-RU" sz="2400" b="1" dirty="0"/>
          </a:p>
        </p:txBody>
      </p:sp>
      <p:pic>
        <p:nvPicPr>
          <p:cNvPr id="17" name="Picture 14" descr="Наш дом (1965)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1857364"/>
            <a:ext cx="4857784" cy="3643338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786446" y="4286256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Наш дом. 1965</a:t>
            </a:r>
            <a:endParaRPr lang="ru-RU" sz="2400" b="1" dirty="0"/>
          </a:p>
        </p:txBody>
      </p:sp>
      <p:pic>
        <p:nvPicPr>
          <p:cNvPr id="19" name="Picture 16" descr="Стряпуха (1965)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5785" y="1785926"/>
            <a:ext cx="4953035" cy="371477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929322" y="307181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Стряпуха. 1965</a:t>
            </a:r>
            <a:endParaRPr lang="ru-RU" sz="2400" b="1" dirty="0"/>
          </a:p>
        </p:txBody>
      </p:sp>
      <p:pic>
        <p:nvPicPr>
          <p:cNvPr id="21" name="Picture 18" descr="Вертикаль (1966) - фото №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5785" y="1785926"/>
            <a:ext cx="4953035" cy="3714776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5715008" y="3929066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Вертикаль. 1966</a:t>
            </a:r>
            <a:endParaRPr lang="ru-RU" sz="2400" b="1" dirty="0"/>
          </a:p>
        </p:txBody>
      </p:sp>
      <p:pic>
        <p:nvPicPr>
          <p:cNvPr id="23" name="Picture 20" descr="Саша-Сашенька (1966)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5785" y="1785926"/>
            <a:ext cx="4953035" cy="3714776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5429256" y="4786322"/>
            <a:ext cx="34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Саша, Сашенька.</a:t>
            </a:r>
          </a:p>
          <a:p>
            <a:pPr algn="ctr"/>
            <a:r>
              <a:rPr lang="ru-RU" sz="2400" b="1" dirty="0" smtClean="0"/>
              <a:t>1966</a:t>
            </a:r>
            <a:endParaRPr lang="ru-RU" sz="2400" b="1" dirty="0"/>
          </a:p>
        </p:txBody>
      </p:sp>
      <p:pic>
        <p:nvPicPr>
          <p:cNvPr id="25" name="Picture 2" descr="Короткие встречи (1967)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5786" y="1785926"/>
            <a:ext cx="4929222" cy="3696917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5357818" y="4357694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Короткие встречи. 1967</a:t>
            </a:r>
            <a:endParaRPr lang="ru-RU" sz="2400" b="1" dirty="0"/>
          </a:p>
        </p:txBody>
      </p:sp>
      <p:pic>
        <p:nvPicPr>
          <p:cNvPr id="27" name="Picture 4" descr="Интервенция (1968)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85785" y="1785926"/>
            <a:ext cx="4953035" cy="3714776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5715008" y="3643314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/>
              <a:t>Интнрвенция</a:t>
            </a:r>
            <a:r>
              <a:rPr lang="ru-RU" sz="2400" b="1" dirty="0" smtClean="0"/>
              <a:t>. 1968</a:t>
            </a:r>
            <a:endParaRPr lang="ru-RU" sz="2400" b="1" dirty="0"/>
          </a:p>
        </p:txBody>
      </p:sp>
      <p:pic>
        <p:nvPicPr>
          <p:cNvPr id="29" name="Picture 8" descr="Служили два товарища (1968) - фото №5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929190" y="4929198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Служили два товарища. </a:t>
            </a:r>
          </a:p>
          <a:p>
            <a:pPr algn="ctr"/>
            <a:r>
              <a:rPr lang="ru-RU" sz="2400" b="1" dirty="0" smtClean="0"/>
              <a:t>1968</a:t>
            </a:r>
            <a:endParaRPr lang="ru-RU" sz="2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643570" y="1500174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</p:txBody>
      </p:sp>
      <p:pic>
        <p:nvPicPr>
          <p:cNvPr id="33" name="Picture 26" descr="Хозяин тайги (1968) - фото №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5857884" y="3786190"/>
            <a:ext cx="2232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Хозяин тайги. </a:t>
            </a:r>
          </a:p>
          <a:p>
            <a:pPr algn="ctr"/>
            <a:r>
              <a:rPr lang="ru-RU" sz="2400" b="1" dirty="0" smtClean="0"/>
              <a:t>1968</a:t>
            </a:r>
            <a:endParaRPr lang="ru-RU" sz="2400" b="1" dirty="0"/>
          </a:p>
        </p:txBody>
      </p:sp>
      <p:pic>
        <p:nvPicPr>
          <p:cNvPr id="36" name="Picture 10" descr="№3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5786446" y="3429000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Опасные гастроли. </a:t>
            </a:r>
          </a:p>
          <a:p>
            <a:pPr algn="ctr"/>
            <a:r>
              <a:rPr lang="ru-RU" sz="2400" b="1" dirty="0" smtClean="0"/>
              <a:t>1969</a:t>
            </a:r>
            <a:endParaRPr lang="ru-RU" sz="2400" b="1" dirty="0"/>
          </a:p>
        </p:txBody>
      </p:sp>
      <p:pic>
        <p:nvPicPr>
          <p:cNvPr id="38" name="Picture 12" descr="&quot;Плохой хороший человек&quot; (1973)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5715008" y="3571876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Плохой хороший человек. 1973</a:t>
            </a:r>
            <a:endParaRPr lang="ru-RU" sz="2400" b="1" dirty="0"/>
          </a:p>
        </p:txBody>
      </p:sp>
      <p:pic>
        <p:nvPicPr>
          <p:cNvPr id="40" name="Picture 14" descr="Единственная дорога (1974) - фото №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85786" y="1785925"/>
            <a:ext cx="5000660" cy="3750495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5643570" y="3071810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Единственная дорога. 1974</a:t>
            </a:r>
            <a:endParaRPr lang="ru-RU" sz="2400" b="1" dirty="0"/>
          </a:p>
        </p:txBody>
      </p:sp>
      <p:pic>
        <p:nvPicPr>
          <p:cNvPr id="42" name="Picture 16" descr="&quot;Бегство мистера Мак-Кинли&quot; (1975)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5929322" y="3571876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Бегство мистера Мак-Кинли. 1975</a:t>
            </a:r>
            <a:endParaRPr lang="ru-RU" sz="2400" b="1" dirty="0"/>
          </a:p>
        </p:txBody>
      </p:sp>
      <p:pic>
        <p:nvPicPr>
          <p:cNvPr id="44" name="Picture 18" descr="Из архива Михаила Уфберга.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45" name="TextBox 44"/>
          <p:cNvSpPr txBox="1"/>
          <p:nvPr/>
        </p:nvSpPr>
        <p:spPr>
          <a:xfrm>
            <a:off x="6429388" y="4786322"/>
            <a:ext cx="23214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Единственная. </a:t>
            </a:r>
          </a:p>
          <a:p>
            <a:pPr algn="ctr"/>
            <a:r>
              <a:rPr lang="ru-RU" sz="2400" b="1" dirty="0" smtClean="0"/>
              <a:t>1975</a:t>
            </a:r>
            <a:endParaRPr lang="ru-RU" sz="2400" b="1" dirty="0"/>
          </a:p>
        </p:txBody>
      </p:sp>
      <p:pic>
        <p:nvPicPr>
          <p:cNvPr id="46" name="Picture 20" descr="Сказ про то, как царь Петр арапа женил (1976)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85785" y="1785926"/>
            <a:ext cx="5048285" cy="3786214"/>
          </a:xfrm>
          <a:prstGeom prst="rect">
            <a:avLst/>
          </a:prstGeom>
          <a:noFill/>
        </p:spPr>
      </p:pic>
      <p:sp>
        <p:nvSpPr>
          <p:cNvPr id="47" name="TextBox 46"/>
          <p:cNvSpPr txBox="1"/>
          <p:nvPr/>
        </p:nvSpPr>
        <p:spPr>
          <a:xfrm>
            <a:off x="5572132" y="3500438"/>
            <a:ext cx="34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Сказ о том, как царь Петр арапа женил. 1976</a:t>
            </a:r>
            <a:endParaRPr lang="ru-RU" sz="2400" b="1" dirty="0"/>
          </a:p>
        </p:txBody>
      </p:sp>
      <p:pic>
        <p:nvPicPr>
          <p:cNvPr id="48" name="Picture 24" descr="Место встречи изменить нельзя (1979) - фото №11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14347" y="1785926"/>
            <a:ext cx="5048285" cy="3786214"/>
          </a:xfrm>
          <a:prstGeom prst="rect">
            <a:avLst/>
          </a:prstGeom>
          <a:noFill/>
        </p:spPr>
      </p:pic>
      <p:sp>
        <p:nvSpPr>
          <p:cNvPr id="49" name="TextBox 48"/>
          <p:cNvSpPr txBox="1"/>
          <p:nvPr/>
        </p:nvSpPr>
        <p:spPr>
          <a:xfrm>
            <a:off x="5857884" y="328612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Место встречи изменить нельзя. 1979</a:t>
            </a:r>
            <a:endParaRPr lang="ru-RU" sz="2400" b="1" dirty="0"/>
          </a:p>
        </p:txBody>
      </p:sp>
      <p:pic>
        <p:nvPicPr>
          <p:cNvPr id="50" name="Picture 22" descr="Маленькие трагедии (1979) - фото №104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642910" y="1785926"/>
            <a:ext cx="5143536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4000"/>
                            </p:stCondLst>
                            <p:childTnLst>
                              <p:par>
                                <p:cTn id="7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4000"/>
                            </p:stCondLst>
                            <p:childTnLst>
                              <p:par>
                                <p:cTn id="17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9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3000"/>
                            </p:stCondLst>
                            <p:childTnLst>
                              <p:par>
                                <p:cTn id="2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6000"/>
                            </p:stCondLst>
                            <p:childTnLst>
                              <p:par>
                                <p:cTn id="2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9000"/>
                            </p:stCondLst>
                            <p:childTnLst>
                              <p:par>
                                <p:cTn id="23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72000"/>
                            </p:stCondLst>
                            <p:childTnLst>
                              <p:par>
                                <p:cTn id="2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5000"/>
                            </p:stCondLst>
                            <p:childTnLst>
                              <p:par>
                                <p:cTn id="25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78000"/>
                            </p:stCondLst>
                            <p:childTnLst>
                              <p:par>
                                <p:cTn id="2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7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3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87000"/>
                            </p:stCondLst>
                            <p:childTnLst>
                              <p:par>
                                <p:cTn id="29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90000"/>
                            </p:stCondLst>
                            <p:childTnLst>
                              <p:par>
                                <p:cTn id="3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93000"/>
                            </p:stCondLst>
                            <p:childTnLst>
                              <p:par>
                                <p:cTn id="31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9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3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3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96000"/>
                            </p:stCondLst>
                            <p:childTnLst>
                              <p:par>
                                <p:cTn id="3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99000"/>
                            </p:stCondLst>
                            <p:childTnLst>
                              <p:par>
                                <p:cTn id="33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5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7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9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3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9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9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3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20000"/>
                            </p:stCondLst>
                            <p:childTnLst>
                              <p:par>
                                <p:cTn id="4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23000"/>
                            </p:stCondLst>
                            <p:childTnLst>
                              <p:par>
                                <p:cTn id="41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9" dur="3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3" dur="3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3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26000"/>
                            </p:stCondLst>
                            <p:childTnLst>
                              <p:par>
                                <p:cTn id="4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29000"/>
                            </p:stCondLst>
                            <p:childTnLst>
                              <p:par>
                                <p:cTn id="43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9" dur="3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3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3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9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build="allAtOnce"/>
      <p:bldP spid="10" grpId="0"/>
      <p:bldP spid="10" grpId="1"/>
      <p:bldP spid="12" grpId="0"/>
      <p:bldP spid="12" grpId="1"/>
      <p:bldP spid="14" grpId="0"/>
      <p:bldP spid="14" grpId="1"/>
      <p:bldP spid="16" grpId="0"/>
      <p:bldP spid="16" grpId="1"/>
      <p:bldP spid="18" grpId="0"/>
      <p:bldP spid="18" grpId="1"/>
      <p:bldP spid="20" grpId="0"/>
      <p:bldP spid="20" grpId="1"/>
      <p:bldP spid="22" grpId="0"/>
      <p:bldP spid="22" grpId="1"/>
      <p:bldP spid="24" grpId="0"/>
      <p:bldP spid="24" grpId="1"/>
      <p:bldP spid="26" grpId="0"/>
      <p:bldP spid="26" grpId="1"/>
      <p:bldP spid="28" grpId="0"/>
      <p:bldP spid="28" grpId="1"/>
      <p:bldP spid="30" grpId="0"/>
      <p:bldP spid="30" grpId="1"/>
      <p:bldP spid="34" grpId="0"/>
      <p:bldP spid="34" grpId="1"/>
      <p:bldP spid="37" grpId="0"/>
      <p:bldP spid="37" grpId="1"/>
      <p:bldP spid="39" grpId="0"/>
      <p:bldP spid="39" grpId="1"/>
      <p:bldP spid="41" grpId="0"/>
      <p:bldP spid="41" grpId="1"/>
      <p:bldP spid="43" grpId="0"/>
      <p:bldP spid="43" grpId="1"/>
      <p:bldP spid="45" grpId="0"/>
      <p:bldP spid="45" grpId="1"/>
      <p:bldP spid="47" grpId="0"/>
      <p:bldP spid="47" grpId="1"/>
      <p:bldP spid="49" grpId="0"/>
      <p:bldP spid="49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75724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Последний «Гамлет» – 18 июля 1980 г.</a:t>
            </a:r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25 июля 1980 г. умер от инфаркта</a:t>
            </a:r>
            <a:endParaRPr lang="ru-RU" sz="3200" b="1" dirty="0"/>
          </a:p>
        </p:txBody>
      </p:sp>
      <p:pic>
        <p:nvPicPr>
          <p:cNvPr id="3" name="Рисунок 2" descr="m____m_20130209_14320828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1181680"/>
            <a:ext cx="3148476" cy="396183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1356723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597" y="1214422"/>
            <a:ext cx="5326147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Владимир Высоцкий: биография в картинках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857232"/>
            <a:ext cx="4360238" cy="524638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Изображение11.tif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071942"/>
            <a:ext cx="90011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spc="300" dirty="0" smtClean="0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4800" b="1" spc="300" dirty="0" smtClean="0">
                <a:solidFill>
                  <a:srgbClr val="FF0000"/>
                </a:solidFill>
                <a:latin typeface="+mj-lt"/>
              </a:rPr>
              <a:t>Первый раз получил я свободу по указу от тридцать восьмого</a:t>
            </a:r>
            <a:r>
              <a:rPr lang="ru-RU" sz="6000" b="1" i="1" spc="300" dirty="0" smtClean="0">
                <a:solidFill>
                  <a:srgbClr val="FF0000"/>
                </a:solidFill>
                <a:latin typeface="+mj-lt"/>
              </a:rPr>
              <a:t>…</a:t>
            </a:r>
            <a:r>
              <a:rPr lang="ru-RU" sz="4800" b="1" i="1" spc="300" dirty="0" smtClean="0">
                <a:solidFill>
                  <a:srgbClr val="FF0000"/>
                </a:solidFill>
                <a:latin typeface="Calibri" pitchFamily="34" charset="0"/>
              </a:rPr>
              <a:t>»</a:t>
            </a:r>
            <a:endParaRPr lang="ru-RU" sz="4800" b="1" i="1" spc="3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214290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/>
                </a:solidFill>
              </a:rPr>
              <a:t>Глава 1.</a:t>
            </a:r>
            <a:r>
              <a:rPr lang="ru-RU" sz="44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071-09_Мне судьба - до последней черты, до крес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072206"/>
            <a:ext cx="304800" cy="304800"/>
          </a:xfrm>
          <a:prstGeom prst="rect">
            <a:avLst/>
          </a:prstGeom>
        </p:spPr>
      </p:pic>
      <p:pic>
        <p:nvPicPr>
          <p:cNvPr id="2" name="Рисунок 1" descr="1311689784_big_12407342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1071546"/>
            <a:ext cx="7429552" cy="55804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4546" y="285728"/>
            <a:ext cx="54243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Москва прощается с поэтом</a:t>
            </a:r>
            <a:endParaRPr lang="ru-RU" sz="3200" b="1" dirty="0"/>
          </a:p>
        </p:txBody>
      </p:sp>
      <p:pic>
        <p:nvPicPr>
          <p:cNvPr id="7" name="Рисунок 6" descr="SAI01036jp_7668463_257064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58" y="1000108"/>
            <a:ext cx="8517198" cy="5681685"/>
          </a:xfrm>
          <a:prstGeom prst="rect">
            <a:avLst/>
          </a:prstGeom>
        </p:spPr>
      </p:pic>
      <p:pic>
        <p:nvPicPr>
          <p:cNvPr id="8" name="Рисунок 7" descr="SAI01033jp_4924686_257064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" y="928670"/>
            <a:ext cx="8624288" cy="5753123"/>
          </a:xfrm>
          <a:prstGeom prst="rect">
            <a:avLst/>
          </a:prstGeom>
        </p:spPr>
      </p:pic>
      <p:pic>
        <p:nvPicPr>
          <p:cNvPr id="10" name="Рисунок 9" descr="PVF01460jp_4458299_257062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6337" y="100012"/>
            <a:ext cx="6791325" cy="6657975"/>
          </a:xfrm>
          <a:prstGeom prst="rect">
            <a:avLst/>
          </a:prstGeom>
        </p:spPr>
      </p:pic>
      <p:pic>
        <p:nvPicPr>
          <p:cNvPr id="11" name="Рисунок 10" descr="PVF01455jp_4392584_2574127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3041" y="0"/>
            <a:ext cx="6797917" cy="6858000"/>
          </a:xfrm>
          <a:prstGeom prst="rect">
            <a:avLst/>
          </a:prstGeom>
        </p:spPr>
      </p:pic>
      <p:pic>
        <p:nvPicPr>
          <p:cNvPr id="12" name="Рисунок 11" descr="PVF01459jp_7497686_2574130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2485" y="0"/>
            <a:ext cx="6839029" cy="6858000"/>
          </a:xfrm>
          <a:prstGeom prst="rect">
            <a:avLst/>
          </a:prstGeom>
        </p:spPr>
      </p:pic>
      <p:pic>
        <p:nvPicPr>
          <p:cNvPr id="13" name="Рисунок 12" descr="18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9231" y="-20435"/>
            <a:ext cx="7407545" cy="68784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14480" y="0"/>
            <a:ext cx="6152966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Пророков нет в отечестве моем,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А вот теперь ушла и совесть.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Он больше не споет нам ни о чем,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И можно жить совсем не беспокоясь.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Лишь он умел сказать, и спеть умел,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что наших душ в ответ дрожали струны.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Аккорд его срывался и звенел,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Чтоб нас заставить мучиться и думать.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Он не допел, не досказал всего,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Что было пульсом и в душе звучало.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И сердце разорвалось от того,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Что слишком долго отдыха не знало.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Он больше на эстраду не взойдет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Так просто, вместе с тем и так достойно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Он умер! Да! И все же он поет,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И песни не дадут нам жить спокойно.</a:t>
            </a:r>
          </a:p>
          <a:p>
            <a:endParaRPr lang="ru-RU" dirty="0" smtClean="0"/>
          </a:p>
          <a:p>
            <a:pPr algn="r"/>
            <a:r>
              <a:rPr lang="ru-RU" dirty="0" smtClean="0">
                <a:solidFill>
                  <a:srgbClr val="FF0000"/>
                </a:solidFill>
              </a:rPr>
              <a:t>Никита Высоцкий.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0"/>
                            </p:stCondLst>
                            <p:childTnLst>
                              <p:par>
                                <p:cTn id="25" presetID="9" presetClass="exit" presetSubtype="0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0"/>
                            </p:stCondLst>
                            <p:childTnLst>
                              <p:par>
                                <p:cTn id="35" presetID="9" presetClass="exit" presetSubtype="0" fill="hold" nodeType="after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0"/>
                            </p:stCondLst>
                            <p:childTnLst>
                              <p:par>
                                <p:cTn id="45" presetID="9" presetClass="exit" presetSubtype="0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6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9000"/>
                            </p:stCondLst>
                            <p:childTnLst>
                              <p:par>
                                <p:cTn id="55" presetID="9" presetClass="exit" presetSubtype="0" fill="hold" nodeType="after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3000"/>
                            </p:stCondLst>
                            <p:childTnLst>
                              <p:par>
                                <p:cTn id="6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6000"/>
                            </p:stCondLst>
                            <p:childTnLst>
                              <p:par>
                                <p:cTn id="7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9900"/>
                            </p:stCondLst>
                            <p:childTnLst>
                              <p:par>
                                <p:cTn id="7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4100"/>
                            </p:stCondLst>
                            <p:childTnLst>
                              <p:par>
                                <p:cTn id="8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8000"/>
                            </p:stCondLst>
                            <p:childTnLst>
                              <p:par>
                                <p:cTn id="8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2200"/>
                            </p:stCondLst>
                            <p:childTnLst>
                              <p:par>
                                <p:cTn id="9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6400"/>
                            </p:stCondLst>
                            <p:childTnLst>
                              <p:par>
                                <p:cTn id="9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0150"/>
                            </p:stCondLst>
                            <p:childTnLst>
                              <p:par>
                                <p:cTn id="10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3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4050"/>
                            </p:stCondLst>
                            <p:childTnLst>
                              <p:par>
                                <p:cTn id="10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8100"/>
                            </p:stCondLst>
                            <p:childTnLst>
                              <p:par>
                                <p:cTn id="1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2150"/>
                            </p:stCondLst>
                            <p:childTnLst>
                              <p:par>
                                <p:cTn id="1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5900"/>
                            </p:stCondLst>
                            <p:childTnLst>
                              <p:par>
                                <p:cTn id="1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9800"/>
                            </p:stCondLst>
                            <p:childTnLst>
                              <p:par>
                                <p:cTn id="1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3550"/>
                            </p:stCondLst>
                            <p:childTnLst>
                              <p:par>
                                <p:cTn id="1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7750"/>
                            </p:stCondLst>
                            <p:childTnLst>
                              <p:par>
                                <p:cTn id="13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0" fill="hold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0" fill="hold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2250"/>
                            </p:stCondLst>
                            <p:childTnLst>
                              <p:par>
                                <p:cTn id="14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3000" fill="hold"/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3000" fill="hold"/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6300"/>
                            </p:stCondLst>
                            <p:childTnLst>
                              <p:par>
                                <p:cTn id="14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1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0" fill="hold"/>
                                        <p:tgtEl>
                                          <p:spTgt spid="1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5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7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7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8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8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8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79600"/>
                            </p:stCondLst>
                            <p:childTnLst>
                              <p:par>
                                <p:cTn id="19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1">
                <p:cTn id="20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4" grpId="0" uiExpand="1" build="p"/>
      <p:bldP spid="14" grpId="1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ик на могиле Высоцкого на Ваганьковском клад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0"/>
            <a:ext cx="4572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амятная доска на Дворце культуры имени В.И.Ленин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0"/>
            <a:ext cx="5286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юст В.Высоцкому рядом с главным корпусом АлтГП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0"/>
            <a:ext cx="57864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071-09_Мне судьба - до последней черты, до крес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215206" y="6357958"/>
            <a:ext cx="304800" cy="304800"/>
          </a:xfrm>
          <a:prstGeom prst="rect">
            <a:avLst/>
          </a:prstGeom>
        </p:spPr>
      </p:pic>
      <p:pic>
        <p:nvPicPr>
          <p:cNvPr id="6" name="Рисунок 5" descr="Памятник Высоцкому на Страстном бульваре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0"/>
            <a:ext cx="59293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амятник Владимиру Высоцкому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57356" y="0"/>
            <a:ext cx="59293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9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15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4182492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Использованные материалы</a:t>
            </a:r>
          </a:p>
          <a:p>
            <a:r>
              <a:rPr lang="ru-RU" b="1" dirty="0" smtClean="0"/>
              <a:t>Песни и клипы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000108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u="sng" dirty="0" smtClean="0">
                <a:hlinkClick r:id="rId2"/>
              </a:rPr>
              <a:t>http://v-vissotsky.ru/song.php?pid=2-</a:t>
            </a:r>
            <a:r>
              <a:rPr lang="ru-RU" sz="1600" dirty="0" smtClean="0"/>
              <a:t>  </a:t>
            </a:r>
          </a:p>
          <a:p>
            <a:r>
              <a:rPr lang="ru-RU" sz="1600" u="sng" dirty="0" smtClean="0">
                <a:hlinkClick r:id="rId3"/>
              </a:rPr>
              <a:t>http://mp3-life.com/song/4719/</a:t>
            </a:r>
            <a:r>
              <a:rPr lang="ru-RU" sz="1600" dirty="0" smtClean="0"/>
              <a:t> </a:t>
            </a:r>
          </a:p>
          <a:p>
            <a:r>
              <a:rPr lang="ru-RU" sz="1600" u="sng" dirty="0" smtClean="0">
                <a:hlinkClick r:id="rId4"/>
              </a:rPr>
              <a:t>http://mp3-life.com/song/21766/</a:t>
            </a:r>
            <a:endParaRPr lang="ru-RU" sz="1600" dirty="0" smtClean="0"/>
          </a:p>
          <a:p>
            <a:r>
              <a:rPr lang="ru-RU" sz="1600" u="sng" dirty="0" smtClean="0">
                <a:hlinkClick r:id="rId5"/>
              </a:rPr>
              <a:t>http://muzyaka.com/song/3936</a:t>
            </a:r>
            <a:endParaRPr lang="ru-RU" sz="1600" u="sng" dirty="0" smtClean="0"/>
          </a:p>
          <a:p>
            <a:r>
              <a:rPr lang="ru-RU" b="1" dirty="0" smtClean="0"/>
              <a:t>Фото </a:t>
            </a:r>
            <a:endParaRPr lang="ru-RU" b="1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2357430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http://www.kino-teatr.ru/kino/movie/sov/6233/foto/a887/72430/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http://www.tarkovsky.net.ru/stalker/photo/other/large/7.jpg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http://www.vsetutonline.com/forum/showthread.php?t=9575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http://menestreli.ws/vysotskiy-vladimir/redkoe-foto-vladimir-vysotskij-s-druzyami-na-piknike-v-peredelkino-1806.html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http://www.taganka.org/html/stuecke/pavschije.htm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http://taganka.theatre.ru/history/performance/hamlet/photo23.html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http://www.trophyhunt.ru/phototrophies/volk.htm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http://fotki.yandex.ru/users/sura-sid2010-a/view/592894?page=1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http://visockiy.com/gallery/119-just-vladimir-visockiy.html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5"/>
              </a:rPr>
              <a:t>http://bygaga.com.ua/pictures/interesnoe-v-seti/14283-pamyati-vladimira-vysockogo-16-foto.html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6"/>
              </a:rPr>
              <a:t>http://vagant2003.narod.ru/2000125002.htm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7"/>
              </a:rPr>
              <a:t>h</a:t>
            </a:r>
            <a:r>
              <a:rPr kumimoji="0" lang="en-US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7"/>
              </a:rPr>
              <a:t>http://www.kino-teatr.ru/kino/acter/m/sov/887/works/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7"/>
              </a:rPr>
              <a:t>ttp://visockii.ru/2011/07/26/poslednie-dni-i-smert-vysockogo.html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99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http://chtoby-pomnili.livejournal.com/457946.html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11.tif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57686" y="5643578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Семен Владимирович</a:t>
            </a:r>
            <a:endParaRPr lang="ru-RU" sz="2400" b="1" dirty="0"/>
          </a:p>
        </p:txBody>
      </p:sp>
      <p:pic>
        <p:nvPicPr>
          <p:cNvPr id="11" name="Рисунок 10" descr="http://irrkut.narod.ru/biografia/foto/1.gif"/>
          <p:cNvPicPr/>
          <p:nvPr/>
        </p:nvPicPr>
        <p:blipFill>
          <a:blip r:embed="rId3"/>
          <a:srcRect t="10422" b="12459"/>
          <a:stretch>
            <a:fillRect/>
          </a:stretch>
        </p:blipFill>
        <p:spPr bwMode="auto">
          <a:xfrm>
            <a:off x="142844" y="142852"/>
            <a:ext cx="800105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Рисунок 12" descr="Владимир Высоцкий: биография в картинках"/>
          <p:cNvPicPr/>
          <p:nvPr/>
        </p:nvPicPr>
        <p:blipFill>
          <a:blip r:embed="rId4"/>
          <a:srcRect l="12773" t="4972" r="11787" b="26674"/>
          <a:stretch>
            <a:fillRect/>
          </a:stretch>
        </p:blipFill>
        <p:spPr bwMode="auto">
          <a:xfrm>
            <a:off x="6572264" y="3000372"/>
            <a:ext cx="257173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Владимир Высоцкий: биография в картинках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00372"/>
            <a:ext cx="2346322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14546" y="5715016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Нина Максимовна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11.tif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pic>
        <p:nvPicPr>
          <p:cNvPr id="5" name="Рисунок 4" descr="http://irrkut.narod.ru/biografia/foto/7.gif"/>
          <p:cNvPicPr/>
          <p:nvPr/>
        </p:nvPicPr>
        <p:blipFill>
          <a:blip r:embed="rId3"/>
          <a:srcRect b="12459"/>
          <a:stretch>
            <a:fillRect/>
          </a:stretch>
        </p:blipFill>
        <p:spPr bwMode="auto">
          <a:xfrm>
            <a:off x="4805680" y="0"/>
            <a:ext cx="433832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http://irrkut.narod.ru/biografia/foto/8.gif"/>
          <p:cNvPicPr/>
          <p:nvPr/>
        </p:nvPicPr>
        <p:blipFill>
          <a:blip r:embed="rId4"/>
          <a:srcRect b="12912"/>
          <a:stretch>
            <a:fillRect/>
          </a:stretch>
        </p:blipFill>
        <p:spPr bwMode="auto">
          <a:xfrm>
            <a:off x="0" y="1571612"/>
            <a:ext cx="493077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714348" y="571480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Германия. </a:t>
            </a:r>
            <a:r>
              <a:rPr lang="ru-RU" sz="3600" b="1" dirty="0" smtClean="0"/>
              <a:t>1948</a:t>
            </a:r>
            <a:r>
              <a:rPr lang="ru-RU" sz="3200" b="1" dirty="0" smtClean="0"/>
              <a:t> г.</a:t>
            </a:r>
            <a:endParaRPr lang="ru-RU" sz="3200" b="1" dirty="0"/>
          </a:p>
        </p:txBody>
      </p:sp>
      <p:pic>
        <p:nvPicPr>
          <p:cNvPr id="8" name="Рисунок 7" descr="http://irrkut.narod.ru/biografia/foto/13.gif"/>
          <p:cNvPicPr/>
          <p:nvPr/>
        </p:nvPicPr>
        <p:blipFill>
          <a:blip r:embed="rId5"/>
          <a:srcRect b="12328"/>
          <a:stretch>
            <a:fillRect/>
          </a:stretch>
        </p:blipFill>
        <p:spPr bwMode="auto">
          <a:xfrm>
            <a:off x="4714844" y="3643314"/>
            <a:ext cx="442915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0" y="4857760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Евгения Степановна, Семён Владимирович и Володя. 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57818" y="2928934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3-й класс.</a:t>
            </a:r>
          </a:p>
          <a:p>
            <a:pPr algn="ctr"/>
            <a:r>
              <a:rPr lang="ru-RU" sz="2400" b="1" dirty="0" smtClean="0"/>
              <a:t>С друзьями в парке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001-25_Где твои семнадцать 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  <p:pic>
        <p:nvPicPr>
          <p:cNvPr id="2" name="Рисунок 1" descr="Изображение11.tif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1643050"/>
            <a:ext cx="72866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Calibri" pitchFamily="34" charset="0"/>
              </a:rPr>
              <a:t>На Большом Каретном</a:t>
            </a:r>
            <a:r>
              <a:rPr lang="ru-RU" sz="4000" dirty="0" smtClean="0">
                <a:solidFill>
                  <a:srgbClr val="FF0000"/>
                </a:solidFill>
                <a:latin typeface="Calibri" pitchFamily="34" charset="0"/>
              </a:rPr>
              <a:t>»</a:t>
            </a:r>
          </a:p>
          <a:p>
            <a:endParaRPr lang="ru-RU" dirty="0"/>
          </a:p>
        </p:txBody>
      </p:sp>
      <p:pic>
        <p:nvPicPr>
          <p:cNvPr id="7" name="Рисунок 6" descr="Владимир Высоцкий: биография в картинках"/>
          <p:cNvPicPr/>
          <p:nvPr/>
        </p:nvPicPr>
        <p:blipFill>
          <a:blip r:embed="rId5"/>
          <a:srcRect b="12551"/>
          <a:stretch>
            <a:fillRect/>
          </a:stretch>
        </p:blipFill>
        <p:spPr bwMode="auto">
          <a:xfrm>
            <a:off x="1714480" y="2500306"/>
            <a:ext cx="6500858" cy="3907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000364" y="642918"/>
            <a:ext cx="2370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</a:rPr>
              <a:t>Глава 2.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11" dur="666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 Владимир Высоцкий. Между словом и славой. Воспоминания / Карапетян Давид (2002) PD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642918"/>
            <a:ext cx="3019425" cy="476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857232"/>
            <a:ext cx="58579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Calibri" pitchFamily="34" charset="0"/>
              </a:rPr>
              <a:t>« Почти одногодки, дети одного поколения, мы жили в одном мире, где иллюзии переплетались с реальностью. Ведь, в конечном счёте, все мы вышли из «Трёх мушкетёров». Неудивительно, что именно Высоцкий так ёмко выразил дух нашего отрочества»</a:t>
            </a:r>
            <a:endParaRPr lang="ru-RU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11.tif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CC3300">
                <a:tint val="45000"/>
                <a:satMod val="400000"/>
              </a:srgbClr>
            </a:duotone>
          </a:blip>
          <a:srcRect l="58082" t="6250" r="16325" b="50000"/>
          <a:stretch>
            <a:fillRect/>
          </a:stretch>
        </p:blipFill>
        <p:spPr>
          <a:xfrm>
            <a:off x="7000860" y="0"/>
            <a:ext cx="2143140" cy="6858000"/>
          </a:xfrm>
          <a:prstGeom prst="rect">
            <a:avLst/>
          </a:prstGeom>
        </p:spPr>
      </p:pic>
      <p:pic>
        <p:nvPicPr>
          <p:cNvPr id="5" name="Рисунок 4" descr="Памяти Владимира Высоцкого... (16 фото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4357686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143340" y="0"/>
            <a:ext cx="521500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Средь военных трофеев   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   и мирных костров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Жили книжные дети, не 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          знавшие битв,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Изнывая от детских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  своих катастроф…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Мы на роли предателей,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             трусов, иуд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В детских играх своих  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назначали врагов…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И, друзей успокоив – и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       ближних любя,</a:t>
            </a:r>
            <a:br>
              <a:rPr lang="ru-RU" sz="3200" b="1" dirty="0" smtClean="0">
                <a:latin typeface="Calibri" pitchFamily="34" charset="0"/>
              </a:rPr>
            </a:br>
            <a:r>
              <a:rPr lang="ru-RU" sz="3200" b="1" dirty="0" smtClean="0">
                <a:latin typeface="Calibri" pitchFamily="34" charset="0"/>
              </a:rPr>
              <a:t>Мы на роли героев –  </a:t>
            </a:r>
          </a:p>
          <a:p>
            <a:pPr>
              <a:buFont typeface="Wingdings" pitchFamily="2" charset="2"/>
              <a:buNone/>
            </a:pPr>
            <a:r>
              <a:rPr lang="ru-RU" sz="3200" b="1" dirty="0" smtClean="0">
                <a:latin typeface="Calibri" pitchFamily="34" charset="0"/>
              </a:rPr>
              <a:t>                       вводили себя.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69059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99"/>
        </a:lt1>
        <a:dk2>
          <a:srgbClr val="003300"/>
        </a:dk2>
        <a:lt2>
          <a:srgbClr val="FFCC66"/>
        </a:lt2>
        <a:accent1>
          <a:srgbClr val="CC3300"/>
        </a:accent1>
        <a:accent2>
          <a:srgbClr val="009999"/>
        </a:accent2>
        <a:accent3>
          <a:srgbClr val="AAADAA"/>
        </a:accent3>
        <a:accent4>
          <a:srgbClr val="DADA82"/>
        </a:accent4>
        <a:accent5>
          <a:srgbClr val="E2ADAA"/>
        </a:accent5>
        <a:accent6>
          <a:srgbClr val="008A8A"/>
        </a:accent6>
        <a:hlink>
          <a:srgbClr val="660033"/>
        </a:hlink>
        <a:folHlink>
          <a:srgbClr val="33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CC"/>
        </a:lt1>
        <a:dk2>
          <a:srgbClr val="333300"/>
        </a:dk2>
        <a:lt2>
          <a:srgbClr val="33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00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00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66"/>
        </a:lt1>
        <a:dk2>
          <a:srgbClr val="800000"/>
        </a:dk2>
        <a:lt2>
          <a:srgbClr val="FFCC66"/>
        </a:lt2>
        <a:accent1>
          <a:srgbClr val="339933"/>
        </a:accent1>
        <a:accent2>
          <a:srgbClr val="CC6600"/>
        </a:accent2>
        <a:accent3>
          <a:srgbClr val="C0AAAA"/>
        </a:accent3>
        <a:accent4>
          <a:srgbClr val="DAAE56"/>
        </a:accent4>
        <a:accent5>
          <a:srgbClr val="ADCAAD"/>
        </a:accent5>
        <a:accent6>
          <a:srgbClr val="B95C00"/>
        </a:accent6>
        <a:hlink>
          <a:srgbClr val="0033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01069059</Template>
  <TotalTime>2383</TotalTime>
  <Words>918</Words>
  <Application>Microsoft Office PowerPoint</Application>
  <PresentationFormat>Экран (4:3)</PresentationFormat>
  <Paragraphs>186</Paragraphs>
  <Slides>42</Slides>
  <Notes>4</Notes>
  <HiddenSlides>0</HiddenSlides>
  <MMClips>17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01069059</vt:lpstr>
      <vt:lpstr>«Я жив – снимите черные повязки!..»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Manager/>
  <Company>МОУ СОШ №3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Альбина</dc:creator>
  <cp:keywords/>
  <dc:description/>
  <cp:lastModifiedBy>Гусева АВ</cp:lastModifiedBy>
  <cp:revision>32</cp:revision>
  <dcterms:created xsi:type="dcterms:W3CDTF">2012-11-09T12:56:10Z</dcterms:created>
  <dcterms:modified xsi:type="dcterms:W3CDTF">2013-12-26T09:05:33Z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TC010690591049</vt:lpwstr>
  </property>
</Properties>
</file>