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59" r:id="rId5"/>
    <p:sldId id="278" r:id="rId6"/>
    <p:sldId id="280" r:id="rId7"/>
    <p:sldId id="279" r:id="rId8"/>
    <p:sldId id="262" r:id="rId9"/>
    <p:sldId id="263" r:id="rId10"/>
    <p:sldId id="264" r:id="rId11"/>
    <p:sldId id="265" r:id="rId12"/>
    <p:sldId id="266" r:id="rId13"/>
    <p:sldId id="281" r:id="rId14"/>
    <p:sldId id="282" r:id="rId15"/>
    <p:sldId id="284" r:id="rId16"/>
    <p:sldId id="270" r:id="rId17"/>
    <p:sldId id="286" r:id="rId18"/>
    <p:sldId id="287" r:id="rId19"/>
    <p:sldId id="285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344" autoAdjust="0"/>
    <p:restoredTop sz="93969" autoAdjust="0"/>
  </p:normalViewPr>
  <p:slideViewPr>
    <p:cSldViewPr>
      <p:cViewPr varScale="1">
        <p:scale>
          <a:sx n="90" d="100"/>
          <a:sy n="90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  <a:extLst/>
          </a:lstStyle>
          <a:p>
            <a:pPr>
              <a:defRPr/>
            </a:pPr>
            <a:fld id="{856B67AE-DD64-4EE7-B24D-BC00D63EE1BF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</a:defRPr>
            </a:lvl1pPr>
            <a:extLst/>
          </a:lstStyle>
          <a:p>
            <a:pPr>
              <a:defRPr/>
            </a:pPr>
            <a:fld id="{0EF0D9CA-A66F-45D0-8837-0041A87A87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E65855AA-658C-4FD3-BB8A-7EB61CDCD27F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FED65914-A85B-4017-B187-DF425D24C59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26627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67CD69-9DBD-4243-AA99-3E35381D2874}" type="slidenum">
              <a:rPr smtClean="0">
                <a:latin typeface="Trebuchet M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288" y="1976438"/>
            <a:ext cx="2043112" cy="533400"/>
            <a:chOff x="0" y="2000250"/>
            <a:chExt cx="3733800" cy="533400"/>
          </a:xfrm>
        </p:grpSpPr>
        <p:sp>
          <p:nvSpPr>
            <p:cNvPr id="5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8583613" y="1976438"/>
            <a:ext cx="552450" cy="542925"/>
            <a:chOff x="8667750" y="2000250"/>
            <a:chExt cx="476250" cy="542925"/>
          </a:xfrm>
        </p:grpSpPr>
        <p:sp>
          <p:nvSpPr>
            <p:cNvPr id="14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3" name="Rectangle 32"/>
          <p:cNvSpPr>
            <a:spLocks noGrp="1"/>
          </p:cNvSpPr>
          <p:nvPr>
            <p:ph type="title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25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56CAFDE5-A3DD-4ACD-9F67-2607C8CF8099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26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33AB88E-37F2-455B-93CD-03615FB33C8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27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9D1550-841B-4674-A30D-5ED4ACDD4E7B}" type="datetimeFigureOut">
              <a:rPr lang="ru-RU"/>
              <a:pPr>
                <a:defRPr/>
              </a:pPr>
              <a:t>21.04.2014</a:t>
            </a:fld>
            <a:endParaRPr lang="ru-RU" sz="1000"/>
          </a:p>
        </p:txBody>
      </p:sp>
      <p:sp>
        <p:nvSpPr>
          <p:cNvPr id="1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9235DC-CE17-4F1A-BCEE-08C11EB5BC8A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A9D35F-9AB2-4A7E-8021-D845C4FE246D}" type="datetimeFigureOut">
              <a:rPr lang="ru-RU"/>
              <a:pPr>
                <a:defRPr/>
              </a:pPr>
              <a:t>21.04.2014</a:t>
            </a:fld>
            <a:endParaRPr lang="ru-RU" sz="10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8EEB63-6AD3-438F-9C0E-C6D4691EA703}" type="slidenum">
              <a:rPr lang="ru-RU"/>
              <a:pPr>
                <a:defRPr/>
              </a:pPr>
              <a:t>‹#›</a:t>
            </a:fld>
            <a:endParaRPr lang="ru-RU" sz="10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ACE387-366C-4030-B28C-40070F38322C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04CF36-130F-4DD4-B99C-7778FE35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031A34-3083-44A6-9DA3-AECFCFE20902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735BBB-7EF6-49D9-B870-366EDA21F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8FA2A1-6CE2-4D51-B110-E7FFF6142CC5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127E89-1957-4723-9457-77575AEBB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54DD4B-AE2D-4536-B578-46ECC1F88340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8EC39-0772-4EAA-8A59-2A7172447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A8F2-E172-48EE-8F6A-B1663878288F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581E-ECC8-413D-B9AD-D91498C35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6458DC-BCFE-4FE4-B899-29E20DD40CDA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3D4DA0-785D-4836-BD65-37009A781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7BD3B83-9262-4274-AF98-A04D69737385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EDDB4D-D5BC-4F2F-A3EC-CA5D5270A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D129-40B3-4901-9573-9BEC4CC23DBE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EE74-EA40-4B10-8CD8-C601FB7E9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4F7CF62-9D49-4631-9CA9-94FB3B48B537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5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1036BFBA-042E-4718-905C-4A82019F5FF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5183-976F-4876-9BB6-A7DE1A665399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A513-8B63-415D-BAD0-F3E1363FE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5EC3661-EFF0-426A-9928-10D88B0E8C8F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2923D1D4-46D2-4367-AF9F-FDA906DC2B6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662F7081-E296-41D6-9384-F461A8571719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B725C-B62F-4E5E-9234-7516480AACD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1828800" y="3124200"/>
            <a:ext cx="51054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52127219-26CF-4CA5-B421-A18F7A42E6AC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FD6BD-9FF7-4CDD-94C4-D69D33AE9B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  <a:latin typeface="+mn-lt"/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</a:rPr>
              <a:t>ПРАВИЛЬНО 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  <a:latin typeface="+mn-lt"/>
              </a:rPr>
              <a:t>или НЕПРАВИЛЬНО?</a:t>
            </a:r>
            <a:endParaRPr lang="ru-RU">
              <a:latin typeface="+mn-lt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5BD6DBC1-35C3-40C7-9D7D-D81A97C11049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58B11C-5433-4DA7-AB53-CAE01A3597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>
            <a:extLst/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>
                <a:solidFill>
                  <a:schemeClr val="tx1">
                    <a:alpha val="40000"/>
                  </a:schemeClr>
                </a:solidFill>
                <a:latin typeface="+mn-lt"/>
              </a:rPr>
              <a:t>ПРАВИЛЬНО или НЕПРАВИЛЬНО?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>
                <a:solidFill>
                  <a:prstClr val="white">
                    <a:alpha val="40000"/>
                  </a:prstClr>
                </a:solidFill>
                <a:latin typeface="+mn-lt"/>
              </a:rPr>
              <a:t>ПРАВИЛЬНО или </a:t>
            </a:r>
            <a:r>
              <a:rPr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</a:rPr>
              <a:t>НЕПРАВИЛЬНО</a:t>
            </a:r>
            <a:r>
              <a:rPr lang="ru-RU" sz="7200">
                <a:solidFill>
                  <a:prstClr val="white">
                    <a:alpha val="40000"/>
                  </a:prstClr>
                </a:solidFill>
                <a:latin typeface="+mn-lt"/>
              </a:rPr>
              <a:t>?</a:t>
            </a:r>
            <a:endParaRPr lang="ru-RU">
              <a:latin typeface="+mn-lt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A0EA76A4-1884-4ABE-B46E-B4704A4988C1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E5C8F8-B31A-44AA-BBDA-0B577620D56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9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10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12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13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Д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371600"/>
          </a:xfrm>
        </p:spPr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Rectangl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A2788AFD-08FD-4EEA-B115-A9A73A4660F7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1" name="Rectangl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31FFB1-7833-473C-961D-8848009987D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3"/>
          <p:cNvCxnSpPr>
            <a:stCxn id="0" idx="3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3"/>
          <p:cNvCxnSpPr>
            <a:stCxn id="0" idx="3"/>
            <a:endCxn id="0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3"/>
          <p:cNvCxnSpPr>
            <a:stCxn id="0" idx="3"/>
            <a:endCxn id="0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3"/>
          <p:cNvCxnSpPr>
            <a:stCxn id="10" idx="3"/>
            <a:endCxn id="0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AEFE7B8B-619F-4968-A046-DEBDEAD9334D}" type="datetimeFigureOut">
              <a:rPr/>
              <a:pPr>
                <a:defRPr/>
              </a:pPr>
              <a:t>21.04.2014</a:t>
            </a:fld>
            <a:endParaRPr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C11C0-7C53-4A8B-925D-92D0B5C328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 bright="1000" contrast="-100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9144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1905000"/>
            <a:ext cx="7467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latin typeface="+mn-lt"/>
              </a:defRPr>
            </a:lvl1pPr>
            <a:extLst/>
          </a:lstStyle>
          <a:p>
            <a:pPr>
              <a:defRPr/>
            </a:pPr>
            <a:fld id="{9F2B2DC2-C046-4A5F-A6A4-F349ECA18F9E}" type="datetimeFigureOut">
              <a:rPr/>
              <a:pPr>
                <a:defRPr/>
              </a:pPr>
              <a:t>21.04.2014</a:t>
            </a:fld>
            <a:endParaRPr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anchor="ctr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latin typeface="+mn-lt"/>
              </a:defRPr>
            </a:lvl1pPr>
            <a:extLst/>
          </a:lstStyle>
          <a:p>
            <a:pPr>
              <a:defRPr/>
            </a:pPr>
            <a:fld id="{50F6442B-9891-45AC-9DA5-B0E3BAC1C259}" type="slidenum">
              <a:rPr/>
              <a:pPr>
                <a:defRPr/>
              </a:pPr>
              <a:t>‹#›</a:t>
            </a:fld>
            <a:endParaRPr/>
          </a:p>
        </p:txBody>
      </p:sp>
      <p:grpSp>
        <p:nvGrpSpPr>
          <p:cNvPr id="1031" name="Group 23"/>
          <p:cNvGrpSpPr>
            <a:grpSpLocks/>
          </p:cNvGrpSpPr>
          <p:nvPr/>
        </p:nvGrpSpPr>
        <p:grpSpPr bwMode="auto">
          <a:xfrm>
            <a:off x="11113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2" name="Group 35"/>
          <p:cNvGrpSpPr>
            <a:grpSpLocks/>
          </p:cNvGrpSpPr>
          <p:nvPr/>
        </p:nvGrpSpPr>
        <p:grpSpPr bwMode="auto">
          <a:xfrm>
            <a:off x="8583613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ru-RU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lang="ru-RU" sz="36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lang="ru-RU" sz="36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lang="ru-RU" sz="36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lang="ru-RU" sz="3600">
          <a:solidFill>
            <a:schemeClr val="tx1"/>
          </a:solidFill>
          <a:latin typeface="Trebuchet MS" pitchFamily="34" charset="0"/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F173A3E-0751-4A78-8C52-50BC43188919}" type="datetimeFigureOut">
              <a:rPr lang="ru-RU"/>
              <a:pPr>
                <a:defRPr/>
              </a:pPr>
              <a:t>21.04.2014</a:t>
            </a:fld>
            <a:endParaRPr lang="ru-RU" sz="105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54524B-DC74-4DDF-B4F1-38CD82FE4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78" r:id="rId7"/>
    <p:sldLayoutId id="2147483694" r:id="rId8"/>
    <p:sldLayoutId id="2147483695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ketgid.com/pnews/2113400/" TargetMode="External"/><Relationship Id="rId13" Type="http://schemas.openxmlformats.org/officeDocument/2006/relationships/hyperlink" Target="http://www.restoran-life.ru/i-k/medvezhatina.html" TargetMode="External"/><Relationship Id="rId18" Type="http://schemas.openxmlformats.org/officeDocument/2006/relationships/hyperlink" Target="http://chadologia.ru/lvenok/" TargetMode="External"/><Relationship Id="rId26" Type="http://schemas.openxmlformats.org/officeDocument/2006/relationships/hyperlink" Target="http://matizovod.livejournal.com/24275.html" TargetMode="External"/><Relationship Id="rId3" Type="http://schemas.openxmlformats.org/officeDocument/2006/relationships/hyperlink" Target="http://worldof3dbyevg.narod.ru/cupboard.htm" TargetMode="External"/><Relationship Id="rId21" Type="http://schemas.openxmlformats.org/officeDocument/2006/relationships/hyperlink" Target="http://pictures.ucoz.ru/photo/detskie_kartinki/skazochnye_personazhi_v_kartinkakh_medved/3-0-1171" TargetMode="External"/><Relationship Id="rId7" Type="http://schemas.openxmlformats.org/officeDocument/2006/relationships/hyperlink" Target="http://vibka1.beon.ru/10098-552-komnatka-sakury-i-ai-sestrenki.zhtml" TargetMode="External"/><Relationship Id="rId12" Type="http://schemas.openxmlformats.org/officeDocument/2006/relationships/hyperlink" Target="http://babajkal.ru/post142866496" TargetMode="External"/><Relationship Id="rId17" Type="http://schemas.openxmlformats.org/officeDocument/2006/relationships/hyperlink" Target="http://namonitore.ru/wallpapers/big/zayatsbelyak_1024.html" TargetMode="External"/><Relationship Id="rId25" Type="http://schemas.openxmlformats.org/officeDocument/2006/relationships/hyperlink" Target="http://smi2.ru/Wellda/c389430/?gallery_id=85832" TargetMode="External"/><Relationship Id="rId2" Type="http://schemas.openxmlformats.org/officeDocument/2006/relationships/hyperlink" Target="http://cugyt.hostingsiteforfree.com/2013-8-23-70/anime-kartinki-zajki.php" TargetMode="External"/><Relationship Id="rId16" Type="http://schemas.openxmlformats.org/officeDocument/2006/relationships/hyperlink" Target="http://ria.ru/eco/20100302/211665960.html" TargetMode="External"/><Relationship Id="rId20" Type="http://schemas.openxmlformats.org/officeDocument/2006/relationships/hyperlink" Target="http://region-pk.kz/?page=catalog&amp;c=27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lucktv.ru/shemy/image/aHR0cDovL3NoZW1hLXZ5YXphbml5YS1kZXRza29qLXBhbmFta2kudXJiYW5vd29tYW4ucnUv" TargetMode="External"/><Relationship Id="rId11" Type="http://schemas.openxmlformats.org/officeDocument/2006/relationships/hyperlink" Target="http://lookbookstore.ru/product_info.php/info/p2043_Rozovyi-pushistyi-sviter.html" TargetMode="External"/><Relationship Id="rId24" Type="http://schemas.openxmlformats.org/officeDocument/2006/relationships/hyperlink" Target="http://kino-liniya.ru/detskiy/7759-muha-cokotuha-smotret-onlayn-1976.html" TargetMode="External"/><Relationship Id="rId5" Type="http://schemas.openxmlformats.org/officeDocument/2006/relationships/hyperlink" Target="http://www.chicco.com.ua/forum/detskijj-transport-ch-1-t14069-1660.html" TargetMode="External"/><Relationship Id="rId15" Type="http://schemas.openxmlformats.org/officeDocument/2006/relationships/hyperlink" Target="http://www.russia.ru/id233411/status/38fc300000032" TargetMode="External"/><Relationship Id="rId23" Type="http://schemas.openxmlformats.org/officeDocument/2006/relationships/hyperlink" Target="http://sevelina.ru/members/akbar-02bk-ru/activity/" TargetMode="External"/><Relationship Id="rId10" Type="http://schemas.openxmlformats.org/officeDocument/2006/relationships/hyperlink" Target="http://bely-j-vyazany-j-sharf-s-pomponami.odejda-advice.ru/" TargetMode="External"/><Relationship Id="rId19" Type="http://schemas.openxmlformats.org/officeDocument/2006/relationships/hyperlink" Target="http://okdivan.narod.ru/" TargetMode="External"/><Relationship Id="rId4" Type="http://schemas.openxmlformats.org/officeDocument/2006/relationships/hyperlink" Target="http://zarabotat-v-seti.ru/sladkie-blyuda-iz-hleba.html" TargetMode="External"/><Relationship Id="rId9" Type="http://schemas.openxmlformats.org/officeDocument/2006/relationships/hyperlink" Target="http://zabotaokrasote.ru/dari_pripodi/pigmentazia/" TargetMode="External"/><Relationship Id="rId14" Type="http://schemas.openxmlformats.org/officeDocument/2006/relationships/hyperlink" Target="http://interestingnews.com.ua/?n=143" TargetMode="External"/><Relationship Id="rId22" Type="http://schemas.openxmlformats.org/officeDocument/2006/relationships/hyperlink" Target="http://zycyt.8tar.com/64/multik-nu-pogodi-zayac-volk.php" TargetMode="External"/><Relationship Id="rId27" Type="http://schemas.openxmlformats.org/officeDocument/2006/relationships/hyperlink" Target="http://www.musical-sad.ru/forum/5-89-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24"/>
          <p:cNvSpPr>
            <a:spLocks noGrp="1"/>
          </p:cNvSpPr>
          <p:nvPr>
            <p:ph type="ctrTitle" idx="4294967295"/>
          </p:nvPr>
        </p:nvSpPr>
        <p:spPr>
          <a:xfrm>
            <a:off x="863600" y="476250"/>
            <a:ext cx="8280400" cy="2735263"/>
          </a:xfrm>
          <a:scene3d>
            <a:camera prst="isometricOffAxis1Right"/>
            <a:lightRig rig="threePt" dir="t"/>
          </a:scene3d>
          <a:sp3d/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  <a:br>
              <a:rPr lang="ru-RU" sz="54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«Всё </a:t>
            </a:r>
            <a:r>
              <a:rPr lang="ru-RU" sz="5400" dirty="0" smtClean="0">
                <a:ln w="5715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обо</a:t>
            </a:r>
            <a:r>
              <a:rPr lang="ru-RU" sz="54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всём»</a:t>
            </a:r>
            <a:br>
              <a:rPr lang="ru-RU" sz="54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381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5400" dirty="0">
              <a:ln w="38100">
                <a:solidFill>
                  <a:srgbClr val="7030A0"/>
                </a:solidFill>
              </a:ln>
              <a:solidFill>
                <a:srgbClr val="0070C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5" name="Прямоугольник 10"/>
          <p:cNvSpPr>
            <a:spLocks noChangeArrowheads="1"/>
          </p:cNvSpPr>
          <p:nvPr/>
        </p:nvSpPr>
        <p:spPr bwMode="auto">
          <a:xfrm>
            <a:off x="827088" y="3644900"/>
            <a:ext cx="81375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Автор: Карелина Валентина Николаевна</a:t>
            </a:r>
          </a:p>
          <a:p>
            <a:endParaRPr lang="ru-RU" sz="2800">
              <a:latin typeface="Lucida Sans Unicode" pitchFamily="34" charset="0"/>
            </a:endParaRPr>
          </a:p>
          <a:p>
            <a:r>
              <a:rPr lang="ru-RU">
                <a:latin typeface="Lucida Sans Unicode" pitchFamily="34" charset="0"/>
              </a:rPr>
              <a:t>ОГАОУ «Губернаторский Светленский лицей»</a:t>
            </a:r>
          </a:p>
          <a:p>
            <a:r>
              <a:rPr lang="ru-RU">
                <a:latin typeface="Lucida Sans Unicode" pitchFamily="34" charset="0"/>
              </a:rPr>
              <a:t>Г. Томск, пос. Светлый </a:t>
            </a:r>
          </a:p>
          <a:p>
            <a:r>
              <a:rPr lang="ru-RU">
                <a:latin typeface="Lucida Sans Unicode" pitchFamily="34" charset="0"/>
              </a:rPr>
              <a:t>Учитель начальных классов высшей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76672"/>
            <a:ext cx="5590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«Угадай, о чём идёт речь»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1484313"/>
            <a:ext cx="56927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Белый, серый, трусливый…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4" name="Picture 2" descr="http://cs967.vkontakte.ru/u15946340/-14/x_92bbfe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205038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www.forum-lasvegas.ru/image.php?aHR0cDovL3d3dy5jaGVhcHRyaXAucnUvd3AtY29udGVudC91cGxvYWRzLzIwMTIvMTEvMTE2LmpwZw=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276475"/>
            <a:ext cx="33115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tomportal.ru/uploads/posts/2010-12/1292748595_fdb4e9ac69b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005263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510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страницам сказок»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1557338"/>
            <a:ext cx="72723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Куда нельзя было садиться медведю?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290" name="Picture 2" descr="http://900igr.net/datai/informatika/Informatika-nositeli-informatsii/0002-002-Prirodnye-nositeli-informats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636838"/>
            <a:ext cx="2343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www.olivko.ru/img/catalog/pletenka/Ribbon/SPA056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81300"/>
            <a:ext cx="37306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fstb.ru/upload/iblock/452/45279174a26fa6fc5a6ec2dd7e24919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005263"/>
            <a:ext cx="246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510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страницам сказок»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484313"/>
            <a:ext cx="4835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Кто разрушил теремок?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4274" name="Picture 2" descr="http://skasochki.ru/images/logos/3017695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060575"/>
            <a:ext cx="26320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img-fotki.yandex.ru/get/4704/cadi-1986.51a/0_802f6_31b39c0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565400"/>
            <a:ext cx="24479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cs416121.userapi.com/v416121803/94f/BLma6if67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429000"/>
            <a:ext cx="21177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510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страницам сказок»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628775"/>
            <a:ext cx="58562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Кто похитил муху-цокотуху?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3250" name="Picture 2" descr="http://kinofilms.tv/images/films/41/40948/pict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852738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img12.nnm.ru/b/3/0/9/a/8180663f6d9226d8a5b70c0d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708275"/>
            <a:ext cx="22526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5109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страницам сказок»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84313"/>
            <a:ext cx="7200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 чём улетела </a:t>
            </a:r>
            <a:r>
              <a:rPr lang="ru-RU" sz="360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Дюймовочка</a:t>
            </a: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 страну эльфов?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04" name="Picture 4" descr="http://funkidslive.com/wp-content/uploads/RSPB-Swal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141663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mdou119.ucoz.ru/Pictures/1248869872_samol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997200"/>
            <a:ext cx="29527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4383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мире животных»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341438"/>
            <a:ext cx="79200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Все животные и птицы «разговаривают», каждый на своём языке. Но мы говорим, что …</a:t>
            </a:r>
            <a:endParaRPr lang="ru-RU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1628775"/>
            <a:ext cx="72009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Соедините слова парами:  кто как «говорит».</a:t>
            </a:r>
            <a:endParaRPr lang="ru-RU" sz="28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013" y="2781300"/>
            <a:ext cx="17700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медведь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988" y="4797425"/>
            <a:ext cx="14557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филин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6013" y="4076700"/>
            <a:ext cx="1073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конь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3429000"/>
            <a:ext cx="14874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голубь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788" y="2636838"/>
            <a:ext cx="17097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воркует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3663" y="3429000"/>
            <a:ext cx="11414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ржёт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688" y="4221163"/>
            <a:ext cx="12525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ухает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125" y="5084763"/>
            <a:ext cx="12461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ревёт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rId2" action="ppaction://hlinksldjump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578695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Музыкальная пауза</a:t>
            </a:r>
            <a:r>
              <a:rPr lang="ru-RU" sz="6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5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027988" y="5949950"/>
            <a:ext cx="720725" cy="50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5"/>
            <a:ext cx="5328592" cy="12464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5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Эрудит</a:t>
            </a:r>
            <a:r>
              <a:rPr lang="ru-RU" sz="54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rId2" action="ppaction://hlinksldjump" highlightClick="1"/>
          </p:cNvPr>
          <p:cNvSpPr/>
          <p:nvPr/>
        </p:nvSpPr>
        <p:spPr>
          <a:xfrm>
            <a:off x="8027988" y="5949950"/>
            <a:ext cx="720725" cy="5032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9750" y="2420938"/>
            <a:ext cx="1871663" cy="1295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>
                <a:solidFill>
                  <a:srgbClr val="C00000"/>
                </a:solidFill>
                <a:latin typeface="Arial" pitchFamily="34" charset="0"/>
              </a:rPr>
              <a:t>1</a:t>
            </a:r>
            <a:endParaRPr lang="ru-RU" sz="7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19475" y="2420938"/>
            <a:ext cx="1873250" cy="1295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>
                <a:solidFill>
                  <a:srgbClr val="C00000"/>
                </a:solidFill>
                <a:latin typeface="Arial" pitchFamily="34" charset="0"/>
              </a:rPr>
              <a:t>2</a:t>
            </a:r>
            <a:endParaRPr lang="ru-RU" sz="7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7763" y="2420938"/>
            <a:ext cx="1873250" cy="1295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>
                <a:solidFill>
                  <a:srgbClr val="C00000"/>
                </a:solidFill>
                <a:latin typeface="Arial" pitchFamily="34" charset="0"/>
              </a:rPr>
              <a:t>3</a:t>
            </a:r>
            <a:endParaRPr lang="ru-RU" sz="7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789040"/>
            <a:ext cx="4104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Насекомые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013176"/>
            <a:ext cx="331236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Птицы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3789040"/>
            <a:ext cx="21804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Звери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038" y="836613"/>
            <a:ext cx="5184775" cy="1398587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4034" name="Picture 4" descr="http://img1.liveinternet.ru/images/attach/c/2/70/494/70494746_otk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0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2852936"/>
            <a:ext cx="7200800" cy="3024336"/>
          </a:xfrm>
          <a:prstGeom prst="rect">
            <a:avLst/>
          </a:prstGeom>
        </p:spPr>
        <p:txBody>
          <a:bodyPr>
            <a:prstTxWarp prst="textFadeRight">
              <a:avLst>
                <a:gd name="adj" fmla="val 32916"/>
              </a:avLst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Молодцы!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http://cugyt.hostingsiteforfree.com/2013-8-23-70/anime-kartinki-zajki.php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Сова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http://worldof3dbyevg.narod.ru/cupboard.htm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Шкаф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http://zarabotat-v-seti.ru/sladkie-blyuda-iz-hleba.html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Хлеб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http://www.chicco.com.ua/forum/detskijj-transport-ch-1-t14069-1660.html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Велосипед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http://www.lucktv.ru/shemy/image/aHR0cDovL3NoZW1hLXZ5YXphbml5YS1kZXRza29qLXBhbmFta2kudXJiYW5vd29tYW4ucnUv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Шляпка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http://vibka1.beon.ru/10098-552-komnatka-sakury-i-ai-sestrenki.zhtml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Яблоко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http://www.marketgid.com/pnews/2113400/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Мандарин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http://zabotaokrasote.ru/dari_pripodi/pigmentazia/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Помидор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http://bely-j-vyazany-j-sharf-s-pomponami.odejda-advice.ru/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Шарф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http://lookbookstore.ru/product_info.php/info/p2043_Rozovyi-pushistyi-sviter.html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Свитер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http://babajkal.ru/post142866496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Заяц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http://www.restoran-life.ru/i-k/medvezhatina.html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Медведь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http://interestingnews.com.ua/?n=143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Бегемот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http://www.russia.ru/id233411/status/38fc300000032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слон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http://ria.ru/eco/20100302/211665960.html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Белый медведь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http://namonitore.ru/wallpapers/big/zayatsbelyak_1024.html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Заяц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http://chadologia.ru/lvenok/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пень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http://okdivan.narod.ru/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диван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http://region-pk.kz/?page=catalog&amp;c=27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скамейка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1"/>
              </a:rPr>
              <a:t>http://pictures.ucoz.ru/photo/detskie_kartinki/skazochnye_personazhi_v_kartinkakh_medved/3-0-1171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2"/>
              </a:rPr>
              <a:t>http://zycyt.8tar.com/64/multik-nu-pogodi-zayac-volk.php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3"/>
              </a:rPr>
              <a:t>http://sevelina.ru/members/akbar-02bk-ru/activity/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4"/>
              </a:rPr>
              <a:t>http://kino-liniya.ru/detskiy/7759-muha-cokotuha-smotret-onlayn-1976.html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5"/>
              </a:rPr>
              <a:t>http://smi2.ru/Wellda/c389430/?gallery_id=85832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6"/>
              </a:rPr>
              <a:t>http://matizovod.livejournal.com/24275.html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7"/>
              </a:rPr>
              <a:t>http://www.musical-sad.ru/forum/5-89-1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– ресурсы: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067175" y="476250"/>
            <a:ext cx="4681538" cy="9366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Найди лишнее 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995738" y="1700213"/>
            <a:ext cx="4679950" cy="13684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Угадай, о чём идёт речь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995738" y="3500438"/>
            <a:ext cx="4679950" cy="11525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 страницам сказок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http://img0.liveinternet.ru/images/attach/c/3/77/616/77616356_0_5145f_23db1b83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565400"/>
            <a:ext cx="27352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Горизонтальный свиток 10"/>
          <p:cNvSpPr/>
          <p:nvPr/>
        </p:nvSpPr>
        <p:spPr>
          <a:xfrm>
            <a:off x="3995738" y="5084763"/>
            <a:ext cx="4679950" cy="11525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 мире животных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 конец 7">
            <a:hlinkClick r:id="rId7" action="ppaction://hlinksldjump" highlightClick="1"/>
          </p:cNvPr>
          <p:cNvSpPr/>
          <p:nvPr/>
        </p:nvSpPr>
        <p:spPr>
          <a:xfrm>
            <a:off x="611188" y="5300663"/>
            <a:ext cx="1439862" cy="431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3850" y="1125538"/>
            <a:ext cx="3311525" cy="93503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«Кот в мешке»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74441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лишнее»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813" y="1341438"/>
            <a:ext cx="3168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диван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813" y="2420938"/>
            <a:ext cx="15240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кресло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250" y="3644900"/>
            <a:ext cx="10271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стул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4868863"/>
            <a:ext cx="12636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шкаф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8" name="Picture 2" descr="http://www.dormebel.ru/images/phocagallery/Children_furniture/thumbs/phoca_thumb_l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12875"/>
            <a:ext cx="31670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971550" y="1484313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00113" y="2565400"/>
            <a:ext cx="503237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71550" y="3860800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71550" y="5013325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74441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лишнее»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813" y="1341438"/>
            <a:ext cx="3168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чашка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813" y="2420938"/>
            <a:ext cx="16875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тарелка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250" y="3644900"/>
            <a:ext cx="10874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хлеб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4868863"/>
            <a:ext cx="13033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вилка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71550" y="1484313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00113" y="2565400"/>
            <a:ext cx="503237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042988" y="5013325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42988" y="3789363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8" name="Picture 2" descr="http://i019.radikal.ru/0712/b9/6fa2af5191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557338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74441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лишнее»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813" y="1341438"/>
            <a:ext cx="3168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троллейбус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813" y="2420938"/>
            <a:ext cx="22113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велосипед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250" y="3644900"/>
            <a:ext cx="17843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трамвай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4868863"/>
            <a:ext cx="13509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метро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71550" y="1484313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71550" y="3789363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71550" y="5013325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71550" y="2565400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30" name="Picture 2" descr="http://d1jqecz1iy566e.cloudfront.net/extralarge/rad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16113"/>
            <a:ext cx="3743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374441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лишнее»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813" y="1341438"/>
            <a:ext cx="3168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шуба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813" y="2420938"/>
            <a:ext cx="1482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куртка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9250" y="3644900"/>
            <a:ext cx="14351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шляпа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9250" y="4868863"/>
            <a:ext cx="14906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пальто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71550" y="1484313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00113" y="2565400"/>
            <a:ext cx="503237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71550" y="5013325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71550" y="3860800"/>
            <a:ext cx="504825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правляющая кнопка: далее 26">
            <a:hlinkClick r:id="rId2" action="ppaction://hlinksldjump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9154" name="Picture 2" descr="http://img0.liveinternet.ru/images/attach/c/2/64/161/64161465_1284798947_DL2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628775"/>
            <a:ext cx="4397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404664"/>
            <a:ext cx="5590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«Угадай, о чём идёт речь»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1341438"/>
            <a:ext cx="76327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Спелое, круглое, сочное…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6" name="Picture 2" descr="http://img1.liveinternet.ru/images/attach/b/3/15/569/15569959_1201015375_jablok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221163"/>
            <a:ext cx="19431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cs416817.userapi.com/v416817508/12da/xb_4UgpHA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492375"/>
            <a:ext cx="22320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im3-tub-ru.yandex.net/i?id=119701183-2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133600"/>
            <a:ext cx="20875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332656"/>
            <a:ext cx="5590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«Угадай, о чём идёт речь»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1196975"/>
            <a:ext cx="6553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Теплый, пушистый, вязанный…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2" name="Picture 2" descr="http://img.inforico.com.ua/a/prodam-izdeliya-vyazanye-kryuchkom-i-spicami.--051e-1329318307173653-2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3051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lookbookstore.ru/images/204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420938"/>
            <a:ext cx="22558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im6-tub-ru.yandex.net/i?id=391686975-5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933825"/>
            <a:ext cx="280828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01013" y="6092825"/>
            <a:ext cx="719137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404664"/>
            <a:ext cx="5590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«Угадай, о чём идёт речь»</a:t>
            </a:r>
            <a:endParaRPr lang="ru-RU" sz="3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1268413"/>
            <a:ext cx="72723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Большой, косолапый, неуклюжий…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0" name="Picture 4" descr="http://img1.liveinternet.ru/images/attach/c/3/75/720/75720877_3937309_apicturepicture14923_52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76475"/>
            <a:ext cx="20891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pazitiff.info/uploads/posts/2011-11/1320847122_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20938"/>
            <a:ext cx="3028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185</Words>
  <Application>Microsoft Office PowerPoint</Application>
  <PresentationFormat>Экран (4:3)</PresentationFormat>
  <Paragraphs>77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19</vt:i4>
      </vt:variant>
      <vt:variant>
        <vt:lpstr>Заголовки слайдов</vt:lpstr>
      </vt:variant>
      <vt:variant>
        <vt:i4>19</vt:i4>
      </vt:variant>
    </vt:vector>
  </HeadingPairs>
  <TitlesOfParts>
    <vt:vector size="45" baseType="lpstr">
      <vt:lpstr>Trebuchet MS</vt:lpstr>
      <vt:lpstr>Arial</vt:lpstr>
      <vt:lpstr>Lucida Sans Unicode</vt:lpstr>
      <vt:lpstr>Wingdings 3</vt:lpstr>
      <vt:lpstr>Verdana</vt:lpstr>
      <vt:lpstr>Wingdings 2</vt:lpstr>
      <vt:lpstr>Times New Roman</vt:lpstr>
      <vt:lpstr>QuizShow</vt:lpstr>
      <vt:lpstr>Открытая</vt:lpstr>
      <vt:lpstr>QuizShow</vt:lpstr>
      <vt:lpstr>QuizShow</vt:lpstr>
      <vt:lpstr>QuizShow</vt:lpstr>
      <vt:lpstr>QuizShow</vt:lpstr>
      <vt:lpstr>QuizShow</vt:lpstr>
      <vt:lpstr>QuizShow</vt:lpstr>
      <vt:lpstr>QuizShow</vt:lpstr>
      <vt:lpstr>QuizShow</vt:lpstr>
      <vt:lpstr>QuizShow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2013-04-05T16:55:27Z</dcterms:created>
  <dcterms:modified xsi:type="dcterms:W3CDTF">2014-04-21T19:05:23Z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