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08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Masters/slideMaster33.xml" ContentType="application/vnd.openxmlformats-officedocument.presentationml.slideMaster+xml"/>
  <Override PartName="/ppt/slideLayouts/slideLayout10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95.xml" ContentType="application/vnd.openxmlformats-officedocument.presentationml.slideLayout+xml"/>
  <Override PartName="/ppt/theme/theme32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s/slide38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slideLayouts/slideLayout402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slideLayouts/slideLayout421.xml" ContentType="application/vnd.openxmlformats-officedocument.presentationml.slideLayout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4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25.xml" ContentType="application/vnd.openxmlformats-officedocument.theme+xml"/>
  <Override PartName="/ppt/slideLayouts/slideLayout388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19.xml" ContentType="application/vnd.openxmlformats-officedocument.theme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412.xml" ContentType="application/vnd.openxmlformats-officedocument.presentationml.slideLayout+xml"/>
  <Override PartName="/ppt/theme/theme33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2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442.xml" ContentType="application/vnd.openxmlformats-officedocument.presentationml.slideLayout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30.xml" ContentType="application/vnd.openxmlformats-officedocument.them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414.xml" ContentType="application/vnd.openxmlformats-officedocument.presentationml.slideLayout+xml"/>
  <Override PartName="/ppt/theme/theme35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403.xml" ContentType="application/vnd.openxmlformats-officedocument.presentationml.slideLayout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444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21.xml" ContentType="application/vnd.openxmlformats-officedocument.theme+xml"/>
  <Override PartName="/ppt/slideLayouts/slideLayout400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41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397.xml" ContentType="application/vnd.openxmlformats-officedocument.presentationml.slideLayout+xml"/>
  <Override PartName="/ppt/theme/theme34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slideMasters/slideMaster32.xml" ContentType="application/vnd.openxmlformats-officedocument.presentationml.slideMaster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347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410.xml" ContentType="application/vnd.openxmlformats-officedocument.presentationml.slideLayout+xml"/>
  <Override PartName="/ppt/theme/theme31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13" r:id="rId4"/>
    <p:sldMasterId id="2147483730" r:id="rId5"/>
    <p:sldMasterId id="2147483747" r:id="rId6"/>
    <p:sldMasterId id="2147483759" r:id="rId7"/>
    <p:sldMasterId id="2147483776" r:id="rId8"/>
    <p:sldMasterId id="2147483788" r:id="rId9"/>
    <p:sldMasterId id="2147483800" r:id="rId10"/>
    <p:sldMasterId id="2147483812" r:id="rId11"/>
    <p:sldMasterId id="2147483824" r:id="rId12"/>
    <p:sldMasterId id="2147483841" r:id="rId13"/>
    <p:sldMasterId id="2147483858" r:id="rId14"/>
    <p:sldMasterId id="2147483875" r:id="rId15"/>
    <p:sldMasterId id="2147483892" r:id="rId16"/>
    <p:sldMasterId id="2147483916" r:id="rId17"/>
    <p:sldMasterId id="2147483928" r:id="rId18"/>
    <p:sldMasterId id="2147483940" r:id="rId19"/>
    <p:sldMasterId id="2147483952" r:id="rId20"/>
    <p:sldMasterId id="2147483969" r:id="rId21"/>
    <p:sldMasterId id="2147483986" r:id="rId22"/>
    <p:sldMasterId id="2147484003" r:id="rId23"/>
    <p:sldMasterId id="2147484020" r:id="rId24"/>
    <p:sldMasterId id="2147484037" r:id="rId25"/>
    <p:sldMasterId id="2147484054" r:id="rId26"/>
    <p:sldMasterId id="2147484071" r:id="rId27"/>
    <p:sldMasterId id="2147484095" r:id="rId28"/>
    <p:sldMasterId id="2147484107" r:id="rId29"/>
    <p:sldMasterId id="2147484119" r:id="rId30"/>
    <p:sldMasterId id="2147484131" r:id="rId31"/>
    <p:sldMasterId id="2147484143" r:id="rId32"/>
    <p:sldMasterId id="2147484155" r:id="rId33"/>
    <p:sldMasterId id="2147484167" r:id="rId34"/>
  </p:sldMasterIdLst>
  <p:notesMasterIdLst>
    <p:notesMasterId r:id="rId97"/>
  </p:notesMasterIdLst>
  <p:sldIdLst>
    <p:sldId id="257" r:id="rId35"/>
    <p:sldId id="268" r:id="rId36"/>
    <p:sldId id="260" r:id="rId37"/>
    <p:sldId id="258" r:id="rId38"/>
    <p:sldId id="259" r:id="rId39"/>
    <p:sldId id="266" r:id="rId40"/>
    <p:sldId id="265" r:id="rId41"/>
    <p:sldId id="261" r:id="rId42"/>
    <p:sldId id="262" r:id="rId43"/>
    <p:sldId id="318" r:id="rId44"/>
    <p:sldId id="317" r:id="rId45"/>
    <p:sldId id="316" r:id="rId46"/>
    <p:sldId id="269" r:id="rId47"/>
    <p:sldId id="315" r:id="rId48"/>
    <p:sldId id="263" r:id="rId49"/>
    <p:sldId id="270" r:id="rId50"/>
    <p:sldId id="264" r:id="rId51"/>
    <p:sldId id="271" r:id="rId52"/>
    <p:sldId id="272" r:id="rId53"/>
    <p:sldId id="319" r:id="rId54"/>
    <p:sldId id="273" r:id="rId55"/>
    <p:sldId id="278" r:id="rId56"/>
    <p:sldId id="280" r:id="rId57"/>
    <p:sldId id="281" r:id="rId58"/>
    <p:sldId id="282" r:id="rId59"/>
    <p:sldId id="277" r:id="rId60"/>
    <p:sldId id="275" r:id="rId61"/>
    <p:sldId id="276" r:id="rId62"/>
    <p:sldId id="283" r:id="rId63"/>
    <p:sldId id="284" r:id="rId64"/>
    <p:sldId id="279" r:id="rId65"/>
    <p:sldId id="285" r:id="rId66"/>
    <p:sldId id="294" r:id="rId67"/>
    <p:sldId id="286" r:id="rId68"/>
    <p:sldId id="289" r:id="rId69"/>
    <p:sldId id="290" r:id="rId70"/>
    <p:sldId id="291" r:id="rId71"/>
    <p:sldId id="293" r:id="rId72"/>
    <p:sldId id="292" r:id="rId73"/>
    <p:sldId id="288" r:id="rId74"/>
    <p:sldId id="295" r:id="rId75"/>
    <p:sldId id="296" r:id="rId76"/>
    <p:sldId id="297" r:id="rId77"/>
    <p:sldId id="298" r:id="rId78"/>
    <p:sldId id="300" r:id="rId79"/>
    <p:sldId id="299" r:id="rId80"/>
    <p:sldId id="302" r:id="rId81"/>
    <p:sldId id="303" r:id="rId82"/>
    <p:sldId id="301" r:id="rId83"/>
    <p:sldId id="320" r:id="rId84"/>
    <p:sldId id="321" r:id="rId85"/>
    <p:sldId id="323" r:id="rId86"/>
    <p:sldId id="322" r:id="rId87"/>
    <p:sldId id="305" r:id="rId88"/>
    <p:sldId id="307" r:id="rId89"/>
    <p:sldId id="308" r:id="rId90"/>
    <p:sldId id="309" r:id="rId91"/>
    <p:sldId id="310" r:id="rId92"/>
    <p:sldId id="311" r:id="rId93"/>
    <p:sldId id="312" r:id="rId94"/>
    <p:sldId id="313" r:id="rId95"/>
    <p:sldId id="287" r:id="rId9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50" Type="http://schemas.openxmlformats.org/officeDocument/2006/relationships/slide" Target="slides/slide16.xml"/><Relationship Id="rId55" Type="http://schemas.openxmlformats.org/officeDocument/2006/relationships/slide" Target="slides/slide21.xml"/><Relationship Id="rId63" Type="http://schemas.openxmlformats.org/officeDocument/2006/relationships/slide" Target="slides/slide29.xml"/><Relationship Id="rId68" Type="http://schemas.openxmlformats.org/officeDocument/2006/relationships/slide" Target="slides/slide34.xml"/><Relationship Id="rId76" Type="http://schemas.openxmlformats.org/officeDocument/2006/relationships/slide" Target="slides/slide42.xml"/><Relationship Id="rId84" Type="http://schemas.openxmlformats.org/officeDocument/2006/relationships/slide" Target="slides/slide50.xml"/><Relationship Id="rId89" Type="http://schemas.openxmlformats.org/officeDocument/2006/relationships/slide" Target="slides/slide55.xml"/><Relationship Id="rId97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7.xml"/><Relationship Id="rId92" Type="http://schemas.openxmlformats.org/officeDocument/2006/relationships/slide" Target="slides/slide5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slide" Target="slides/slide19.xml"/><Relationship Id="rId58" Type="http://schemas.openxmlformats.org/officeDocument/2006/relationships/slide" Target="slides/slide24.xml"/><Relationship Id="rId66" Type="http://schemas.openxmlformats.org/officeDocument/2006/relationships/slide" Target="slides/slide32.xml"/><Relationship Id="rId74" Type="http://schemas.openxmlformats.org/officeDocument/2006/relationships/slide" Target="slides/slide40.xml"/><Relationship Id="rId79" Type="http://schemas.openxmlformats.org/officeDocument/2006/relationships/slide" Target="slides/slide45.xml"/><Relationship Id="rId87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7.xml"/><Relationship Id="rId82" Type="http://schemas.openxmlformats.org/officeDocument/2006/relationships/slide" Target="slides/slide48.xml"/><Relationship Id="rId90" Type="http://schemas.openxmlformats.org/officeDocument/2006/relationships/slide" Target="slides/slide56.xml"/><Relationship Id="rId95" Type="http://schemas.openxmlformats.org/officeDocument/2006/relationships/slide" Target="slides/slide6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slide" Target="slides/slide22.xml"/><Relationship Id="rId64" Type="http://schemas.openxmlformats.org/officeDocument/2006/relationships/slide" Target="slides/slide30.xml"/><Relationship Id="rId69" Type="http://schemas.openxmlformats.org/officeDocument/2006/relationships/slide" Target="slides/slide35.xml"/><Relationship Id="rId77" Type="http://schemas.openxmlformats.org/officeDocument/2006/relationships/slide" Target="slides/slide43.xml"/><Relationship Id="rId100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7.xml"/><Relationship Id="rId72" Type="http://schemas.openxmlformats.org/officeDocument/2006/relationships/slide" Target="slides/slide38.xml"/><Relationship Id="rId80" Type="http://schemas.openxmlformats.org/officeDocument/2006/relationships/slide" Target="slides/slide46.xml"/><Relationship Id="rId85" Type="http://schemas.openxmlformats.org/officeDocument/2006/relationships/slide" Target="slides/slide51.xml"/><Relationship Id="rId93" Type="http://schemas.openxmlformats.org/officeDocument/2006/relationships/slide" Target="slides/slide59.xml"/><Relationship Id="rId9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59" Type="http://schemas.openxmlformats.org/officeDocument/2006/relationships/slide" Target="slides/slide25.xml"/><Relationship Id="rId67" Type="http://schemas.openxmlformats.org/officeDocument/2006/relationships/slide" Target="slides/slide33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7.xml"/><Relationship Id="rId54" Type="http://schemas.openxmlformats.org/officeDocument/2006/relationships/slide" Target="slides/slide20.xml"/><Relationship Id="rId62" Type="http://schemas.openxmlformats.org/officeDocument/2006/relationships/slide" Target="slides/slide28.xml"/><Relationship Id="rId70" Type="http://schemas.openxmlformats.org/officeDocument/2006/relationships/slide" Target="slides/slide36.xml"/><Relationship Id="rId75" Type="http://schemas.openxmlformats.org/officeDocument/2006/relationships/slide" Target="slides/slide41.xml"/><Relationship Id="rId83" Type="http://schemas.openxmlformats.org/officeDocument/2006/relationships/slide" Target="slides/slide49.xml"/><Relationship Id="rId88" Type="http://schemas.openxmlformats.org/officeDocument/2006/relationships/slide" Target="slides/slide54.xml"/><Relationship Id="rId91" Type="http://schemas.openxmlformats.org/officeDocument/2006/relationships/slide" Target="slides/slide57.xml"/><Relationship Id="rId96" Type="http://schemas.openxmlformats.org/officeDocument/2006/relationships/slide" Target="slides/slide6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2.xml"/><Relationship Id="rId49" Type="http://schemas.openxmlformats.org/officeDocument/2006/relationships/slide" Target="slides/slide15.xml"/><Relationship Id="rId57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0.xml"/><Relationship Id="rId52" Type="http://schemas.openxmlformats.org/officeDocument/2006/relationships/slide" Target="slides/slide18.xml"/><Relationship Id="rId60" Type="http://schemas.openxmlformats.org/officeDocument/2006/relationships/slide" Target="slides/slide26.xml"/><Relationship Id="rId65" Type="http://schemas.openxmlformats.org/officeDocument/2006/relationships/slide" Target="slides/slide31.xml"/><Relationship Id="rId73" Type="http://schemas.openxmlformats.org/officeDocument/2006/relationships/slide" Target="slides/slide39.xml"/><Relationship Id="rId78" Type="http://schemas.openxmlformats.org/officeDocument/2006/relationships/slide" Target="slides/slide44.xml"/><Relationship Id="rId81" Type="http://schemas.openxmlformats.org/officeDocument/2006/relationships/slide" Target="slides/slide47.xml"/><Relationship Id="rId86" Type="http://schemas.openxmlformats.org/officeDocument/2006/relationships/slide" Target="slides/slide52.xml"/><Relationship Id="rId94" Type="http://schemas.openxmlformats.org/officeDocument/2006/relationships/slide" Target="slides/slide60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CAEFB-05A7-4EF8-878C-966912642640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C8460-57DB-4024-9C60-5559E76E41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4514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defRPr/>
            </a:pPr>
            <a:fld id="{B25A7877-FE1A-453C-8EC6-EAE7A2324C47}" type="slidenum">
              <a:rPr lang="ru-RU" smtClean="0">
                <a:solidFill>
                  <a:prstClr val="black"/>
                </a:solidFill>
                <a:latin typeface="Calibri" pitchFamily="34" charset="0"/>
              </a:rPr>
              <a:pPr>
                <a:defRPr/>
              </a:pPr>
              <a:t>1</a:t>
            </a:fld>
            <a:endParaRPr 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AB84-F403-4877-908E-F65C5EA1997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182EF-6A6E-4070-A6CD-9EDB4F767F5E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979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688B-415C-453D-9B34-9419B4C1FE8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E516C-A216-4266-936D-0230C36577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18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05E2A-4FB4-4F55-B137-1ECD68E809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5626"/>
      </p:ext>
    </p:extLst>
  </p:cSld>
  <p:clrMapOvr>
    <a:masterClrMapping/>
  </p:clrMapOvr>
  <p:transition advClick="0" advTm="7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17C48-DE51-4B2B-A05E-629E8E70F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516914"/>
      </p:ext>
    </p:extLst>
  </p:cSld>
  <p:clrMapOvr>
    <a:masterClrMapping/>
  </p:clrMapOvr>
  <p:transition advClick="0" advTm="7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415E-7984-46D4-AE27-C91D7AA200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467742"/>
      </p:ext>
    </p:extLst>
  </p:cSld>
  <p:clrMapOvr>
    <a:masterClrMapping/>
  </p:clrMapOvr>
  <p:transition advClick="0" advTm="7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7973-D690-4ACF-9F35-5FADF10468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903306"/>
      </p:ext>
    </p:extLst>
  </p:cSld>
  <p:clrMapOvr>
    <a:masterClrMapping/>
  </p:clrMapOvr>
  <p:transition advClick="0" advTm="7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F29EC-B123-458A-9D70-4EA67465D2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404884"/>
      </p:ext>
    </p:extLst>
  </p:cSld>
  <p:clrMapOvr>
    <a:masterClrMapping/>
  </p:clrMapOvr>
  <p:transition advClick="0" advTm="7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2F634-3DBC-4BAB-94F2-BBE6BC1896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9715430"/>
      </p:ext>
    </p:extLst>
  </p:cSld>
  <p:clrMapOvr>
    <a:masterClrMapping/>
  </p:clrMapOvr>
  <p:transition advClick="0" advTm="7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9A876-2DB2-47E3-8C27-794786A6EA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8206220"/>
      </p:ext>
    </p:extLst>
  </p:cSld>
  <p:clrMapOvr>
    <a:masterClrMapping/>
  </p:clrMapOvr>
  <p:transition advClick="0" advTm="7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AED09-3288-4A8E-B337-B942262B9C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711978"/>
      </p:ext>
    </p:extLst>
  </p:cSld>
  <p:clrMapOvr>
    <a:masterClrMapping/>
  </p:clrMapOvr>
  <p:transition advClick="0" advTm="7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88BDF-FB7B-42F2-B743-ADC79AE7B32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020998"/>
      </p:ext>
    </p:extLst>
  </p:cSld>
  <p:clrMapOvr>
    <a:masterClrMapping/>
  </p:clrMapOvr>
  <p:transition advClick="0" advTm="7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03CEC-7BDA-4400-A2D7-CBD026A0AE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462424"/>
      </p:ext>
    </p:extLst>
  </p:cSld>
  <p:clrMapOvr>
    <a:masterClrMapping/>
  </p:clrMapOvr>
  <p:transition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7EFEE-D8ED-4ED6-AE25-E6B28DC0E58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6B6D8-4DF8-4912-B152-6DF82675E4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014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3430-D217-43DE-A6FB-AA8F62DCB8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345183"/>
      </p:ext>
    </p:extLst>
  </p:cSld>
  <p:clrMapOvr>
    <a:masterClrMapping/>
  </p:clrMapOvr>
  <p:transition advClick="0" advTm="7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05E2A-4FB4-4F55-B137-1ECD68E809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891529"/>
      </p:ext>
    </p:extLst>
  </p:cSld>
  <p:clrMapOvr>
    <a:masterClrMapping/>
  </p:clrMapOvr>
  <p:transition advClick="0" advTm="7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17C48-DE51-4B2B-A05E-629E8E70F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623397"/>
      </p:ext>
    </p:extLst>
  </p:cSld>
  <p:clrMapOvr>
    <a:masterClrMapping/>
  </p:clrMapOvr>
  <p:transition advClick="0" advTm="7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415E-7984-46D4-AE27-C91D7AA200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940318"/>
      </p:ext>
    </p:extLst>
  </p:cSld>
  <p:clrMapOvr>
    <a:masterClrMapping/>
  </p:clrMapOvr>
  <p:transition advClick="0" advTm="7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7973-D690-4ACF-9F35-5FADF10468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35075"/>
      </p:ext>
    </p:extLst>
  </p:cSld>
  <p:clrMapOvr>
    <a:masterClrMapping/>
  </p:clrMapOvr>
  <p:transition advClick="0" advTm="7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F29EC-B123-458A-9D70-4EA67465D2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566891"/>
      </p:ext>
    </p:extLst>
  </p:cSld>
  <p:clrMapOvr>
    <a:masterClrMapping/>
  </p:clrMapOvr>
  <p:transition advClick="0" advTm="7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2F634-3DBC-4BAB-94F2-BBE6BC1896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301701"/>
      </p:ext>
    </p:extLst>
  </p:cSld>
  <p:clrMapOvr>
    <a:masterClrMapping/>
  </p:clrMapOvr>
  <p:transition advClick="0" advTm="7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9A876-2DB2-47E3-8C27-794786A6EA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653490"/>
      </p:ext>
    </p:extLst>
  </p:cSld>
  <p:clrMapOvr>
    <a:masterClrMapping/>
  </p:clrMapOvr>
  <p:transition advClick="0" advTm="7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AED09-3288-4A8E-B337-B942262B9C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242535"/>
      </p:ext>
    </p:extLst>
  </p:cSld>
  <p:clrMapOvr>
    <a:masterClrMapping/>
  </p:clrMapOvr>
  <p:transition advClick="0" advTm="7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88BDF-FB7B-42F2-B743-ADC79AE7B32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785835"/>
      </p:ext>
    </p:extLst>
  </p:cSld>
  <p:clrMapOvr>
    <a:masterClrMapping/>
  </p:clrMapOvr>
  <p:transition advClick="0" advTm="7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AB84-F403-4877-908E-F65C5EA1997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182EF-6A6E-4070-A6CD-9EDB4F767F5E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8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03CEC-7BDA-4400-A2D7-CBD026A0AE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517153"/>
      </p:ext>
    </p:extLst>
  </p:cSld>
  <p:clrMapOvr>
    <a:masterClrMapping/>
  </p:clrMapOvr>
  <p:transition advClick="0" advTm="7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3430-D217-43DE-A6FB-AA8F62DCB8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007450"/>
      </p:ext>
    </p:extLst>
  </p:cSld>
  <p:clrMapOvr>
    <a:masterClrMapping/>
  </p:clrMapOvr>
  <p:transition advClick="0" advTm="7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05E2A-4FB4-4F55-B137-1ECD68E809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036529"/>
      </p:ext>
    </p:extLst>
  </p:cSld>
  <p:clrMapOvr>
    <a:masterClrMapping/>
  </p:clrMapOvr>
  <p:transition advClick="0" advTm="7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17C48-DE51-4B2B-A05E-629E8E70F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0752945"/>
      </p:ext>
    </p:extLst>
  </p:cSld>
  <p:clrMapOvr>
    <a:masterClrMapping/>
  </p:clrMapOvr>
  <p:transition advClick="0" advTm="7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415E-7984-46D4-AE27-C91D7AA200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397046"/>
      </p:ext>
    </p:extLst>
  </p:cSld>
  <p:clrMapOvr>
    <a:masterClrMapping/>
  </p:clrMapOvr>
  <p:transition advClick="0" advTm="7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7973-D690-4ACF-9F35-5FADF10468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081779"/>
      </p:ext>
    </p:extLst>
  </p:cSld>
  <p:clrMapOvr>
    <a:masterClrMapping/>
  </p:clrMapOvr>
  <p:transition advClick="0" advTm="7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F29EC-B123-458A-9D70-4EA67465D2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557448"/>
      </p:ext>
    </p:extLst>
  </p:cSld>
  <p:clrMapOvr>
    <a:masterClrMapping/>
  </p:clrMapOvr>
  <p:transition advClick="0" advTm="7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2F634-3DBC-4BAB-94F2-BBE6BC1896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301583"/>
      </p:ext>
    </p:extLst>
  </p:cSld>
  <p:clrMapOvr>
    <a:masterClrMapping/>
  </p:clrMapOvr>
  <p:transition advClick="0" advTm="7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9A876-2DB2-47E3-8C27-794786A6EA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095111"/>
      </p:ext>
    </p:extLst>
  </p:cSld>
  <p:clrMapOvr>
    <a:masterClrMapping/>
  </p:clrMapOvr>
  <p:transition advClick="0" advTm="7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AED09-3288-4A8E-B337-B942262B9C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962496"/>
      </p:ext>
    </p:extLst>
  </p:cSld>
  <p:clrMapOvr>
    <a:masterClrMapping/>
  </p:clrMapOvr>
  <p:transition advClick="0" advTm="7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344B-24A5-464E-973B-EE8AB598DAA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B46BB-C2C5-4404-9B68-8C2FC875FFF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9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88BDF-FB7B-42F2-B743-ADC79AE7B32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589245"/>
      </p:ext>
    </p:extLst>
  </p:cSld>
  <p:clrMapOvr>
    <a:masterClrMapping/>
  </p:clrMapOvr>
  <p:transition advClick="0" advTm="7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87523-C190-47FA-88BB-BB7B13706D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2029243"/>
      </p:ext>
    </p:extLst>
  </p:cSld>
  <p:clrMapOvr>
    <a:masterClrMapping/>
  </p:clrMapOvr>
  <p:transition spd="med">
    <p:strips dir="ru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CF658-59E5-4509-81F1-5226F1FC6C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6518953"/>
      </p:ext>
    </p:extLst>
  </p:cSld>
  <p:clrMapOvr>
    <a:masterClrMapping/>
  </p:clrMapOvr>
  <p:transition spd="med">
    <p:strips dir="ru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0FC17-5433-472C-AF73-7AD3CB9080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576430"/>
      </p:ext>
    </p:extLst>
  </p:cSld>
  <p:clrMapOvr>
    <a:masterClrMapping/>
  </p:clrMapOvr>
  <p:transition spd="med">
    <p:strips dir="ru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A302D-4C84-45F1-99B0-E4D441CA2E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3227979"/>
      </p:ext>
    </p:extLst>
  </p:cSld>
  <p:clrMapOvr>
    <a:masterClrMapping/>
  </p:clrMapOvr>
  <p:transition spd="med">
    <p:strips dir="ru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9DDD0-F049-48F4-9D2B-491595EF7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950820"/>
      </p:ext>
    </p:extLst>
  </p:cSld>
  <p:clrMapOvr>
    <a:masterClrMapping/>
  </p:clrMapOvr>
  <p:transition spd="med">
    <p:strips dir="ru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8F383-4A53-4978-81F0-CAB6358291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381550"/>
      </p:ext>
    </p:extLst>
  </p:cSld>
  <p:clrMapOvr>
    <a:masterClrMapping/>
  </p:clrMapOvr>
  <p:transition spd="med">
    <p:strips dir="ru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477BB-BF77-4CA6-901F-9C5BB7EB05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538891"/>
      </p:ext>
    </p:extLst>
  </p:cSld>
  <p:clrMapOvr>
    <a:masterClrMapping/>
  </p:clrMapOvr>
  <p:transition spd="med">
    <p:strips dir="ru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EE37-91AD-4314-ADAD-F1B4F0E93F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491530"/>
      </p:ext>
    </p:extLst>
  </p:cSld>
  <p:clrMapOvr>
    <a:masterClrMapping/>
  </p:clrMapOvr>
  <p:transition spd="med">
    <p:strips dir="ru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1C137-8746-4579-A23A-CBA213FE8C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166835"/>
      </p:ext>
    </p:extLst>
  </p:cSld>
  <p:clrMapOvr>
    <a:masterClrMapping/>
  </p:clrMapOvr>
  <p:transition spd="med">
    <p:strips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65FD9-1AA3-430E-A10D-236342E2C1C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C3984-C5F3-4176-8D3B-6DBF0D9EA28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8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1C269-78AC-4E3E-854D-5C2CEAAB72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430988"/>
      </p:ext>
    </p:extLst>
  </p:cSld>
  <p:clrMapOvr>
    <a:masterClrMapping/>
  </p:clrMapOvr>
  <p:transition spd="med">
    <p:strips dir="ru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523E5-4A7A-497E-98D6-4254E066198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51510"/>
      </p:ext>
    </p:extLst>
  </p:cSld>
  <p:clrMapOvr>
    <a:masterClrMapping/>
  </p:clrMapOvr>
  <p:transition spd="med">
    <p:strips dir="ru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581676"/>
      </p:ext>
    </p:extLst>
  </p:cSld>
  <p:clrMapOvr>
    <a:masterClrMapping/>
  </p:clrMapOvr>
  <p:transition>
    <p:comb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567280"/>
      </p:ext>
    </p:extLst>
  </p:cSld>
  <p:clrMapOvr>
    <a:masterClrMapping/>
  </p:clrMapOvr>
  <p:transition>
    <p:comb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061914"/>
      </p:ext>
    </p:extLst>
  </p:cSld>
  <p:clrMapOvr>
    <a:masterClrMapping/>
  </p:clrMapOvr>
  <p:transition>
    <p:comb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6426829"/>
      </p:ext>
    </p:extLst>
  </p:cSld>
  <p:clrMapOvr>
    <a:masterClrMapping/>
  </p:clrMapOvr>
  <p:transition>
    <p:comb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638227"/>
      </p:ext>
    </p:extLst>
  </p:cSld>
  <p:clrMapOvr>
    <a:masterClrMapping/>
  </p:clrMapOvr>
  <p:transition>
    <p:comb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1913344"/>
      </p:ext>
    </p:extLst>
  </p:cSld>
  <p:clrMapOvr>
    <a:masterClrMapping/>
  </p:clrMapOvr>
  <p:transition>
    <p:comb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9974079"/>
      </p:ext>
    </p:extLst>
  </p:cSld>
  <p:clrMapOvr>
    <a:masterClrMapping/>
  </p:clrMapOvr>
  <p:transition>
    <p:comb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102345"/>
      </p:ext>
    </p:extLst>
  </p:cSld>
  <p:clrMapOvr>
    <a:masterClrMapping/>
  </p:clrMapOvr>
  <p:transition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E583-3F5B-41C3-A4D3-C4652F21C0A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A4DE-050C-4148-AAEB-03199155FA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983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896330"/>
      </p:ext>
    </p:extLst>
  </p:cSld>
  <p:clrMapOvr>
    <a:masterClrMapping/>
  </p:clrMapOvr>
  <p:transition>
    <p:comb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858811"/>
      </p:ext>
    </p:extLst>
  </p:cSld>
  <p:clrMapOvr>
    <a:masterClrMapping/>
  </p:clrMapOvr>
  <p:transition>
    <p:comb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742334"/>
      </p:ext>
    </p:extLst>
  </p:cSld>
  <p:clrMapOvr>
    <a:masterClrMapping/>
  </p:clrMapOvr>
  <p:transition>
    <p:comb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4578203"/>
      </p:ext>
    </p:extLst>
  </p:cSld>
  <p:clrMapOvr>
    <a:masterClrMapping/>
  </p:clrMapOvr>
  <p:transition>
    <p:comb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167425"/>
      </p:ext>
    </p:extLst>
  </p:cSld>
  <p:clrMapOvr>
    <a:masterClrMapping/>
  </p:clrMapOvr>
  <p:transition>
    <p:comb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5697107"/>
      </p:ext>
    </p:extLst>
  </p:cSld>
  <p:clrMapOvr>
    <a:masterClrMapping/>
  </p:clrMapOvr>
  <p:transition>
    <p:comb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811046"/>
      </p:ext>
    </p:extLst>
  </p:cSld>
  <p:clrMapOvr>
    <a:masterClrMapping/>
  </p:clrMapOvr>
  <p:transition>
    <p:comb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550036"/>
      </p:ext>
    </p:extLst>
  </p:cSld>
  <p:clrMapOvr>
    <a:masterClrMapping/>
  </p:clrMapOvr>
  <p:transition>
    <p:comb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308825"/>
      </p:ext>
    </p:extLst>
  </p:cSld>
  <p:clrMapOvr>
    <a:masterClrMapping/>
  </p:clrMapOvr>
  <p:transition>
    <p:comb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044804"/>
      </p:ext>
    </p:extLst>
  </p:cSld>
  <p:clrMapOvr>
    <a:masterClrMapping/>
  </p:clrMapOvr>
  <p:transition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DDC7B-EF36-4966-9B84-770F3AF1C20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5D16-08F6-46A6-894F-4FB96F8A8605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72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539097"/>
      </p:ext>
    </p:extLst>
  </p:cSld>
  <p:clrMapOvr>
    <a:masterClrMapping/>
  </p:clrMapOvr>
  <p:transition>
    <p:comb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2036543"/>
      </p:ext>
    </p:extLst>
  </p:cSld>
  <p:clrMapOvr>
    <a:masterClrMapping/>
  </p:clrMapOvr>
  <p:transition>
    <p:comb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1201085"/>
      </p:ext>
    </p:extLst>
  </p:cSld>
  <p:clrMapOvr>
    <a:masterClrMapping/>
  </p:clrMapOvr>
  <p:transition>
    <p:comb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241670"/>
      </p:ext>
    </p:extLst>
  </p:cSld>
  <p:clrMapOvr>
    <a:masterClrMapping/>
  </p:clrMapOvr>
  <p:transition>
    <p:comb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299425"/>
      </p:ext>
    </p:extLst>
  </p:cSld>
  <p:clrMapOvr>
    <a:masterClrMapping/>
  </p:clrMapOvr>
  <p:transition>
    <p:comb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554607"/>
      </p:ext>
    </p:extLst>
  </p:cSld>
  <p:clrMapOvr>
    <a:masterClrMapping/>
  </p:clrMapOvr>
  <p:transition>
    <p:comb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1079748"/>
      </p:ext>
    </p:extLst>
  </p:cSld>
  <p:clrMapOvr>
    <a:masterClrMapping/>
  </p:clrMapOvr>
  <p:transition>
    <p:comb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66369"/>
      </p:ext>
    </p:extLst>
  </p:cSld>
  <p:clrMapOvr>
    <a:masterClrMapping/>
  </p:clrMapOvr>
  <p:transition>
    <p:comb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660967"/>
      </p:ext>
    </p:extLst>
  </p:cSld>
  <p:clrMapOvr>
    <a:masterClrMapping/>
  </p:clrMapOvr>
  <p:transition>
    <p:comb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090928"/>
      </p:ext>
    </p:extLst>
  </p:cSld>
  <p:clrMapOvr>
    <a:masterClrMapping/>
  </p:clrMapOvr>
  <p:transition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C009D-A19F-45DD-A765-84B4987E655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370D6-3B9A-4FD3-88D7-379CC1763F5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52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9254390"/>
      </p:ext>
    </p:extLst>
  </p:cSld>
  <p:clrMapOvr>
    <a:masterClrMapping/>
  </p:clrMapOvr>
  <p:transition>
    <p:comb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620913"/>
      </p:ext>
    </p:extLst>
  </p:cSld>
  <p:clrMapOvr>
    <a:masterClrMapping/>
  </p:clrMapOvr>
  <p:transition>
    <p:comb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4117473"/>
      </p:ext>
    </p:extLst>
  </p:cSld>
  <p:clrMapOvr>
    <a:masterClrMapping/>
  </p:clrMapOvr>
  <p:transition>
    <p:comb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557829"/>
      </p:ext>
    </p:extLst>
  </p:cSld>
  <p:clrMapOvr>
    <a:masterClrMapping/>
  </p:clrMapOvr>
  <p:transition>
    <p:comb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352466"/>
      </p:ext>
    </p:extLst>
  </p:cSld>
  <p:clrMapOvr>
    <a:masterClrMapping/>
  </p:clrMapOvr>
  <p:transition>
    <p:comb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351302"/>
      </p:ext>
    </p:extLst>
  </p:cSld>
  <p:clrMapOvr>
    <a:masterClrMapping/>
  </p:clrMapOvr>
  <p:transition>
    <p:comb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681703"/>
      </p:ext>
    </p:extLst>
  </p:cSld>
  <p:clrMapOvr>
    <a:masterClrMapping/>
  </p:clrMapOvr>
  <p:transition>
    <p:comb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584945"/>
      </p:ext>
    </p:extLst>
  </p:cSld>
  <p:clrMapOvr>
    <a:masterClrMapping/>
  </p:clrMapOvr>
  <p:transition>
    <p:comb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202419"/>
      </p:ext>
    </p:extLst>
  </p:cSld>
  <p:clrMapOvr>
    <a:masterClrMapping/>
  </p:clrMapOvr>
  <p:transition>
    <p:comb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419388"/>
      </p:ext>
    </p:extLst>
  </p:cSld>
  <p:clrMapOvr>
    <a:masterClrMapping/>
  </p:clrMapOvr>
  <p:transition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E982F-4766-40AE-B49B-F0C595ECD6C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22AA-68D0-48E9-8FFE-E007B6E6C8D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7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360411"/>
      </p:ext>
    </p:extLst>
  </p:cSld>
  <p:clrMapOvr>
    <a:masterClrMapping/>
  </p:clrMapOvr>
  <p:transition>
    <p:comb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185079"/>
      </p:ext>
    </p:extLst>
  </p:cSld>
  <p:clrMapOvr>
    <a:masterClrMapping/>
  </p:clrMapOvr>
  <p:transition>
    <p:comb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928800"/>
      </p:ext>
    </p:extLst>
  </p:cSld>
  <p:clrMapOvr>
    <a:masterClrMapping/>
  </p:clrMapOvr>
  <p:transition>
    <p:comb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796741"/>
      </p:ext>
    </p:extLst>
  </p:cSld>
  <p:clrMapOvr>
    <a:masterClrMapping/>
  </p:clrMapOvr>
  <p:transition>
    <p:comb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497303"/>
      </p:ext>
    </p:extLst>
  </p:cSld>
  <p:clrMapOvr>
    <a:masterClrMapping/>
  </p:clrMapOvr>
  <p:transition>
    <p:comb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433999"/>
      </p:ext>
    </p:extLst>
  </p:cSld>
  <p:clrMapOvr>
    <a:masterClrMapping/>
  </p:clrMapOvr>
  <p:transition>
    <p:comb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394645"/>
      </p:ext>
    </p:extLst>
  </p:cSld>
  <p:clrMapOvr>
    <a:masterClrMapping/>
  </p:clrMapOvr>
  <p:transition>
    <p:comb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1670740"/>
      </p:ext>
    </p:extLst>
  </p:cSld>
  <p:clrMapOvr>
    <a:masterClrMapping/>
  </p:clrMapOvr>
  <p:transition>
    <p:comb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516142"/>
      </p:ext>
    </p:extLst>
  </p:cSld>
  <p:clrMapOvr>
    <a:masterClrMapping/>
  </p:clrMapOvr>
  <p:transition>
    <p:comb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8925584"/>
      </p:ext>
    </p:extLst>
  </p:cSld>
  <p:clrMapOvr>
    <a:masterClrMapping/>
  </p:clrMapOvr>
  <p:transition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54F37-A9CB-40CD-A62B-C2DAC8078F8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B262F-57AF-4CB1-A032-94A4A831F76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51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4398384"/>
      </p:ext>
    </p:extLst>
  </p:cSld>
  <p:clrMapOvr>
    <a:masterClrMapping/>
  </p:clrMapOvr>
  <p:transition>
    <p:comb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651981"/>
      </p:ext>
    </p:extLst>
  </p:cSld>
  <p:clrMapOvr>
    <a:masterClrMapping/>
  </p:clrMapOvr>
  <p:transition>
    <p:comb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455599"/>
      </p:ext>
    </p:extLst>
  </p:cSld>
  <p:clrMapOvr>
    <a:masterClrMapping/>
  </p:clrMapOvr>
  <p:transition>
    <p:comb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934231"/>
      </p:ext>
    </p:extLst>
  </p:cSld>
  <p:clrMapOvr>
    <a:masterClrMapping/>
  </p:clrMapOvr>
  <p:transition>
    <p:comb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529542"/>
      </p:ext>
    </p:extLst>
  </p:cSld>
  <p:clrMapOvr>
    <a:masterClrMapping/>
  </p:clrMapOvr>
  <p:transition>
    <p:comb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1560226"/>
      </p:ext>
    </p:extLst>
  </p:cSld>
  <p:clrMapOvr>
    <a:masterClrMapping/>
  </p:clrMapOvr>
  <p:transition>
    <p:comb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885944"/>
      </p:ext>
    </p:extLst>
  </p:cSld>
  <p:clrMapOvr>
    <a:masterClrMapping/>
  </p:clrMapOvr>
  <p:transition>
    <p:comb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994322"/>
      </p:ext>
    </p:extLst>
  </p:cSld>
  <p:clrMapOvr>
    <a:masterClrMapping/>
  </p:clrMapOvr>
  <p:transition>
    <p:comb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8074529"/>
      </p:ext>
    </p:extLst>
  </p:cSld>
  <p:clrMapOvr>
    <a:masterClrMapping/>
  </p:clrMapOvr>
  <p:transition>
    <p:comb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544540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344B-24A5-464E-973B-EE8AB598DAA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B46BB-C2C5-4404-9B68-8C2FC875FFF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398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BAC49-8648-459D-9B1F-30A16C68D50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E67D9-0117-4C71-8260-75A15A884C0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73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2252449"/>
      </p:ext>
    </p:extLst>
  </p:cSld>
  <p:clrMapOvr>
    <a:masterClrMapping/>
  </p:clrMapOvr>
  <p:transition>
    <p:comb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718462"/>
      </p:ext>
    </p:extLst>
  </p:cSld>
  <p:clrMapOvr>
    <a:masterClrMapping/>
  </p:clrMapOvr>
  <p:transition>
    <p:comb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6436"/>
      </p:ext>
    </p:extLst>
  </p:cSld>
  <p:clrMapOvr>
    <a:masterClrMapping/>
  </p:clrMapOvr>
  <p:transition>
    <p:comb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701410"/>
      </p:ext>
    </p:extLst>
  </p:cSld>
  <p:clrMapOvr>
    <a:masterClrMapping/>
  </p:clrMapOvr>
  <p:transition>
    <p:comb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9670064"/>
      </p:ext>
    </p:extLst>
  </p:cSld>
  <p:clrMapOvr>
    <a:masterClrMapping/>
  </p:clrMapOvr>
  <p:transition>
    <p:comb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6182457"/>
      </p:ext>
    </p:extLst>
  </p:cSld>
  <p:clrMapOvr>
    <a:masterClrMapping/>
  </p:clrMapOvr>
  <p:transition>
    <p:comb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87523-C190-47FA-88BB-BB7B13706D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822301"/>
      </p:ext>
    </p:extLst>
  </p:cSld>
  <p:clrMapOvr>
    <a:masterClrMapping/>
  </p:clrMapOvr>
  <p:transition spd="med">
    <p:strips dir="ru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CF658-59E5-4509-81F1-5226F1FC6C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64349"/>
      </p:ext>
    </p:extLst>
  </p:cSld>
  <p:clrMapOvr>
    <a:masterClrMapping/>
  </p:clrMapOvr>
  <p:transition spd="med">
    <p:strips dir="ru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0FC17-5433-472C-AF73-7AD3CB9080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2291"/>
      </p:ext>
    </p:extLst>
  </p:cSld>
  <p:clrMapOvr>
    <a:masterClrMapping/>
  </p:clrMapOvr>
  <p:transition spd="med">
    <p:strips dir="ru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A302D-4C84-45F1-99B0-E4D441CA2E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124386"/>
      </p:ext>
    </p:extLst>
  </p:cSld>
  <p:clrMapOvr>
    <a:masterClrMapping/>
  </p:clrMapOvr>
  <p:transition spd="med">
    <p:strips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688B-415C-453D-9B34-9419B4C1FE8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E516C-A216-4266-936D-0230C36577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204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9DDD0-F049-48F4-9D2B-491595EF7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539207"/>
      </p:ext>
    </p:extLst>
  </p:cSld>
  <p:clrMapOvr>
    <a:masterClrMapping/>
  </p:clrMapOvr>
  <p:transition spd="med">
    <p:strips dir="ru"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8F383-4A53-4978-81F0-CAB6358291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879380"/>
      </p:ext>
    </p:extLst>
  </p:cSld>
  <p:clrMapOvr>
    <a:masterClrMapping/>
  </p:clrMapOvr>
  <p:transition spd="med">
    <p:strips dir="ru"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477BB-BF77-4CA6-901F-9C5BB7EB05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79457"/>
      </p:ext>
    </p:extLst>
  </p:cSld>
  <p:clrMapOvr>
    <a:masterClrMapping/>
  </p:clrMapOvr>
  <p:transition spd="med">
    <p:strips dir="ru"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EE37-91AD-4314-ADAD-F1B4F0E93F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764559"/>
      </p:ext>
    </p:extLst>
  </p:cSld>
  <p:clrMapOvr>
    <a:masterClrMapping/>
  </p:clrMapOvr>
  <p:transition spd="med">
    <p:strips dir="ru"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1C137-8746-4579-A23A-CBA213FE8C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88319"/>
      </p:ext>
    </p:extLst>
  </p:cSld>
  <p:clrMapOvr>
    <a:masterClrMapping/>
  </p:clrMapOvr>
  <p:transition spd="med">
    <p:strips dir="ru"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1C269-78AC-4E3E-854D-5C2CEAAB72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430193"/>
      </p:ext>
    </p:extLst>
  </p:cSld>
  <p:clrMapOvr>
    <a:masterClrMapping/>
  </p:clrMapOvr>
  <p:transition spd="med">
    <p:strips dir="ru"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523E5-4A7A-497E-98D6-4254E066198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1663298"/>
      </p:ext>
    </p:extLst>
  </p:cSld>
  <p:clrMapOvr>
    <a:masterClrMapping/>
  </p:clrMapOvr>
  <p:transition spd="med">
    <p:strips dir="ru"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03CEC-7BDA-4400-A2D7-CBD026A0AE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28202"/>
      </p:ext>
    </p:extLst>
  </p:cSld>
  <p:clrMapOvr>
    <a:masterClrMapping/>
  </p:clrMapOvr>
  <p:transition advClick="0" advTm="7000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3430-D217-43DE-A6FB-AA8F62DCB8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107678"/>
      </p:ext>
    </p:extLst>
  </p:cSld>
  <p:clrMapOvr>
    <a:masterClrMapping/>
  </p:clrMapOvr>
  <p:transition advClick="0" advTm="7000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05E2A-4FB4-4F55-B137-1ECD68E809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153659"/>
      </p:ext>
    </p:extLst>
  </p:cSld>
  <p:clrMapOvr>
    <a:masterClrMapping/>
  </p:clrMapOvr>
  <p:transition advClick="0" advTm="7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7EFEE-D8ED-4ED6-AE25-E6B28DC0E58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6B6D8-4DF8-4912-B152-6DF82675E4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734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17C48-DE51-4B2B-A05E-629E8E70F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373427"/>
      </p:ext>
    </p:extLst>
  </p:cSld>
  <p:clrMapOvr>
    <a:masterClrMapping/>
  </p:clrMapOvr>
  <p:transition advClick="0" advTm="7000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415E-7984-46D4-AE27-C91D7AA200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52364"/>
      </p:ext>
    </p:extLst>
  </p:cSld>
  <p:clrMapOvr>
    <a:masterClrMapping/>
  </p:clrMapOvr>
  <p:transition advClick="0" advTm="7000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7973-D690-4ACF-9F35-5FADF10468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9741694"/>
      </p:ext>
    </p:extLst>
  </p:cSld>
  <p:clrMapOvr>
    <a:masterClrMapping/>
  </p:clrMapOvr>
  <p:transition advClick="0" advTm="7000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F29EC-B123-458A-9D70-4EA67465D2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893425"/>
      </p:ext>
    </p:extLst>
  </p:cSld>
  <p:clrMapOvr>
    <a:masterClrMapping/>
  </p:clrMapOvr>
  <p:transition advClick="0" advTm="7000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2F634-3DBC-4BAB-94F2-BBE6BC1896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251677"/>
      </p:ext>
    </p:extLst>
  </p:cSld>
  <p:clrMapOvr>
    <a:masterClrMapping/>
  </p:clrMapOvr>
  <p:transition advClick="0" advTm="7000"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9A876-2DB2-47E3-8C27-794786A6EA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57999"/>
      </p:ext>
    </p:extLst>
  </p:cSld>
  <p:clrMapOvr>
    <a:masterClrMapping/>
  </p:clrMapOvr>
  <p:transition advClick="0" advTm="7000"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AED09-3288-4A8E-B337-B942262B9C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67287"/>
      </p:ext>
    </p:extLst>
  </p:cSld>
  <p:clrMapOvr>
    <a:masterClrMapping/>
  </p:clrMapOvr>
  <p:transition advClick="0" advTm="7000"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88BDF-FB7B-42F2-B743-ADC79AE7B32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112752"/>
      </p:ext>
    </p:extLst>
  </p:cSld>
  <p:clrMapOvr>
    <a:masterClrMapping/>
  </p:clrMapOvr>
  <p:transition advClick="0" advTm="7000"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03CEC-7BDA-4400-A2D7-CBD026A0AE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844396"/>
      </p:ext>
    </p:extLst>
  </p:cSld>
  <p:clrMapOvr>
    <a:masterClrMapping/>
  </p:clrMapOvr>
  <p:transition advClick="0" advTm="7000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3430-D217-43DE-A6FB-AA8F62DCB8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4803892"/>
      </p:ext>
    </p:extLst>
  </p:cSld>
  <p:clrMapOvr>
    <a:masterClrMapping/>
  </p:clrMapOvr>
  <p:transition advClick="0" advTm="7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3577055"/>
      </p:ext>
    </p:extLst>
  </p:cSld>
  <p:clrMapOvr>
    <a:masterClrMapping/>
  </p:clrMapOvr>
  <p:transition>
    <p:comb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05E2A-4FB4-4F55-B137-1ECD68E809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943868"/>
      </p:ext>
    </p:extLst>
  </p:cSld>
  <p:clrMapOvr>
    <a:masterClrMapping/>
  </p:clrMapOvr>
  <p:transition advClick="0" advTm="7000"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17C48-DE51-4B2B-A05E-629E8E70F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001748"/>
      </p:ext>
    </p:extLst>
  </p:cSld>
  <p:clrMapOvr>
    <a:masterClrMapping/>
  </p:clrMapOvr>
  <p:transition advClick="0" advTm="7000"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415E-7984-46D4-AE27-C91D7AA2008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489439"/>
      </p:ext>
    </p:extLst>
  </p:cSld>
  <p:clrMapOvr>
    <a:masterClrMapping/>
  </p:clrMapOvr>
  <p:transition advClick="0" advTm="7000"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7973-D690-4ACF-9F35-5FADF10468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386953"/>
      </p:ext>
    </p:extLst>
  </p:cSld>
  <p:clrMapOvr>
    <a:masterClrMapping/>
  </p:clrMapOvr>
  <p:transition advClick="0" advTm="7000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F29EC-B123-458A-9D70-4EA67465D2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116582"/>
      </p:ext>
    </p:extLst>
  </p:cSld>
  <p:clrMapOvr>
    <a:masterClrMapping/>
  </p:clrMapOvr>
  <p:transition advClick="0" advTm="7000"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2F634-3DBC-4BAB-94F2-BBE6BC1896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854700"/>
      </p:ext>
    </p:extLst>
  </p:cSld>
  <p:clrMapOvr>
    <a:masterClrMapping/>
  </p:clrMapOvr>
  <p:transition advClick="0" advTm="7000"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9A876-2DB2-47E3-8C27-794786A6EA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115131"/>
      </p:ext>
    </p:extLst>
  </p:cSld>
  <p:clrMapOvr>
    <a:masterClrMapping/>
  </p:clrMapOvr>
  <p:transition advClick="0" advTm="7000"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AED09-3288-4A8E-B337-B942262B9C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601291"/>
      </p:ext>
    </p:extLst>
  </p:cSld>
  <p:clrMapOvr>
    <a:masterClrMapping/>
  </p:clrMapOvr>
  <p:transition advClick="0" advTm="7000"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88BDF-FB7B-42F2-B743-ADC79AE7B32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844568"/>
      </p:ext>
    </p:extLst>
  </p:cSld>
  <p:clrMapOvr>
    <a:masterClrMapping/>
  </p:clrMapOvr>
  <p:transition advClick="0" advTm="7000"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EFC66-91F6-4E23-B6B8-B9989BC78407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74A46-72A8-4DAB-9CC2-BA0E0828E94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94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9216377"/>
      </p:ext>
    </p:extLst>
  </p:cSld>
  <p:clrMapOvr>
    <a:masterClrMapping/>
  </p:clrMapOvr>
  <p:transition>
    <p:comb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2BC1-818C-45C3-9375-915A7221A34F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8ADEC-4ECF-4F72-95FD-951C5352F8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747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D8DC-2813-4804-A3E8-F0CB3ABC508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E377F-C56B-4566-B365-4B3F62D05B8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4420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D5A22-AFE4-414E-86C7-D986BCD1CE07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75171-3493-4CCA-8DDE-A44F608403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991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2727E-6999-433C-8BED-4823560642A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913BC-911A-4707-97E0-FBAAD5D53B7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58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F2DCE-EF0B-41E8-9A75-F546BBD28F1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EC22C-8C60-4580-B721-284B94E1817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709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8FBCA-9AB7-4BF5-B32A-027D02B43A0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F775C-42EF-4FDB-BCC5-937A3D227B9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64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A030E-A2A1-4208-A48E-F934CB0F5F8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8AC3B-07F5-4831-82F5-80C872E881B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55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5E2A-4CF2-498D-B939-556763415AC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D5900-9E3F-41B9-B383-CFD1881B947F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961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39F67-E406-4182-8D4E-967FC71699FE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31378-843A-4537-9DAD-EBEA7616E13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560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72495-1B4B-417A-98BB-3DA7B5686E48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465DD-A821-4FF9-9919-4BD65D40B8D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705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947210"/>
      </p:ext>
    </p:extLst>
  </p:cSld>
  <p:clrMapOvr>
    <a:masterClrMapping/>
  </p:clrMapOvr>
  <p:transition>
    <p:comb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220952"/>
      </p:ext>
    </p:extLst>
  </p:cSld>
  <p:clrMapOvr>
    <a:masterClrMapping/>
  </p:clrMapOvr>
  <p:transition>
    <p:comb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055224"/>
      </p:ext>
    </p:extLst>
  </p:cSld>
  <p:clrMapOvr>
    <a:masterClrMapping/>
  </p:clrMapOvr>
  <p:transition>
    <p:comb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088781"/>
      </p:ext>
    </p:extLst>
  </p:cSld>
  <p:clrMapOvr>
    <a:masterClrMapping/>
  </p:clrMapOvr>
  <p:transition>
    <p:comb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411211"/>
      </p:ext>
    </p:extLst>
  </p:cSld>
  <p:clrMapOvr>
    <a:masterClrMapping/>
  </p:clrMapOvr>
  <p:transition>
    <p:comb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9268046"/>
      </p:ext>
    </p:extLst>
  </p:cSld>
  <p:clrMapOvr>
    <a:masterClrMapping/>
  </p:clrMapOvr>
  <p:transition>
    <p:comb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222449"/>
      </p:ext>
    </p:extLst>
  </p:cSld>
  <p:clrMapOvr>
    <a:masterClrMapping/>
  </p:clrMapOvr>
  <p:transition>
    <p:comb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072799"/>
      </p:ext>
    </p:extLst>
  </p:cSld>
  <p:clrMapOvr>
    <a:masterClrMapping/>
  </p:clrMapOvr>
  <p:transition>
    <p:comb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852832"/>
      </p:ext>
    </p:extLst>
  </p:cSld>
  <p:clrMapOvr>
    <a:masterClrMapping/>
  </p:clrMapOvr>
  <p:transition>
    <p:comb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0908928"/>
      </p:ext>
    </p:extLst>
  </p:cSld>
  <p:clrMapOvr>
    <a:masterClrMapping/>
  </p:clrMapOvr>
  <p:transition>
    <p:comb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286397"/>
      </p:ext>
    </p:extLst>
  </p:cSld>
  <p:clrMapOvr>
    <a:masterClrMapping/>
  </p:clrMapOvr>
  <p:transition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303893"/>
      </p:ext>
    </p:extLst>
  </p:cSld>
  <p:clrMapOvr>
    <a:masterClrMapping/>
  </p:clrMapOvr>
  <p:transition>
    <p:comb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791676"/>
      </p:ext>
    </p:extLst>
  </p:cSld>
  <p:clrMapOvr>
    <a:masterClrMapping/>
  </p:clrMapOvr>
  <p:transition>
    <p:comb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6856677"/>
      </p:ext>
    </p:extLst>
  </p:cSld>
  <p:clrMapOvr>
    <a:masterClrMapping/>
  </p:clrMapOvr>
  <p:transition>
    <p:comb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219767"/>
      </p:ext>
    </p:extLst>
  </p:cSld>
  <p:clrMapOvr>
    <a:masterClrMapping/>
  </p:clrMapOvr>
  <p:transition>
    <p:comb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708014"/>
      </p:ext>
    </p:extLst>
  </p:cSld>
  <p:clrMapOvr>
    <a:masterClrMapping/>
  </p:clrMapOvr>
  <p:transition>
    <p:comb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115469"/>
      </p:ext>
    </p:extLst>
  </p:cSld>
  <p:clrMapOvr>
    <a:masterClrMapping/>
  </p:clrMapOvr>
  <p:transition>
    <p:comb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2236296"/>
      </p:ext>
    </p:extLst>
  </p:cSld>
  <p:clrMapOvr>
    <a:masterClrMapping/>
  </p:clrMapOvr>
  <p:transition>
    <p:comb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9877576"/>
      </p:ext>
    </p:extLst>
  </p:cSld>
  <p:clrMapOvr>
    <a:masterClrMapping/>
  </p:clrMapOvr>
  <p:transition>
    <p:comb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00566"/>
      </p:ext>
    </p:extLst>
  </p:cSld>
  <p:clrMapOvr>
    <a:masterClrMapping/>
  </p:clrMapOvr>
  <p:transition>
    <p:comb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213514"/>
      </p:ext>
    </p:extLst>
  </p:cSld>
  <p:clrMapOvr>
    <a:masterClrMapping/>
  </p:clrMapOvr>
  <p:transition>
    <p:comb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402499"/>
      </p:ext>
    </p:extLst>
  </p:cSld>
  <p:clrMapOvr>
    <a:masterClrMapping/>
  </p:clrMapOvr>
  <p:transition>
    <p:comb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1311004"/>
      </p:ext>
    </p:extLst>
  </p:cSld>
  <p:clrMapOvr>
    <a:masterClrMapping/>
  </p:clrMapOvr>
  <p:transition>
    <p:comb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985844"/>
      </p:ext>
    </p:extLst>
  </p:cSld>
  <p:clrMapOvr>
    <a:masterClrMapping/>
  </p:clrMapOvr>
  <p:transition>
    <p:comb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574701"/>
      </p:ext>
    </p:extLst>
  </p:cSld>
  <p:clrMapOvr>
    <a:masterClrMapping/>
  </p:clrMapOvr>
  <p:transition>
    <p:comb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987884"/>
      </p:ext>
    </p:extLst>
  </p:cSld>
  <p:clrMapOvr>
    <a:masterClrMapping/>
  </p:clrMapOvr>
  <p:transition>
    <p:comb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717346"/>
      </p:ext>
    </p:extLst>
  </p:cSld>
  <p:clrMapOvr>
    <a:masterClrMapping/>
  </p:clrMapOvr>
  <p:transition>
    <p:comb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965220"/>
      </p:ext>
    </p:extLst>
  </p:cSld>
  <p:clrMapOvr>
    <a:masterClrMapping/>
  </p:clrMapOvr>
  <p:transition>
    <p:comb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679269"/>
      </p:ext>
    </p:extLst>
  </p:cSld>
  <p:clrMapOvr>
    <a:masterClrMapping/>
  </p:clrMapOvr>
  <p:transition>
    <p:comb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3719592"/>
      </p:ext>
    </p:extLst>
  </p:cSld>
  <p:clrMapOvr>
    <a:masterClrMapping/>
  </p:clrMapOvr>
  <p:transition>
    <p:comb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722968"/>
      </p:ext>
    </p:extLst>
  </p:cSld>
  <p:clrMapOvr>
    <a:masterClrMapping/>
  </p:clrMapOvr>
  <p:transition>
    <p:comb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071519"/>
      </p:ext>
    </p:extLst>
  </p:cSld>
  <p:clrMapOvr>
    <a:masterClrMapping/>
  </p:clrMapOvr>
  <p:transition>
    <p:comb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001620"/>
      </p:ext>
    </p:extLst>
  </p:cSld>
  <p:clrMapOvr>
    <a:masterClrMapping/>
  </p:clrMapOvr>
  <p:transition>
    <p:comb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305150"/>
      </p:ext>
    </p:extLst>
  </p:cSld>
  <p:clrMapOvr>
    <a:masterClrMapping/>
  </p:clrMapOvr>
  <p:transition>
    <p:comb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0755679"/>
      </p:ext>
    </p:extLst>
  </p:cSld>
  <p:clrMapOvr>
    <a:masterClrMapping/>
  </p:clrMapOvr>
  <p:transition>
    <p:comb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45945"/>
      </p:ext>
    </p:extLst>
  </p:cSld>
  <p:clrMapOvr>
    <a:masterClrMapping/>
  </p:clrMapOvr>
  <p:transition>
    <p:comb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0320833"/>
      </p:ext>
    </p:extLst>
  </p:cSld>
  <p:clrMapOvr>
    <a:masterClrMapping/>
  </p:clrMapOvr>
  <p:transition>
    <p:comb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739646"/>
      </p:ext>
    </p:extLst>
  </p:cSld>
  <p:clrMapOvr>
    <a:masterClrMapping/>
  </p:clrMapOvr>
  <p:transition>
    <p:comb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0383287"/>
      </p:ext>
    </p:extLst>
  </p:cSld>
  <p:clrMapOvr>
    <a:masterClrMapping/>
  </p:clrMapOvr>
  <p:transition>
    <p:comb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831260"/>
      </p:ext>
    </p:extLst>
  </p:cSld>
  <p:clrMapOvr>
    <a:masterClrMapping/>
  </p:clrMapOvr>
  <p:transition>
    <p:comb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3217741"/>
      </p:ext>
    </p:extLst>
  </p:cSld>
  <p:clrMapOvr>
    <a:masterClrMapping/>
  </p:clrMapOvr>
  <p:transition>
    <p:comb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9429655"/>
      </p:ext>
    </p:extLst>
  </p:cSld>
  <p:clrMapOvr>
    <a:masterClrMapping/>
  </p:clrMapOvr>
  <p:transition>
    <p:comb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574750"/>
      </p:ext>
    </p:extLst>
  </p:cSld>
  <p:clrMapOvr>
    <a:masterClrMapping/>
  </p:clrMapOvr>
  <p:transition>
    <p:comb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677907"/>
      </p:ext>
    </p:extLst>
  </p:cSld>
  <p:clrMapOvr>
    <a:masterClrMapping/>
  </p:clrMapOvr>
  <p:transition>
    <p:comb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406944"/>
      </p:ext>
    </p:extLst>
  </p:cSld>
  <p:clrMapOvr>
    <a:masterClrMapping/>
  </p:clrMapOvr>
  <p:transition>
    <p:comb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141391"/>
      </p:ext>
    </p:extLst>
  </p:cSld>
  <p:clrMapOvr>
    <a:masterClrMapping/>
  </p:clrMapOvr>
  <p:transition>
    <p:comb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503906"/>
      </p:ext>
    </p:extLst>
  </p:cSld>
  <p:clrMapOvr>
    <a:masterClrMapping/>
  </p:clrMapOvr>
  <p:transition>
    <p:comb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357453"/>
      </p:ext>
    </p:extLst>
  </p:cSld>
  <p:clrMapOvr>
    <a:masterClrMapping/>
  </p:clrMapOvr>
  <p:transition>
    <p:comb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512498"/>
      </p:ext>
    </p:extLst>
  </p:cSld>
  <p:clrMapOvr>
    <a:masterClrMapping/>
  </p:clrMapOvr>
  <p:transition>
    <p:comb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607755"/>
      </p:ext>
    </p:extLst>
  </p:cSld>
  <p:clrMapOvr>
    <a:masterClrMapping/>
  </p:clrMapOvr>
  <p:transition>
    <p:comb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182031"/>
      </p:ext>
    </p:extLst>
  </p:cSld>
  <p:clrMapOvr>
    <a:masterClrMapping/>
  </p:clrMapOvr>
  <p:transition>
    <p:comb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062607"/>
      </p:ext>
    </p:extLst>
  </p:cSld>
  <p:clrMapOvr>
    <a:masterClrMapping/>
  </p:clrMapOvr>
  <p:transition>
    <p:comb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009751"/>
      </p:ext>
    </p:extLst>
  </p:cSld>
  <p:clrMapOvr>
    <a:masterClrMapping/>
  </p:clrMapOvr>
  <p:transition>
    <p:comb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907817"/>
      </p:ext>
    </p:extLst>
  </p:cSld>
  <p:clrMapOvr>
    <a:masterClrMapping/>
  </p:clrMapOvr>
  <p:transition>
    <p:comb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534865"/>
      </p:ext>
    </p:extLst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65FD9-1AA3-430E-A10D-236342E2C1C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C3984-C5F3-4176-8D3B-6DBF0D9EA28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743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049434"/>
      </p:ext>
    </p:extLst>
  </p:cSld>
  <p:clrMapOvr>
    <a:masterClrMapping/>
  </p:clrMapOvr>
  <p:transition>
    <p:comb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1526332"/>
      </p:ext>
    </p:extLst>
  </p:cSld>
  <p:clrMapOvr>
    <a:masterClrMapping/>
  </p:clrMapOvr>
  <p:transition>
    <p:comb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0606909"/>
      </p:ext>
    </p:extLst>
  </p:cSld>
  <p:clrMapOvr>
    <a:masterClrMapping/>
  </p:clrMapOvr>
  <p:transition>
    <p:comb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7442578"/>
      </p:ext>
    </p:extLst>
  </p:cSld>
  <p:clrMapOvr>
    <a:masterClrMapping/>
  </p:clrMapOvr>
  <p:transition>
    <p:comb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323309"/>
      </p:ext>
    </p:extLst>
  </p:cSld>
  <p:clrMapOvr>
    <a:masterClrMapping/>
  </p:clrMapOvr>
  <p:transition>
    <p:comb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379852"/>
      </p:ext>
    </p:extLst>
  </p:cSld>
  <p:clrMapOvr>
    <a:masterClrMapping/>
  </p:clrMapOvr>
  <p:transition>
    <p:comb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115768"/>
      </p:ext>
    </p:extLst>
  </p:cSld>
  <p:clrMapOvr>
    <a:masterClrMapping/>
  </p:clrMapOvr>
  <p:transition>
    <p:comb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692616"/>
      </p:ext>
    </p:extLst>
  </p:cSld>
  <p:clrMapOvr>
    <a:masterClrMapping/>
  </p:clrMapOvr>
  <p:transition>
    <p:comb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720975"/>
      </p:ext>
    </p:extLst>
  </p:cSld>
  <p:clrMapOvr>
    <a:masterClrMapping/>
  </p:clrMapOvr>
  <p:transition>
    <p:comb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770952"/>
      </p:ext>
    </p:extLst>
  </p:cSld>
  <p:clrMapOvr>
    <a:masterClrMapping/>
  </p:clrMapOvr>
  <p:transition>
    <p:comb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115350"/>
      </p:ext>
    </p:extLst>
  </p:cSld>
  <p:clrMapOvr>
    <a:masterClrMapping/>
  </p:clrMapOvr>
  <p:transition>
    <p:comb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505102"/>
      </p:ext>
    </p:extLst>
  </p:cSld>
  <p:clrMapOvr>
    <a:masterClrMapping/>
  </p:clrMapOvr>
  <p:transition>
    <p:comb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767717"/>
      </p:ext>
    </p:extLst>
  </p:cSld>
  <p:clrMapOvr>
    <a:masterClrMapping/>
  </p:clrMapOvr>
  <p:transition>
    <p:comb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056018"/>
      </p:ext>
    </p:extLst>
  </p:cSld>
  <p:clrMapOvr>
    <a:masterClrMapping/>
  </p:clrMapOvr>
  <p:transition>
    <p:comb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7025738"/>
      </p:ext>
    </p:extLst>
  </p:cSld>
  <p:clrMapOvr>
    <a:masterClrMapping/>
  </p:clrMapOvr>
  <p:transition>
    <p:comb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214467"/>
      </p:ext>
    </p:extLst>
  </p:cSld>
  <p:clrMapOvr>
    <a:masterClrMapping/>
  </p:clrMapOvr>
  <p:transition>
    <p:comb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091720"/>
      </p:ext>
    </p:extLst>
  </p:cSld>
  <p:clrMapOvr>
    <a:masterClrMapping/>
  </p:clrMapOvr>
  <p:transition>
    <p:comb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513770"/>
      </p:ext>
    </p:extLst>
  </p:cSld>
  <p:clrMapOvr>
    <a:masterClrMapping/>
  </p:clrMapOvr>
  <p:transition>
    <p:comb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288931"/>
      </p:ext>
    </p:extLst>
  </p:cSld>
  <p:clrMapOvr>
    <a:masterClrMapping/>
  </p:clrMapOvr>
  <p:transition>
    <p:comb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355468"/>
      </p:ext>
    </p:extLst>
  </p:cSld>
  <p:clrMapOvr>
    <a:masterClrMapping/>
  </p:clrMapOvr>
  <p:transition>
    <p:comb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1799332"/>
      </p:ext>
    </p:extLst>
  </p:cSld>
  <p:clrMapOvr>
    <a:masterClrMapping/>
  </p:clrMapOvr>
  <p:transition>
    <p:comb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467886"/>
      </p:ext>
    </p:extLst>
  </p:cSld>
  <p:clrMapOvr>
    <a:masterClrMapping/>
  </p:clrMapOvr>
  <p:transition>
    <p:comb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618349"/>
      </p:ext>
    </p:extLst>
  </p:cSld>
  <p:clrMapOvr>
    <a:masterClrMapping/>
  </p:clrMapOvr>
  <p:transition>
    <p:comb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958699"/>
      </p:ext>
    </p:extLst>
  </p:cSld>
  <p:clrMapOvr>
    <a:masterClrMapping/>
  </p:clrMapOvr>
  <p:transition>
    <p:comb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5736179"/>
      </p:ext>
    </p:extLst>
  </p:cSld>
  <p:clrMapOvr>
    <a:masterClrMapping/>
  </p:clrMapOvr>
  <p:transition>
    <p:comb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633214"/>
      </p:ext>
    </p:extLst>
  </p:cSld>
  <p:clrMapOvr>
    <a:masterClrMapping/>
  </p:clrMapOvr>
  <p:transition>
    <p:comb/>
  </p:transition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873463"/>
      </p:ext>
    </p:extLst>
  </p:cSld>
  <p:clrMapOvr>
    <a:masterClrMapping/>
  </p:clrMapOvr>
  <p:transition>
    <p:comb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468012"/>
      </p:ext>
    </p:extLst>
  </p:cSld>
  <p:clrMapOvr>
    <a:masterClrMapping/>
  </p:clrMapOvr>
  <p:transition>
    <p:comb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688754"/>
      </p:ext>
    </p:extLst>
  </p:cSld>
  <p:clrMapOvr>
    <a:masterClrMapping/>
  </p:clrMapOvr>
  <p:transition>
    <p:comb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035663"/>
      </p:ext>
    </p:extLst>
  </p:cSld>
  <p:clrMapOvr>
    <a:masterClrMapping/>
  </p:clrMapOvr>
  <p:transition>
    <p:comb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23729"/>
      </p:ext>
    </p:extLst>
  </p:cSld>
  <p:clrMapOvr>
    <a:masterClrMapping/>
  </p:clrMapOvr>
  <p:transition>
    <p:comb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0354130"/>
      </p:ext>
    </p:extLst>
  </p:cSld>
  <p:clrMapOvr>
    <a:masterClrMapping/>
  </p:clrMapOvr>
  <p:transition>
    <p:comb/>
  </p:transition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456344"/>
      </p:ext>
    </p:extLst>
  </p:cSld>
  <p:clrMapOvr>
    <a:masterClrMapping/>
  </p:clrMapOvr>
  <p:transition>
    <p:comb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373111"/>
      </p:ext>
    </p:extLst>
  </p:cSld>
  <p:clrMapOvr>
    <a:masterClrMapping/>
  </p:clrMapOvr>
  <p:transition>
    <p:comb/>
  </p:transition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908464"/>
      </p:ext>
    </p:extLst>
  </p:cSld>
  <p:clrMapOvr>
    <a:masterClrMapping/>
  </p:clrMapOvr>
  <p:transition>
    <p:comb/>
  </p:transition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519843"/>
      </p:ext>
    </p:extLst>
  </p:cSld>
  <p:clrMapOvr>
    <a:masterClrMapping/>
  </p:clrMapOvr>
  <p:transition>
    <p:comb/>
  </p:transition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2154137"/>
      </p:ext>
    </p:extLst>
  </p:cSld>
  <p:clrMapOvr>
    <a:masterClrMapping/>
  </p:clrMapOvr>
  <p:transition>
    <p:comb/>
  </p:transition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8987679"/>
      </p:ext>
    </p:extLst>
  </p:cSld>
  <p:clrMapOvr>
    <a:masterClrMapping/>
  </p:clrMapOvr>
  <p:transition>
    <p:comb/>
  </p:transition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944303"/>
      </p:ext>
    </p:extLst>
  </p:cSld>
  <p:clrMapOvr>
    <a:masterClrMapping/>
  </p:clrMapOvr>
  <p:transition>
    <p:comb/>
  </p:transition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065925"/>
      </p:ext>
    </p:extLst>
  </p:cSld>
  <p:clrMapOvr>
    <a:masterClrMapping/>
  </p:clrMapOvr>
  <p:transition>
    <p:comb/>
  </p:transition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615197"/>
      </p:ext>
    </p:extLst>
  </p:cSld>
  <p:clrMapOvr>
    <a:masterClrMapping/>
  </p:clrMapOvr>
  <p:transition>
    <p:comb/>
  </p:transition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2978219"/>
      </p:ext>
    </p:extLst>
  </p:cSld>
  <p:clrMapOvr>
    <a:masterClrMapping/>
  </p:clrMapOvr>
  <p:transition>
    <p:comb/>
  </p:transition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8282"/>
      </p:ext>
    </p:extLst>
  </p:cSld>
  <p:clrMapOvr>
    <a:masterClrMapping/>
  </p:clrMapOvr>
  <p:transition>
    <p:comb/>
  </p:transition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6296171"/>
      </p:ext>
    </p:extLst>
  </p:cSld>
  <p:clrMapOvr>
    <a:masterClrMapping/>
  </p:clrMapOvr>
  <p:transition>
    <p:comb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906205"/>
      </p:ext>
    </p:extLst>
  </p:cSld>
  <p:clrMapOvr>
    <a:masterClrMapping/>
  </p:clrMapOvr>
  <p:transition>
    <p:comb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53491"/>
      </p:ext>
    </p:extLst>
  </p:cSld>
  <p:clrMapOvr>
    <a:masterClrMapping/>
  </p:clrMapOvr>
  <p:transition>
    <p:comb/>
  </p:transition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199391"/>
      </p:ext>
    </p:extLst>
  </p:cSld>
  <p:clrMapOvr>
    <a:masterClrMapping/>
  </p:clrMapOvr>
  <p:transition>
    <p:comb/>
  </p:transition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921953"/>
      </p:ext>
    </p:extLst>
  </p:cSld>
  <p:clrMapOvr>
    <a:masterClrMapping/>
  </p:clrMapOvr>
  <p:transition>
    <p:comb/>
  </p:transition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5163261"/>
      </p:ext>
    </p:extLst>
  </p:cSld>
  <p:clrMapOvr>
    <a:masterClrMapping/>
  </p:clrMapOvr>
  <p:transition>
    <p:comb/>
  </p:transition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1460456"/>
      </p:ext>
    </p:extLst>
  </p:cSld>
  <p:clrMapOvr>
    <a:masterClrMapping/>
  </p:clrMapOvr>
  <p:transition>
    <p:comb/>
  </p:transition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162534"/>
      </p:ext>
    </p:extLst>
  </p:cSld>
  <p:clrMapOvr>
    <a:masterClrMapping/>
  </p:clrMapOvr>
  <p:transition>
    <p:comb/>
  </p:transition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398481"/>
      </p:ext>
    </p:extLst>
  </p:cSld>
  <p:clrMapOvr>
    <a:masterClrMapping/>
  </p:clrMapOvr>
  <p:transition>
    <p:comb/>
  </p:transition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832765"/>
      </p:ext>
    </p:extLst>
  </p:cSld>
  <p:clrMapOvr>
    <a:masterClrMapping/>
  </p:clrMapOvr>
  <p:transition>
    <p:comb/>
  </p:transition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279756"/>
      </p:ext>
    </p:extLst>
  </p:cSld>
  <p:clrMapOvr>
    <a:masterClrMapping/>
  </p:clrMapOvr>
  <p:transition>
    <p:comb/>
  </p:transition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0098052"/>
      </p:ext>
    </p:extLst>
  </p:cSld>
  <p:clrMapOvr>
    <a:masterClrMapping/>
  </p:clrMapOvr>
  <p:transition>
    <p:comb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559310"/>
      </p:ext>
    </p:extLst>
  </p:cSld>
  <p:clrMapOvr>
    <a:masterClrMapping/>
  </p:clrMapOvr>
  <p:transition>
    <p:comb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696278"/>
      </p:ext>
    </p:extLst>
  </p:cSld>
  <p:clrMapOvr>
    <a:masterClrMapping/>
  </p:clrMapOvr>
  <p:transition>
    <p:comb/>
  </p:transition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615376"/>
      </p:ext>
    </p:extLst>
  </p:cSld>
  <p:clrMapOvr>
    <a:masterClrMapping/>
  </p:clrMapOvr>
  <p:transition>
    <p:comb/>
  </p:transition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117665"/>
      </p:ext>
    </p:extLst>
  </p:cSld>
  <p:clrMapOvr>
    <a:masterClrMapping/>
  </p:clrMapOvr>
  <p:transition>
    <p:comb/>
  </p:transition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735927"/>
      </p:ext>
    </p:extLst>
  </p:cSld>
  <p:clrMapOvr>
    <a:masterClrMapping/>
  </p:clrMapOvr>
  <p:transition>
    <p:comb/>
  </p:transition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522172"/>
      </p:ext>
    </p:extLst>
  </p:cSld>
  <p:clrMapOvr>
    <a:masterClrMapping/>
  </p:clrMapOvr>
  <p:transition>
    <p:comb/>
  </p:transition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770203"/>
      </p:ext>
    </p:extLst>
  </p:cSld>
  <p:clrMapOvr>
    <a:masterClrMapping/>
  </p:clrMapOvr>
  <p:transition>
    <p:comb/>
  </p:transition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55555"/>
      </p:ext>
    </p:extLst>
  </p:cSld>
  <p:clrMapOvr>
    <a:masterClrMapping/>
  </p:clrMapOvr>
  <p:transition>
    <p:comb/>
  </p:transition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459259"/>
      </p:ext>
    </p:extLst>
  </p:cSld>
  <p:clrMapOvr>
    <a:masterClrMapping/>
  </p:clrMapOvr>
  <p:transition>
    <p:comb/>
  </p:transition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925681"/>
      </p:ext>
    </p:extLst>
  </p:cSld>
  <p:clrMapOvr>
    <a:masterClrMapping/>
  </p:clrMapOvr>
  <p:transition>
    <p:comb/>
  </p:transition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4490634"/>
      </p:ext>
    </p:extLst>
  </p:cSld>
  <p:clrMapOvr>
    <a:masterClrMapping/>
  </p:clrMapOvr>
  <p:transition>
    <p:comb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988544"/>
      </p:ext>
    </p:extLst>
  </p:cSld>
  <p:clrMapOvr>
    <a:masterClrMapping/>
  </p:clrMapOvr>
  <p:transition>
    <p:comb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841860"/>
      </p:ext>
    </p:extLst>
  </p:cSld>
  <p:clrMapOvr>
    <a:masterClrMapping/>
  </p:clrMapOvr>
  <p:transition>
    <p:comb/>
  </p:transition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3878952"/>
      </p:ext>
    </p:extLst>
  </p:cSld>
  <p:clrMapOvr>
    <a:masterClrMapping/>
  </p:clrMapOvr>
  <p:transition>
    <p:comb/>
  </p:transition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10552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2858162"/>
      </p:ext>
    </p:extLst>
  </p:cSld>
  <p:clrMapOvr>
    <a:masterClrMapping/>
  </p:clrMapOvr>
  <p:transition spd="slow">
    <p:circle/>
  </p:transition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086245"/>
      </p:ext>
    </p:extLst>
  </p:cSld>
  <p:clrMapOvr>
    <a:masterClrMapping/>
  </p:clrMapOvr>
  <p:transition spd="slow">
    <p:circle/>
  </p:transition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358885"/>
      </p:ext>
    </p:extLst>
  </p:cSld>
  <p:clrMapOvr>
    <a:masterClrMapping/>
  </p:clrMapOvr>
  <p:transition spd="slow">
    <p:circle/>
  </p:transition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708068"/>
      </p:ext>
    </p:extLst>
  </p:cSld>
  <p:clrMapOvr>
    <a:masterClrMapping/>
  </p:clrMapOvr>
  <p:transition spd="slow">
    <p:circle/>
  </p:transition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755528"/>
      </p:ext>
    </p:extLst>
  </p:cSld>
  <p:clrMapOvr>
    <a:masterClrMapping/>
  </p:clrMapOvr>
  <p:transition spd="slow">
    <p:circle/>
  </p:transition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277655"/>
      </p:ext>
    </p:extLst>
  </p:cSld>
  <p:clrMapOvr>
    <a:masterClrMapping/>
  </p:clrMapOvr>
  <p:transition spd="slow">
    <p:circle/>
  </p:transition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6980543"/>
      </p:ext>
    </p:extLst>
  </p:cSld>
  <p:clrMapOvr>
    <a:masterClrMapping/>
  </p:clrMapOvr>
  <p:transition spd="slow">
    <p:circl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115562"/>
      </p:ext>
    </p:extLst>
  </p:cSld>
  <p:clrMapOvr>
    <a:masterClrMapping/>
  </p:clrMapOvr>
  <p:transition>
    <p:comb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849573"/>
      </p:ext>
    </p:extLst>
  </p:cSld>
  <p:clrMapOvr>
    <a:masterClrMapping/>
  </p:clrMapOvr>
  <p:transition spd="slow">
    <p:circle/>
  </p:transition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603738"/>
      </p:ext>
    </p:extLst>
  </p:cSld>
  <p:clrMapOvr>
    <a:masterClrMapping/>
  </p:clrMapOvr>
  <p:transition spd="slow">
    <p:circle/>
  </p:transition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892904"/>
      </p:ext>
    </p:extLst>
  </p:cSld>
  <p:clrMapOvr>
    <a:masterClrMapping/>
  </p:clrMapOvr>
  <p:transition spd="slow">
    <p:circle/>
  </p:transition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65719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8618"/>
      </p:ext>
    </p:extLst>
  </p:cSld>
  <p:clrMapOvr>
    <a:masterClrMapping/>
  </p:clrMapOvr>
  <p:transition spd="slow">
    <p:circle/>
  </p:transition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822762"/>
      </p:ext>
    </p:extLst>
  </p:cSld>
  <p:clrMapOvr>
    <a:masterClrMapping/>
  </p:clrMapOvr>
  <p:transition spd="slow">
    <p:circle/>
  </p:transition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306156"/>
      </p:ext>
    </p:extLst>
  </p:cSld>
  <p:clrMapOvr>
    <a:masterClrMapping/>
  </p:clrMapOvr>
  <p:transition spd="slow">
    <p:circle/>
  </p:transition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421824"/>
      </p:ext>
    </p:extLst>
  </p:cSld>
  <p:clrMapOvr>
    <a:masterClrMapping/>
  </p:clrMapOvr>
  <p:transition spd="slow">
    <p:circle/>
  </p:transition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039691"/>
      </p:ext>
    </p:extLst>
  </p:cSld>
  <p:clrMapOvr>
    <a:masterClrMapping/>
  </p:clrMapOvr>
  <p:transition spd="slow">
    <p:circle/>
  </p:transition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814672"/>
      </p:ext>
    </p:extLst>
  </p:cSld>
  <p:clrMapOvr>
    <a:masterClrMapping/>
  </p:clrMapOvr>
  <p:transition spd="slow"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462238"/>
      </p:ext>
    </p:extLst>
  </p:cSld>
  <p:clrMapOvr>
    <a:masterClrMapping/>
  </p:clrMapOvr>
  <p:transition>
    <p:comb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295908"/>
      </p:ext>
    </p:extLst>
  </p:cSld>
  <p:clrMapOvr>
    <a:masterClrMapping/>
  </p:clrMapOvr>
  <p:transition spd="slow">
    <p:circle/>
  </p:transition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454083"/>
      </p:ext>
    </p:extLst>
  </p:cSld>
  <p:clrMapOvr>
    <a:masterClrMapping/>
  </p:clrMapOvr>
  <p:transition spd="slow">
    <p:circle/>
  </p:transition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133421"/>
      </p:ext>
    </p:extLst>
  </p:cSld>
  <p:clrMapOvr>
    <a:masterClrMapping/>
  </p:clrMapOvr>
  <p:transition spd="slow">
    <p:circle/>
  </p:transition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4176009"/>
      </p:ext>
    </p:extLst>
  </p:cSld>
  <p:clrMapOvr>
    <a:masterClrMapping/>
  </p:clrMapOvr>
  <p:transition spd="slow">
    <p:circle/>
  </p:transition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0614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803616"/>
      </p:ext>
    </p:extLst>
  </p:cSld>
  <p:clrMapOvr>
    <a:masterClrMapping/>
  </p:clrMapOvr>
  <p:transition spd="slow">
    <p:circle/>
  </p:transition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175098"/>
      </p:ext>
    </p:extLst>
  </p:cSld>
  <p:clrMapOvr>
    <a:masterClrMapping/>
  </p:clrMapOvr>
  <p:transition spd="slow">
    <p:circle/>
  </p:transition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135156"/>
      </p:ext>
    </p:extLst>
  </p:cSld>
  <p:clrMapOvr>
    <a:masterClrMapping/>
  </p:clrMapOvr>
  <p:transition spd="slow">
    <p:circle/>
  </p:transition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636752"/>
      </p:ext>
    </p:extLst>
  </p:cSld>
  <p:clrMapOvr>
    <a:masterClrMapping/>
  </p:clrMapOvr>
  <p:transition spd="slow">
    <p:circle/>
  </p:transition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5061942"/>
      </p:ext>
    </p:extLst>
  </p:cSld>
  <p:clrMapOvr>
    <a:masterClrMapping/>
  </p:clrMapOvr>
  <p:transition spd="slow"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846204"/>
      </p:ext>
    </p:extLst>
  </p:cSld>
  <p:clrMapOvr>
    <a:masterClrMapping/>
  </p:clrMapOvr>
  <p:transition>
    <p:comb/>
  </p:transition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943611"/>
      </p:ext>
    </p:extLst>
  </p:cSld>
  <p:clrMapOvr>
    <a:masterClrMapping/>
  </p:clrMapOvr>
  <p:transition spd="slow">
    <p:circle/>
  </p:transition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852047"/>
      </p:ext>
    </p:extLst>
  </p:cSld>
  <p:clrMapOvr>
    <a:masterClrMapping/>
  </p:clrMapOvr>
  <p:transition spd="slow">
    <p:circle/>
  </p:transition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146078"/>
      </p:ext>
    </p:extLst>
  </p:cSld>
  <p:clrMapOvr>
    <a:masterClrMapping/>
  </p:clrMapOvr>
  <p:transition spd="slow">
    <p:circle/>
  </p:transition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334699"/>
      </p:ext>
    </p:extLst>
  </p:cSld>
  <p:clrMapOvr>
    <a:masterClrMapping/>
  </p:clrMapOvr>
  <p:transition spd="slow">
    <p:circle/>
  </p:transition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329489"/>
      </p:ext>
    </p:extLst>
  </p:cSld>
  <p:clrMapOvr>
    <a:masterClrMapping/>
  </p:clrMapOvr>
  <p:transition spd="slow">
    <p:circle/>
  </p:transition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88310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519796"/>
      </p:ext>
    </p:extLst>
  </p:cSld>
  <p:clrMapOvr>
    <a:masterClrMapping/>
  </p:clrMapOvr>
  <p:transition spd="slow">
    <p:circle/>
  </p:transition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133243"/>
      </p:ext>
    </p:extLst>
  </p:cSld>
  <p:clrMapOvr>
    <a:masterClrMapping/>
  </p:clrMapOvr>
  <p:transition spd="slow">
    <p:circle/>
  </p:transition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897569"/>
      </p:ext>
    </p:extLst>
  </p:cSld>
  <p:clrMapOvr>
    <a:masterClrMapping/>
  </p:clrMapOvr>
  <p:transition spd="slow">
    <p:circle/>
  </p:transition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9054893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E583-3F5B-41C3-A4D3-C4652F21C0A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A4DE-050C-4148-AAEB-03199155FA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084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9434495"/>
      </p:ext>
    </p:extLst>
  </p:cSld>
  <p:clrMapOvr>
    <a:masterClrMapping/>
  </p:clrMapOvr>
  <p:transition>
    <p:comb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7663206"/>
      </p:ext>
    </p:extLst>
  </p:cSld>
  <p:clrMapOvr>
    <a:masterClrMapping/>
  </p:clrMapOvr>
  <p:transition spd="slow">
    <p:circle/>
  </p:transition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743151"/>
      </p:ext>
    </p:extLst>
  </p:cSld>
  <p:clrMapOvr>
    <a:masterClrMapping/>
  </p:clrMapOvr>
  <p:transition spd="slow">
    <p:circle/>
  </p:transition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910161"/>
      </p:ext>
    </p:extLst>
  </p:cSld>
  <p:clrMapOvr>
    <a:masterClrMapping/>
  </p:clrMapOvr>
  <p:transition spd="slow">
    <p:circle/>
  </p:transition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374759"/>
      </p:ext>
    </p:extLst>
  </p:cSld>
  <p:clrMapOvr>
    <a:masterClrMapping/>
  </p:clrMapOvr>
  <p:transition spd="slow">
    <p:circle/>
  </p:transition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369953"/>
      </p:ext>
    </p:extLst>
  </p:cSld>
  <p:clrMapOvr>
    <a:masterClrMapping/>
  </p:clrMapOvr>
  <p:transition spd="slow">
    <p:circle/>
  </p:transition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013351"/>
      </p:ext>
    </p:extLst>
  </p:cSld>
  <p:clrMapOvr>
    <a:masterClrMapping/>
  </p:clrMapOvr>
  <p:transition spd="slow">
    <p:circle/>
  </p:transition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30199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797606"/>
      </p:ext>
    </p:extLst>
  </p:cSld>
  <p:clrMapOvr>
    <a:masterClrMapping/>
  </p:clrMapOvr>
  <p:transition spd="slow">
    <p:circle/>
  </p:transition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308732"/>
      </p:ext>
    </p:extLst>
  </p:cSld>
  <p:clrMapOvr>
    <a:masterClrMapping/>
  </p:clrMapOvr>
  <p:transition spd="slow">
    <p:circle/>
  </p:transition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186939"/>
      </p:ext>
    </p:extLst>
  </p:cSld>
  <p:clrMapOvr>
    <a:masterClrMapping/>
  </p:clrMapOvr>
  <p:transition spd="slow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821615"/>
      </p:ext>
    </p:extLst>
  </p:cSld>
  <p:clrMapOvr>
    <a:masterClrMapping/>
  </p:clrMapOvr>
  <p:transition>
    <p:comb/>
  </p:transition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095653"/>
      </p:ext>
    </p:extLst>
  </p:cSld>
  <p:clrMapOvr>
    <a:masterClrMapping/>
  </p:clrMapOvr>
  <p:transition spd="slow">
    <p:circle/>
  </p:transition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371496"/>
      </p:ext>
    </p:extLst>
  </p:cSld>
  <p:clrMapOvr>
    <a:masterClrMapping/>
  </p:clrMapOvr>
  <p:transition spd="slow">
    <p:circle/>
  </p:transition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011020"/>
      </p:ext>
    </p:extLst>
  </p:cSld>
  <p:clrMapOvr>
    <a:masterClrMapping/>
  </p:clrMapOvr>
  <p:transition spd="slow">
    <p:circle/>
  </p:transition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7943317"/>
      </p:ext>
    </p:extLst>
  </p:cSld>
  <p:clrMapOvr>
    <a:masterClrMapping/>
  </p:clrMapOvr>
  <p:transition spd="slow">
    <p:circle/>
  </p:transition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587316"/>
      </p:ext>
    </p:extLst>
  </p:cSld>
  <p:clrMapOvr>
    <a:masterClrMapping/>
  </p:clrMapOvr>
  <p:transition spd="slow">
    <p:circle/>
  </p:transition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006046"/>
      </p:ext>
    </p:extLst>
  </p:cSld>
  <p:clrMapOvr>
    <a:masterClrMapping/>
  </p:clrMapOvr>
  <p:transition spd="slow">
    <p:circle/>
  </p:transition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80232"/>
      </p:ext>
    </p:extLst>
  </p:cSld>
  <p:clrMapOvr>
    <a:masterClrMapping/>
  </p:clrMapOvr>
  <p:transition spd="slow">
    <p:circle/>
  </p:transition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4789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111879"/>
      </p:ext>
    </p:extLst>
  </p:cSld>
  <p:clrMapOvr>
    <a:masterClrMapping/>
  </p:clrMapOvr>
  <p:transition spd="slow">
    <p:circle/>
  </p:transition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715375"/>
      </p:ext>
    </p:extLst>
  </p:cSld>
  <p:clrMapOvr>
    <a:masterClrMapping/>
  </p:clrMapOvr>
  <p:transition spd="slow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9903739"/>
      </p:ext>
    </p:extLst>
  </p:cSld>
  <p:clrMapOvr>
    <a:masterClrMapping/>
  </p:clrMapOvr>
  <p:transition>
    <p:comb/>
  </p:transition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4164150"/>
      </p:ext>
    </p:extLst>
  </p:cSld>
  <p:clrMapOvr>
    <a:masterClrMapping/>
  </p:clrMapOvr>
  <p:transition spd="slow">
    <p:circle/>
  </p:transition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69454"/>
      </p:ext>
    </p:extLst>
  </p:cSld>
  <p:clrMapOvr>
    <a:masterClrMapping/>
  </p:clrMapOvr>
  <p:transition spd="slow">
    <p:circle/>
  </p:transition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4339"/>
      </p:ext>
    </p:extLst>
  </p:cSld>
  <p:clrMapOvr>
    <a:masterClrMapping/>
  </p:clrMapOvr>
  <p:transition spd="slow">
    <p:circle/>
  </p:transition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525451"/>
      </p:ext>
    </p:extLst>
  </p:cSld>
  <p:clrMapOvr>
    <a:masterClrMapping/>
  </p:clrMapOvr>
  <p:transition spd="slow">
    <p:circle/>
  </p:transition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628601"/>
      </p:ext>
    </p:extLst>
  </p:cSld>
  <p:clrMapOvr>
    <a:masterClrMapping/>
  </p:clrMapOvr>
  <p:transition spd="slow">
    <p:circle/>
  </p:transition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0124229"/>
      </p:ext>
    </p:extLst>
  </p:cSld>
  <p:clrMapOvr>
    <a:masterClrMapping/>
  </p:clrMapOvr>
  <p:transition spd="slow">
    <p:circle/>
  </p:transition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1042405"/>
      </p:ext>
    </p:extLst>
  </p:cSld>
  <p:clrMapOvr>
    <a:masterClrMapping/>
  </p:clrMapOvr>
  <p:transition spd="slow">
    <p:circle/>
  </p:transition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703328"/>
      </p:ext>
    </p:extLst>
  </p:cSld>
  <p:clrMapOvr>
    <a:masterClrMapping/>
  </p:clrMapOvr>
  <p:transition spd="slow">
    <p:circle/>
  </p:transition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42355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813128"/>
      </p:ext>
    </p:extLst>
  </p:cSld>
  <p:clrMapOvr>
    <a:masterClrMapping/>
  </p:clrMapOvr>
  <p:transition spd="slow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617029"/>
      </p:ext>
    </p:extLst>
  </p:cSld>
  <p:clrMapOvr>
    <a:masterClrMapping/>
  </p:clrMapOvr>
  <p:transition>
    <p:comb/>
  </p:transition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271383"/>
      </p:ext>
    </p:extLst>
  </p:cSld>
  <p:clrMapOvr>
    <a:masterClrMapping/>
  </p:clrMapOvr>
  <p:transition spd="slow">
    <p:circle/>
  </p:transition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001037"/>
      </p:ext>
    </p:extLst>
  </p:cSld>
  <p:clrMapOvr>
    <a:masterClrMapping/>
  </p:clrMapOvr>
  <p:transition spd="slow">
    <p:circle/>
  </p:transition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613331"/>
      </p:ext>
    </p:extLst>
  </p:cSld>
  <p:clrMapOvr>
    <a:masterClrMapping/>
  </p:clrMapOvr>
  <p:transition spd="slow">
    <p:circle/>
  </p:transition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6314352"/>
      </p:ext>
    </p:extLst>
  </p:cSld>
  <p:clrMapOvr>
    <a:masterClrMapping/>
  </p:clrMapOvr>
  <p:transition spd="slow">
    <p:circle/>
  </p:transition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9554476"/>
      </p:ext>
    </p:extLst>
  </p:cSld>
  <p:clrMapOvr>
    <a:masterClrMapping/>
  </p:clrMapOvr>
  <p:transition spd="slow">
    <p:circle/>
  </p:transition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537909"/>
      </p:ext>
    </p:extLst>
  </p:cSld>
  <p:clrMapOvr>
    <a:masterClrMapping/>
  </p:clrMapOvr>
  <p:transition spd="slow">
    <p:circle/>
  </p:transition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369112"/>
      </p:ext>
    </p:extLst>
  </p:cSld>
  <p:clrMapOvr>
    <a:masterClrMapping/>
  </p:clrMapOvr>
  <p:transition spd="slow">
    <p:circle/>
  </p:transition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727141"/>
      </p:ext>
    </p:extLst>
  </p:cSld>
  <p:clrMapOvr>
    <a:masterClrMapping/>
  </p:clrMapOvr>
  <p:transition spd="slow">
    <p:circle/>
  </p:transition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3096801"/>
      </p:ext>
    </p:extLst>
  </p:cSld>
  <p:clrMapOvr>
    <a:masterClrMapping/>
  </p:clrMapOvr>
  <p:transition spd="slow">
    <p:circle/>
  </p:transition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A4883-E33E-445E-8F78-D5DEC6571356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351605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707785"/>
      </p:ext>
    </p:extLst>
  </p:cSld>
  <p:clrMapOvr>
    <a:masterClrMapping/>
  </p:clrMapOvr>
  <p:transition>
    <p:comb/>
  </p:transition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CCB4-E811-4ACA-89C0-65DE68C93FB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499685"/>
      </p:ext>
    </p:extLst>
  </p:cSld>
  <p:clrMapOvr>
    <a:masterClrMapping/>
  </p:clrMapOvr>
  <p:transition spd="slow">
    <p:circle/>
  </p:transition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CE7F1-6CDE-44F6-B303-4DC670479AA5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94011"/>
      </p:ext>
    </p:extLst>
  </p:cSld>
  <p:clrMapOvr>
    <a:masterClrMapping/>
  </p:clrMapOvr>
  <p:transition spd="slow">
    <p:circle/>
  </p:transition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E349-A991-4732-994B-0EE95B500718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908033"/>
      </p:ext>
    </p:extLst>
  </p:cSld>
  <p:clrMapOvr>
    <a:masterClrMapping/>
  </p:clrMapOvr>
  <p:transition spd="slow">
    <p:circle/>
  </p:transition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815D-1EA7-4FA0-A3D3-6FF9A1C01517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019903"/>
      </p:ext>
    </p:extLst>
  </p:cSld>
  <p:clrMapOvr>
    <a:masterClrMapping/>
  </p:clrMapOvr>
  <p:transition spd="slow">
    <p:circle/>
  </p:transition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721D5-F54D-4276-A857-D76F22EE30D2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066590"/>
      </p:ext>
    </p:extLst>
  </p:cSld>
  <p:clrMapOvr>
    <a:masterClrMapping/>
  </p:clrMapOvr>
  <p:transition spd="slow">
    <p:circle/>
  </p:transition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6F9E1-9625-49DF-A85B-6BC8C31C1A0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580248"/>
      </p:ext>
    </p:extLst>
  </p:cSld>
  <p:clrMapOvr>
    <a:masterClrMapping/>
  </p:clrMapOvr>
  <p:transition spd="slow">
    <p:circle/>
  </p:transition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DC913-449A-4E05-AA42-93C4B611561D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750290"/>
      </p:ext>
    </p:extLst>
  </p:cSld>
  <p:clrMapOvr>
    <a:masterClrMapping/>
  </p:clrMapOvr>
  <p:transition spd="slow">
    <p:circle/>
  </p:transition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B3ED-F622-4A0F-B012-D4D3D389E569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372673"/>
      </p:ext>
    </p:extLst>
  </p:cSld>
  <p:clrMapOvr>
    <a:masterClrMapping/>
  </p:clrMapOvr>
  <p:transition spd="slow">
    <p:circle/>
  </p:transition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8A14-CA4F-42F6-BDB8-14C19DE312A4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825940"/>
      </p:ext>
    </p:extLst>
  </p:cSld>
  <p:clrMapOvr>
    <a:masterClrMapping/>
  </p:clrMapOvr>
  <p:transition spd="slow">
    <p:circle/>
  </p:transition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0D2E-C59E-401E-8557-58D7799A69FB}" type="slidenum">
              <a:rPr lang="ru-RU">
                <a:solidFill>
                  <a:srgbClr val="4B25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B25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B25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9132089"/>
      </p:ext>
    </p:extLst>
  </p:cSld>
  <p:clrMapOvr>
    <a:masterClrMapping/>
  </p:clrMapOvr>
  <p:transition spd="slow">
    <p:circl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12738"/>
      </p:ext>
    </p:extLst>
  </p:cSld>
  <p:clrMapOvr>
    <a:masterClrMapping/>
  </p:clrMapOvr>
  <p:transition>
    <p:comb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867450"/>
      </p:ext>
    </p:extLst>
  </p:cSld>
  <p:clrMapOvr>
    <a:masterClrMapping/>
  </p:clrMapOvr>
  <p:transition>
    <p:comb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665044"/>
      </p:ext>
    </p:extLst>
  </p:cSld>
  <p:clrMapOvr>
    <a:masterClrMapping/>
  </p:clrMapOvr>
  <p:transition>
    <p:comb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599833"/>
      </p:ext>
    </p:extLst>
  </p:cSld>
  <p:clrMapOvr>
    <a:masterClrMapping/>
  </p:clrMapOvr>
  <p:transition>
    <p:comb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207247"/>
      </p:ext>
    </p:extLst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DDC7B-EF36-4966-9B84-770F3AF1C20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5D16-08F6-46A6-894F-4FB96F8A8605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760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056200"/>
      </p:ext>
    </p:extLst>
  </p:cSld>
  <p:clrMapOvr>
    <a:masterClrMapping/>
  </p:clrMapOvr>
  <p:transition>
    <p:comb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240877"/>
      </p:ext>
    </p:extLst>
  </p:cSld>
  <p:clrMapOvr>
    <a:masterClrMapping/>
  </p:clrMapOvr>
  <p:transition>
    <p:comb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8793113"/>
      </p:ext>
    </p:extLst>
  </p:cSld>
  <p:clrMapOvr>
    <a:masterClrMapping/>
  </p:clrMapOvr>
  <p:transition>
    <p:comb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470645"/>
      </p:ext>
    </p:extLst>
  </p:cSld>
  <p:clrMapOvr>
    <a:masterClrMapping/>
  </p:clrMapOvr>
  <p:transition>
    <p:comb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442784"/>
      </p:ext>
    </p:extLst>
  </p:cSld>
  <p:clrMapOvr>
    <a:masterClrMapping/>
  </p:clrMapOvr>
  <p:transition>
    <p:comb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0355317"/>
      </p:ext>
    </p:extLst>
  </p:cSld>
  <p:clrMapOvr>
    <a:masterClrMapping/>
  </p:clrMapOvr>
  <p:transition>
    <p:comb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236095"/>
      </p:ext>
    </p:extLst>
  </p:cSld>
  <p:clrMapOvr>
    <a:masterClrMapping/>
  </p:clrMapOvr>
  <p:transition>
    <p:comb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5895"/>
      </p:ext>
    </p:extLst>
  </p:cSld>
  <p:clrMapOvr>
    <a:masterClrMapping/>
  </p:clrMapOvr>
  <p:transition>
    <p:comb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502353"/>
      </p:ext>
    </p:extLst>
  </p:cSld>
  <p:clrMapOvr>
    <a:masterClrMapping/>
  </p:clrMapOvr>
  <p:transition>
    <p:comb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434720"/>
      </p:ext>
    </p:extLst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C009D-A19F-45DD-A765-84B4987E655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370D6-3B9A-4FD3-88D7-379CC1763F5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25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6668601"/>
      </p:ext>
    </p:extLst>
  </p:cSld>
  <p:clrMapOvr>
    <a:masterClrMapping/>
  </p:clrMapOvr>
  <p:transition>
    <p:comb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61273"/>
      </p:ext>
    </p:extLst>
  </p:cSld>
  <p:clrMapOvr>
    <a:masterClrMapping/>
  </p:clrMapOvr>
  <p:transition>
    <p:comb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912861"/>
      </p:ext>
    </p:extLst>
  </p:cSld>
  <p:clrMapOvr>
    <a:masterClrMapping/>
  </p:clrMapOvr>
  <p:transition>
    <p:comb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904988"/>
      </p:ext>
    </p:extLst>
  </p:cSld>
  <p:clrMapOvr>
    <a:masterClrMapping/>
  </p:clrMapOvr>
  <p:transition>
    <p:comb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605423"/>
      </p:ext>
    </p:extLst>
  </p:cSld>
  <p:clrMapOvr>
    <a:masterClrMapping/>
  </p:clrMapOvr>
  <p:transition>
    <p:comb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232788"/>
      </p:ext>
    </p:extLst>
  </p:cSld>
  <p:clrMapOvr>
    <a:masterClrMapping/>
  </p:clrMapOvr>
  <p:transition>
    <p:comb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796728"/>
      </p:ext>
    </p:extLst>
  </p:cSld>
  <p:clrMapOvr>
    <a:masterClrMapping/>
  </p:clrMapOvr>
  <p:transition>
    <p:comb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097115"/>
      </p:ext>
    </p:extLst>
  </p:cSld>
  <p:clrMapOvr>
    <a:masterClrMapping/>
  </p:clrMapOvr>
  <p:transition>
    <p:comb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962920"/>
      </p:ext>
    </p:extLst>
  </p:cSld>
  <p:clrMapOvr>
    <a:masterClrMapping/>
  </p:clrMapOvr>
  <p:transition>
    <p:comb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158168"/>
      </p:ext>
    </p:extLst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E982F-4766-40AE-B49B-F0C595ECD6C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22AA-68D0-48E9-8FFE-E007B6E6C8D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805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6868878"/>
      </p:ext>
    </p:extLst>
  </p:cSld>
  <p:clrMapOvr>
    <a:masterClrMapping/>
  </p:clrMapOvr>
  <p:transition>
    <p:comb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AB84-F403-4877-908E-F65C5EA1997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182EF-6A6E-4070-A6CD-9EDB4F767F5E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36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344B-24A5-464E-973B-EE8AB598DAA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B46BB-C2C5-4404-9B68-8C2FC875FFF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94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65FD9-1AA3-430E-A10D-236342E2C1C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C3984-C5F3-4176-8D3B-6DBF0D9EA28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918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E583-3F5B-41C3-A4D3-C4652F21C0A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A4DE-050C-4148-AAEB-03199155FA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01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DDC7B-EF36-4966-9B84-770F3AF1C20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5D16-08F6-46A6-894F-4FB96F8A8605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35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C009D-A19F-45DD-A765-84B4987E655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370D6-3B9A-4FD3-88D7-379CC1763F5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24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E982F-4766-40AE-B49B-F0C595ECD6C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22AA-68D0-48E9-8FFE-E007B6E6C8D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0972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54F37-A9CB-40CD-A62B-C2DAC8078F8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B262F-57AF-4CB1-A032-94A4A831F76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749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BAC49-8648-459D-9B1F-30A16C68D50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E67D9-0117-4C71-8260-75A15A884C0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14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54F37-A9CB-40CD-A62B-C2DAC8078F8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B262F-57AF-4CB1-A032-94A4A831F76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690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688B-415C-453D-9B34-9419B4C1FE8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E516C-A216-4266-936D-0230C36577A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205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7EFEE-D8ED-4ED6-AE25-E6B28DC0E58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6B6D8-4DF8-4912-B152-6DF82675E4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91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9967E-8D9D-4762-B7FD-0F3016C3C0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3309297"/>
      </p:ext>
    </p:extLst>
  </p:cSld>
  <p:clrMapOvr>
    <a:masterClrMapping/>
  </p:clrMapOvr>
  <p:transition>
    <p:comb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7EF1A-D0BB-4E15-81C8-3285F424EB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841295"/>
      </p:ext>
    </p:extLst>
  </p:cSld>
  <p:clrMapOvr>
    <a:masterClrMapping/>
  </p:clrMapOvr>
  <p:transition>
    <p:comb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EEE07-828C-460C-87F4-901EA6159C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527623"/>
      </p:ext>
    </p:extLst>
  </p:cSld>
  <p:clrMapOvr>
    <a:masterClrMapping/>
  </p:clrMapOvr>
  <p:transition>
    <p:comb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E6E7B-AFDE-4221-98CB-1DBF7D8FAD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77477"/>
      </p:ext>
    </p:extLst>
  </p:cSld>
  <p:clrMapOvr>
    <a:masterClrMapping/>
  </p:clrMapOvr>
  <p:transition>
    <p:comb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E54A-45E0-4D62-9CF6-26B6C9F779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369446"/>
      </p:ext>
    </p:extLst>
  </p:cSld>
  <p:clrMapOvr>
    <a:masterClrMapping/>
  </p:clrMapOvr>
  <p:transition>
    <p:comb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5EEF3-EE70-4247-88A5-1C98279C3E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6690039"/>
      </p:ext>
    </p:extLst>
  </p:cSld>
  <p:clrMapOvr>
    <a:masterClrMapping/>
  </p:clrMapOvr>
  <p:transition>
    <p:comb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B58A7-88BC-4148-8E16-3F11BA5DCE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9928790"/>
      </p:ext>
    </p:extLst>
  </p:cSld>
  <p:clrMapOvr>
    <a:masterClrMapping/>
  </p:clrMapOvr>
  <p:transition>
    <p:comb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BC65-07FC-4566-8023-39ECC97F17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559475"/>
      </p:ext>
    </p:extLst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BAC49-8648-459D-9B1F-30A16C68D50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E67D9-0117-4C71-8260-75A15A884C0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24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8EB20-CF88-49DF-BF46-41B4441EE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7422322"/>
      </p:ext>
    </p:extLst>
  </p:cSld>
  <p:clrMapOvr>
    <a:masterClrMapping/>
  </p:clrMapOvr>
  <p:transition>
    <p:comb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347-03A3-4665-8610-5BF00476AE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062101"/>
      </p:ext>
    </p:extLst>
  </p:cSld>
  <p:clrMapOvr>
    <a:masterClrMapping/>
  </p:clrMapOvr>
  <p:transition>
    <p:comb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1299-DE1E-4D40-91D0-5B4662AE54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01429"/>
      </p:ext>
    </p:extLst>
  </p:cSld>
  <p:clrMapOvr>
    <a:masterClrMapping/>
  </p:clrMapOvr>
  <p:transition>
    <p:comb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B50A97-E64F-4A77-963F-D227D33227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275198"/>
      </p:ext>
    </p:extLst>
  </p:cSld>
  <p:clrMapOvr>
    <a:masterClrMapping/>
  </p:clrMapOvr>
  <p:transition>
    <p:comb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C2DB00-EC67-4668-8ED8-9B6D659779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62493"/>
      </p:ext>
    </p:extLst>
  </p:cSld>
  <p:clrMapOvr>
    <a:masterClrMapping/>
  </p:clrMapOvr>
  <p:transition>
    <p:comb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7F1220-9524-4E16-B56D-C87C8F9B68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167893"/>
      </p:ext>
    </p:extLst>
  </p:cSld>
  <p:clrMapOvr>
    <a:masterClrMapping/>
  </p:clrMapOvr>
  <p:transition>
    <p:comb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CEC10E3-38F9-425C-959D-D0D3D99B6D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330242"/>
      </p:ext>
    </p:extLst>
  </p:cSld>
  <p:clrMapOvr>
    <a:masterClrMapping/>
  </p:clrMapOvr>
  <p:transition>
    <p:comb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3E6EA2-F54E-4554-9763-87B37BE8A5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294133"/>
      </p:ext>
    </p:extLst>
  </p:cSld>
  <p:clrMapOvr>
    <a:masterClrMapping/>
  </p:clrMapOvr>
  <p:transition>
    <p:comb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03CEC-7BDA-4400-A2D7-CBD026A0AE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006938"/>
      </p:ext>
    </p:extLst>
  </p:cSld>
  <p:clrMapOvr>
    <a:masterClrMapping/>
  </p:clrMapOvr>
  <p:transition advClick="0" advTm="7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63430-D217-43DE-A6FB-AA8F62DCB8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638807"/>
      </p:ext>
    </p:extLst>
  </p:cSld>
  <p:clrMapOvr>
    <a:masterClrMapping/>
  </p:clrMapOvr>
  <p:transition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17" Type="http://schemas.openxmlformats.org/officeDocument/2006/relationships/theme" Target="../theme/theme13.xml"/><Relationship Id="rId2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7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slideLayout" Target="../slideLayouts/slideLayout185.xml"/><Relationship Id="rId17" Type="http://schemas.openxmlformats.org/officeDocument/2006/relationships/theme" Target="../theme/theme14.xml"/><Relationship Id="rId2" Type="http://schemas.openxmlformats.org/officeDocument/2006/relationships/slideLayout" Target="../slideLayouts/slideLayout175.xml"/><Relationship Id="rId16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Relationship Id="rId14" Type="http://schemas.openxmlformats.org/officeDocument/2006/relationships/slideLayout" Target="../slideLayouts/slideLayout18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17" Type="http://schemas.openxmlformats.org/officeDocument/2006/relationships/theme" Target="../theme/theme15.xml"/><Relationship Id="rId2" Type="http://schemas.openxmlformats.org/officeDocument/2006/relationships/slideLayout" Target="../slideLayouts/slideLayout191.xml"/><Relationship Id="rId16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5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slideLayout" Target="../slideLayouts/slideLayout20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11" Type="http://schemas.openxmlformats.org/officeDocument/2006/relationships/slideLayout" Target="../slideLayouts/slideLayout238.xml"/><Relationship Id="rId5" Type="http://schemas.openxmlformats.org/officeDocument/2006/relationships/slideLayout" Target="../slideLayouts/slideLayout232.xml"/><Relationship Id="rId10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31.xml"/><Relationship Id="rId9" Type="http://schemas.openxmlformats.org/officeDocument/2006/relationships/slideLayout" Target="../slideLayouts/slideLayout23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13" Type="http://schemas.openxmlformats.org/officeDocument/2006/relationships/slideLayout" Target="../slideLayouts/slideLayout262.xml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slideLayout" Target="../slideLayouts/slideLayout261.xml"/><Relationship Id="rId17" Type="http://schemas.openxmlformats.org/officeDocument/2006/relationships/theme" Target="../theme/theme20.xml"/><Relationship Id="rId2" Type="http://schemas.openxmlformats.org/officeDocument/2006/relationships/slideLayout" Target="../slideLayouts/slideLayout251.xml"/><Relationship Id="rId16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Relationship Id="rId14" Type="http://schemas.openxmlformats.org/officeDocument/2006/relationships/slideLayout" Target="../slideLayouts/slideLayout26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slideLayout" Target="../slideLayouts/slideLayout278.xml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slideLayout" Target="../slideLayouts/slideLayout277.xml"/><Relationship Id="rId17" Type="http://schemas.openxmlformats.org/officeDocument/2006/relationships/theme" Target="../theme/theme21.xml"/><Relationship Id="rId2" Type="http://schemas.openxmlformats.org/officeDocument/2006/relationships/slideLayout" Target="../slideLayouts/slideLayout267.xml"/><Relationship Id="rId16" Type="http://schemas.openxmlformats.org/officeDocument/2006/relationships/slideLayout" Target="../slideLayouts/slideLayout281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Relationship Id="rId14" Type="http://schemas.openxmlformats.org/officeDocument/2006/relationships/slideLayout" Target="../slideLayouts/slideLayout27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9.xml"/><Relationship Id="rId13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4.xml"/><Relationship Id="rId7" Type="http://schemas.openxmlformats.org/officeDocument/2006/relationships/slideLayout" Target="../slideLayouts/slideLayout288.xml"/><Relationship Id="rId12" Type="http://schemas.openxmlformats.org/officeDocument/2006/relationships/slideLayout" Target="../slideLayouts/slideLayout293.xml"/><Relationship Id="rId17" Type="http://schemas.openxmlformats.org/officeDocument/2006/relationships/theme" Target="../theme/theme22.xml"/><Relationship Id="rId2" Type="http://schemas.openxmlformats.org/officeDocument/2006/relationships/slideLayout" Target="../slideLayouts/slideLayout283.xml"/><Relationship Id="rId16" Type="http://schemas.openxmlformats.org/officeDocument/2006/relationships/slideLayout" Target="../slideLayouts/slideLayout297.xml"/><Relationship Id="rId1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7.xml"/><Relationship Id="rId11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86.xml"/><Relationship Id="rId15" Type="http://schemas.openxmlformats.org/officeDocument/2006/relationships/slideLayout" Target="../slideLayouts/slideLayout296.xml"/><Relationship Id="rId10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85.xml"/><Relationship Id="rId9" Type="http://schemas.openxmlformats.org/officeDocument/2006/relationships/slideLayout" Target="../slideLayouts/slideLayout290.xml"/><Relationship Id="rId14" Type="http://schemas.openxmlformats.org/officeDocument/2006/relationships/slideLayout" Target="../slideLayouts/slideLayout29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slideLayout" Target="../slideLayouts/slideLayout310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slideLayout" Target="../slideLayouts/slideLayout309.xml"/><Relationship Id="rId17" Type="http://schemas.openxmlformats.org/officeDocument/2006/relationships/theme" Target="../theme/theme23.xml"/><Relationship Id="rId2" Type="http://schemas.openxmlformats.org/officeDocument/2006/relationships/slideLayout" Target="../slideLayouts/slideLayout299.xml"/><Relationship Id="rId16" Type="http://schemas.openxmlformats.org/officeDocument/2006/relationships/slideLayout" Target="../slideLayouts/slideLayout313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5" Type="http://schemas.openxmlformats.org/officeDocument/2006/relationships/slideLayout" Target="../slideLayouts/slideLayout31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Relationship Id="rId14" Type="http://schemas.openxmlformats.org/officeDocument/2006/relationships/slideLayout" Target="../slideLayouts/slideLayout31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1.xml"/><Relationship Id="rId13" Type="http://schemas.openxmlformats.org/officeDocument/2006/relationships/slideLayout" Target="../slideLayouts/slideLayout326.xml"/><Relationship Id="rId3" Type="http://schemas.openxmlformats.org/officeDocument/2006/relationships/slideLayout" Target="../slideLayouts/slideLayout316.xml"/><Relationship Id="rId7" Type="http://schemas.openxmlformats.org/officeDocument/2006/relationships/slideLayout" Target="../slideLayouts/slideLayout320.xml"/><Relationship Id="rId12" Type="http://schemas.openxmlformats.org/officeDocument/2006/relationships/slideLayout" Target="../slideLayouts/slideLayout325.xml"/><Relationship Id="rId17" Type="http://schemas.openxmlformats.org/officeDocument/2006/relationships/theme" Target="../theme/theme24.xml"/><Relationship Id="rId2" Type="http://schemas.openxmlformats.org/officeDocument/2006/relationships/slideLayout" Target="../slideLayouts/slideLayout315.xml"/><Relationship Id="rId16" Type="http://schemas.openxmlformats.org/officeDocument/2006/relationships/slideLayout" Target="../slideLayouts/slideLayout329.xml"/><Relationship Id="rId1" Type="http://schemas.openxmlformats.org/officeDocument/2006/relationships/slideLayout" Target="../slideLayouts/slideLayout314.xml"/><Relationship Id="rId6" Type="http://schemas.openxmlformats.org/officeDocument/2006/relationships/slideLayout" Target="../slideLayouts/slideLayout319.xml"/><Relationship Id="rId11" Type="http://schemas.openxmlformats.org/officeDocument/2006/relationships/slideLayout" Target="../slideLayouts/slideLayout324.xml"/><Relationship Id="rId5" Type="http://schemas.openxmlformats.org/officeDocument/2006/relationships/slideLayout" Target="../slideLayouts/slideLayout318.xml"/><Relationship Id="rId15" Type="http://schemas.openxmlformats.org/officeDocument/2006/relationships/slideLayout" Target="../slideLayouts/slideLayout328.xml"/><Relationship Id="rId10" Type="http://schemas.openxmlformats.org/officeDocument/2006/relationships/slideLayout" Target="../slideLayouts/slideLayout323.xml"/><Relationship Id="rId4" Type="http://schemas.openxmlformats.org/officeDocument/2006/relationships/slideLayout" Target="../slideLayouts/slideLayout317.xml"/><Relationship Id="rId9" Type="http://schemas.openxmlformats.org/officeDocument/2006/relationships/slideLayout" Target="../slideLayouts/slideLayout322.xml"/><Relationship Id="rId14" Type="http://schemas.openxmlformats.org/officeDocument/2006/relationships/slideLayout" Target="../slideLayouts/slideLayout327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7.xml"/><Relationship Id="rId13" Type="http://schemas.openxmlformats.org/officeDocument/2006/relationships/slideLayout" Target="../slideLayouts/slideLayout342.xml"/><Relationship Id="rId3" Type="http://schemas.openxmlformats.org/officeDocument/2006/relationships/slideLayout" Target="../slideLayouts/slideLayout332.xml"/><Relationship Id="rId7" Type="http://schemas.openxmlformats.org/officeDocument/2006/relationships/slideLayout" Target="../slideLayouts/slideLayout336.xml"/><Relationship Id="rId12" Type="http://schemas.openxmlformats.org/officeDocument/2006/relationships/slideLayout" Target="../slideLayouts/slideLayout341.xml"/><Relationship Id="rId17" Type="http://schemas.openxmlformats.org/officeDocument/2006/relationships/theme" Target="../theme/theme25.xml"/><Relationship Id="rId2" Type="http://schemas.openxmlformats.org/officeDocument/2006/relationships/slideLayout" Target="../slideLayouts/slideLayout331.xml"/><Relationship Id="rId16" Type="http://schemas.openxmlformats.org/officeDocument/2006/relationships/slideLayout" Target="../slideLayouts/slideLayout345.xml"/><Relationship Id="rId1" Type="http://schemas.openxmlformats.org/officeDocument/2006/relationships/slideLayout" Target="../slideLayouts/slideLayout330.xml"/><Relationship Id="rId6" Type="http://schemas.openxmlformats.org/officeDocument/2006/relationships/slideLayout" Target="../slideLayouts/slideLayout335.xml"/><Relationship Id="rId11" Type="http://schemas.openxmlformats.org/officeDocument/2006/relationships/slideLayout" Target="../slideLayouts/slideLayout340.xml"/><Relationship Id="rId5" Type="http://schemas.openxmlformats.org/officeDocument/2006/relationships/slideLayout" Target="../slideLayouts/slideLayout334.xml"/><Relationship Id="rId15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339.xml"/><Relationship Id="rId4" Type="http://schemas.openxmlformats.org/officeDocument/2006/relationships/slideLayout" Target="../slideLayouts/slideLayout333.xml"/><Relationship Id="rId9" Type="http://schemas.openxmlformats.org/officeDocument/2006/relationships/slideLayout" Target="../slideLayouts/slideLayout338.xml"/><Relationship Id="rId14" Type="http://schemas.openxmlformats.org/officeDocument/2006/relationships/slideLayout" Target="../slideLayouts/slideLayout34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3.xml"/><Relationship Id="rId13" Type="http://schemas.openxmlformats.org/officeDocument/2006/relationships/slideLayout" Target="../slideLayouts/slideLayout358.xml"/><Relationship Id="rId3" Type="http://schemas.openxmlformats.org/officeDocument/2006/relationships/slideLayout" Target="../slideLayouts/slideLayout348.xml"/><Relationship Id="rId7" Type="http://schemas.openxmlformats.org/officeDocument/2006/relationships/slideLayout" Target="../slideLayouts/slideLayout352.xml"/><Relationship Id="rId12" Type="http://schemas.openxmlformats.org/officeDocument/2006/relationships/slideLayout" Target="../slideLayouts/slideLayout357.xml"/><Relationship Id="rId17" Type="http://schemas.openxmlformats.org/officeDocument/2006/relationships/theme" Target="../theme/theme26.xml"/><Relationship Id="rId2" Type="http://schemas.openxmlformats.org/officeDocument/2006/relationships/slideLayout" Target="../slideLayouts/slideLayout347.xml"/><Relationship Id="rId16" Type="http://schemas.openxmlformats.org/officeDocument/2006/relationships/slideLayout" Target="../slideLayouts/slideLayout361.xml"/><Relationship Id="rId1" Type="http://schemas.openxmlformats.org/officeDocument/2006/relationships/slideLayout" Target="../slideLayouts/slideLayout346.xml"/><Relationship Id="rId6" Type="http://schemas.openxmlformats.org/officeDocument/2006/relationships/slideLayout" Target="../slideLayouts/slideLayout351.xml"/><Relationship Id="rId11" Type="http://schemas.openxmlformats.org/officeDocument/2006/relationships/slideLayout" Target="../slideLayouts/slideLayout356.xml"/><Relationship Id="rId5" Type="http://schemas.openxmlformats.org/officeDocument/2006/relationships/slideLayout" Target="../slideLayouts/slideLayout350.xml"/><Relationship Id="rId15" Type="http://schemas.openxmlformats.org/officeDocument/2006/relationships/slideLayout" Target="../slideLayouts/slideLayout360.xml"/><Relationship Id="rId10" Type="http://schemas.openxmlformats.org/officeDocument/2006/relationships/slideLayout" Target="../slideLayouts/slideLayout355.xml"/><Relationship Id="rId4" Type="http://schemas.openxmlformats.org/officeDocument/2006/relationships/slideLayout" Target="../slideLayouts/slideLayout349.xml"/><Relationship Id="rId9" Type="http://schemas.openxmlformats.org/officeDocument/2006/relationships/slideLayout" Target="../slideLayouts/slideLayout354.xml"/><Relationship Id="rId14" Type="http://schemas.openxmlformats.org/officeDocument/2006/relationships/slideLayout" Target="../slideLayouts/slideLayout359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9.xml"/><Relationship Id="rId3" Type="http://schemas.openxmlformats.org/officeDocument/2006/relationships/slideLayout" Target="../slideLayouts/slideLayout364.xml"/><Relationship Id="rId7" Type="http://schemas.openxmlformats.org/officeDocument/2006/relationships/slideLayout" Target="../slideLayouts/slideLayout368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363.xml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5" Type="http://schemas.openxmlformats.org/officeDocument/2006/relationships/slideLayout" Target="../slideLayouts/slideLayout366.xml"/><Relationship Id="rId10" Type="http://schemas.openxmlformats.org/officeDocument/2006/relationships/slideLayout" Target="../slideLayouts/slideLayout371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0.xml"/><Relationship Id="rId3" Type="http://schemas.openxmlformats.org/officeDocument/2006/relationships/slideLayout" Target="../slideLayouts/slideLayout375.xml"/><Relationship Id="rId7" Type="http://schemas.openxmlformats.org/officeDocument/2006/relationships/slideLayout" Target="../slideLayouts/slideLayout379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74.xml"/><Relationship Id="rId1" Type="http://schemas.openxmlformats.org/officeDocument/2006/relationships/slideLayout" Target="../slideLayouts/slideLayout373.xml"/><Relationship Id="rId6" Type="http://schemas.openxmlformats.org/officeDocument/2006/relationships/slideLayout" Target="../slideLayouts/slideLayout378.xml"/><Relationship Id="rId11" Type="http://schemas.openxmlformats.org/officeDocument/2006/relationships/slideLayout" Target="../slideLayouts/slideLayout383.xml"/><Relationship Id="rId5" Type="http://schemas.openxmlformats.org/officeDocument/2006/relationships/slideLayout" Target="../slideLayouts/slideLayout377.xml"/><Relationship Id="rId10" Type="http://schemas.openxmlformats.org/officeDocument/2006/relationships/slideLayout" Target="../slideLayouts/slideLayout382.xml"/><Relationship Id="rId4" Type="http://schemas.openxmlformats.org/officeDocument/2006/relationships/slideLayout" Target="../slideLayouts/slideLayout376.xml"/><Relationship Id="rId9" Type="http://schemas.openxmlformats.org/officeDocument/2006/relationships/slideLayout" Target="../slideLayouts/slideLayout381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1.xml"/><Relationship Id="rId3" Type="http://schemas.openxmlformats.org/officeDocument/2006/relationships/slideLayout" Target="../slideLayouts/slideLayout386.xml"/><Relationship Id="rId7" Type="http://schemas.openxmlformats.org/officeDocument/2006/relationships/slideLayout" Target="../slideLayouts/slideLayout390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85.xml"/><Relationship Id="rId1" Type="http://schemas.openxmlformats.org/officeDocument/2006/relationships/slideLayout" Target="../slideLayouts/slideLayout384.xml"/><Relationship Id="rId6" Type="http://schemas.openxmlformats.org/officeDocument/2006/relationships/slideLayout" Target="../slideLayouts/slideLayout389.xml"/><Relationship Id="rId11" Type="http://schemas.openxmlformats.org/officeDocument/2006/relationships/slideLayout" Target="../slideLayouts/slideLayout394.xml"/><Relationship Id="rId5" Type="http://schemas.openxmlformats.org/officeDocument/2006/relationships/slideLayout" Target="../slideLayouts/slideLayout388.xml"/><Relationship Id="rId10" Type="http://schemas.openxmlformats.org/officeDocument/2006/relationships/slideLayout" Target="../slideLayouts/slideLayout393.xml"/><Relationship Id="rId4" Type="http://schemas.openxmlformats.org/officeDocument/2006/relationships/slideLayout" Target="../slideLayouts/slideLayout387.xml"/><Relationship Id="rId9" Type="http://schemas.openxmlformats.org/officeDocument/2006/relationships/slideLayout" Target="../slideLayouts/slideLayout39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2.xml"/><Relationship Id="rId3" Type="http://schemas.openxmlformats.org/officeDocument/2006/relationships/slideLayout" Target="../slideLayouts/slideLayout397.xml"/><Relationship Id="rId7" Type="http://schemas.openxmlformats.org/officeDocument/2006/relationships/slideLayout" Target="../slideLayouts/slideLayout401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96.xml"/><Relationship Id="rId1" Type="http://schemas.openxmlformats.org/officeDocument/2006/relationships/slideLayout" Target="../slideLayouts/slideLayout395.xml"/><Relationship Id="rId6" Type="http://schemas.openxmlformats.org/officeDocument/2006/relationships/slideLayout" Target="../slideLayouts/slideLayout400.xml"/><Relationship Id="rId11" Type="http://schemas.openxmlformats.org/officeDocument/2006/relationships/slideLayout" Target="../slideLayouts/slideLayout405.xml"/><Relationship Id="rId5" Type="http://schemas.openxmlformats.org/officeDocument/2006/relationships/slideLayout" Target="../slideLayouts/slideLayout399.xml"/><Relationship Id="rId10" Type="http://schemas.openxmlformats.org/officeDocument/2006/relationships/slideLayout" Target="../slideLayouts/slideLayout404.xml"/><Relationship Id="rId4" Type="http://schemas.openxmlformats.org/officeDocument/2006/relationships/slideLayout" Target="../slideLayouts/slideLayout398.xml"/><Relationship Id="rId9" Type="http://schemas.openxmlformats.org/officeDocument/2006/relationships/slideLayout" Target="../slideLayouts/slideLayout403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3.xml"/><Relationship Id="rId3" Type="http://schemas.openxmlformats.org/officeDocument/2006/relationships/slideLayout" Target="../slideLayouts/slideLayout408.xml"/><Relationship Id="rId7" Type="http://schemas.openxmlformats.org/officeDocument/2006/relationships/slideLayout" Target="../slideLayouts/slideLayout412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407.xml"/><Relationship Id="rId1" Type="http://schemas.openxmlformats.org/officeDocument/2006/relationships/slideLayout" Target="../slideLayouts/slideLayout406.xml"/><Relationship Id="rId6" Type="http://schemas.openxmlformats.org/officeDocument/2006/relationships/slideLayout" Target="../slideLayouts/slideLayout411.xml"/><Relationship Id="rId11" Type="http://schemas.openxmlformats.org/officeDocument/2006/relationships/slideLayout" Target="../slideLayouts/slideLayout416.xml"/><Relationship Id="rId5" Type="http://schemas.openxmlformats.org/officeDocument/2006/relationships/slideLayout" Target="../slideLayouts/slideLayout410.xml"/><Relationship Id="rId10" Type="http://schemas.openxmlformats.org/officeDocument/2006/relationships/slideLayout" Target="../slideLayouts/slideLayout415.xml"/><Relationship Id="rId4" Type="http://schemas.openxmlformats.org/officeDocument/2006/relationships/slideLayout" Target="../slideLayouts/slideLayout409.xml"/><Relationship Id="rId9" Type="http://schemas.openxmlformats.org/officeDocument/2006/relationships/slideLayout" Target="../slideLayouts/slideLayout414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4.xml"/><Relationship Id="rId3" Type="http://schemas.openxmlformats.org/officeDocument/2006/relationships/slideLayout" Target="../slideLayouts/slideLayout419.xml"/><Relationship Id="rId7" Type="http://schemas.openxmlformats.org/officeDocument/2006/relationships/slideLayout" Target="../slideLayouts/slideLayout423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418.xml"/><Relationship Id="rId1" Type="http://schemas.openxmlformats.org/officeDocument/2006/relationships/slideLayout" Target="../slideLayouts/slideLayout417.xml"/><Relationship Id="rId6" Type="http://schemas.openxmlformats.org/officeDocument/2006/relationships/slideLayout" Target="../slideLayouts/slideLayout422.xml"/><Relationship Id="rId11" Type="http://schemas.openxmlformats.org/officeDocument/2006/relationships/slideLayout" Target="../slideLayouts/slideLayout427.xml"/><Relationship Id="rId5" Type="http://schemas.openxmlformats.org/officeDocument/2006/relationships/slideLayout" Target="../slideLayouts/slideLayout421.xml"/><Relationship Id="rId10" Type="http://schemas.openxmlformats.org/officeDocument/2006/relationships/slideLayout" Target="../slideLayouts/slideLayout426.xml"/><Relationship Id="rId4" Type="http://schemas.openxmlformats.org/officeDocument/2006/relationships/slideLayout" Target="../slideLayouts/slideLayout420.xml"/><Relationship Id="rId9" Type="http://schemas.openxmlformats.org/officeDocument/2006/relationships/slideLayout" Target="../slideLayouts/slideLayout425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5.xml"/><Relationship Id="rId3" Type="http://schemas.openxmlformats.org/officeDocument/2006/relationships/slideLayout" Target="../slideLayouts/slideLayout430.xml"/><Relationship Id="rId7" Type="http://schemas.openxmlformats.org/officeDocument/2006/relationships/slideLayout" Target="../slideLayouts/slideLayout434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429.xml"/><Relationship Id="rId1" Type="http://schemas.openxmlformats.org/officeDocument/2006/relationships/slideLayout" Target="../slideLayouts/slideLayout428.xml"/><Relationship Id="rId6" Type="http://schemas.openxmlformats.org/officeDocument/2006/relationships/slideLayout" Target="../slideLayouts/slideLayout433.xml"/><Relationship Id="rId11" Type="http://schemas.openxmlformats.org/officeDocument/2006/relationships/slideLayout" Target="../slideLayouts/slideLayout438.xml"/><Relationship Id="rId5" Type="http://schemas.openxmlformats.org/officeDocument/2006/relationships/slideLayout" Target="../slideLayouts/slideLayout432.xml"/><Relationship Id="rId10" Type="http://schemas.openxmlformats.org/officeDocument/2006/relationships/slideLayout" Target="../slideLayouts/slideLayout437.xml"/><Relationship Id="rId4" Type="http://schemas.openxmlformats.org/officeDocument/2006/relationships/slideLayout" Target="../slideLayouts/slideLayout431.xml"/><Relationship Id="rId9" Type="http://schemas.openxmlformats.org/officeDocument/2006/relationships/slideLayout" Target="../slideLayouts/slideLayout436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6.xml"/><Relationship Id="rId3" Type="http://schemas.openxmlformats.org/officeDocument/2006/relationships/slideLayout" Target="../slideLayouts/slideLayout441.xml"/><Relationship Id="rId7" Type="http://schemas.openxmlformats.org/officeDocument/2006/relationships/slideLayout" Target="../slideLayouts/slideLayout445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440.xml"/><Relationship Id="rId1" Type="http://schemas.openxmlformats.org/officeDocument/2006/relationships/slideLayout" Target="../slideLayouts/slideLayout439.xml"/><Relationship Id="rId6" Type="http://schemas.openxmlformats.org/officeDocument/2006/relationships/slideLayout" Target="../slideLayouts/slideLayout444.xml"/><Relationship Id="rId11" Type="http://schemas.openxmlformats.org/officeDocument/2006/relationships/slideLayout" Target="../slideLayouts/slideLayout449.xml"/><Relationship Id="rId5" Type="http://schemas.openxmlformats.org/officeDocument/2006/relationships/slideLayout" Target="../slideLayouts/slideLayout443.xml"/><Relationship Id="rId10" Type="http://schemas.openxmlformats.org/officeDocument/2006/relationships/slideLayout" Target="../slideLayouts/slideLayout448.xml"/><Relationship Id="rId4" Type="http://schemas.openxmlformats.org/officeDocument/2006/relationships/slideLayout" Target="../slideLayouts/slideLayout442.xml"/><Relationship Id="rId9" Type="http://schemas.openxmlformats.org/officeDocument/2006/relationships/slideLayout" Target="../slideLayouts/slideLayout44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75E587-6703-4BE5-9C05-8069EAA7CD1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0E2E2B-9768-4BB2-84D0-FED58B0790F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14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F4CB1-7453-4683-9CD0-54B2C7B2E812}" type="slidenum">
              <a:rPr lang="ru-RU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69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ransition advClick="0" advTm="7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EF13A1-98BA-4A54-9569-1F3FDBB8926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09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 spd="med">
    <p:strips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34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63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285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77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EF13A1-98BA-4A54-9569-1F3FDBB8926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46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ransition spd="med">
    <p:strips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F4CB1-7453-4683-9CD0-54B2C7B2E812}" type="slidenum">
              <a:rPr lang="ru-RU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95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ransition advClick="0" advTm="7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F4CB1-7453-4683-9CD0-54B2C7B2E812}" type="slidenum">
              <a:rPr lang="ru-RU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44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ransition advClick="0" advTm="7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E15A61-BA7D-46AF-974C-17408EE65BF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D1FC41-D7B0-440E-B36E-ED49E1DA5E7C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94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75E587-6703-4BE5-9C05-8069EAA7CD1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0E2E2B-9768-4BB2-84D0-FED58B0790F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736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969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  <p:sldLayoutId id="2147483965" r:id="rId13"/>
    <p:sldLayoutId id="2147483966" r:id="rId14"/>
    <p:sldLayoutId id="2147483967" r:id="rId15"/>
    <p:sldLayoutId id="2147483968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88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998" r:id="rId12"/>
    <p:sldLayoutId id="2147483999" r:id="rId13"/>
    <p:sldLayoutId id="2147484000" r:id="rId14"/>
    <p:sldLayoutId id="2147484001" r:id="rId15"/>
    <p:sldLayoutId id="2147484002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01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  <p:sldLayoutId id="2147484016" r:id="rId13"/>
    <p:sldLayoutId id="2147484017" r:id="rId14"/>
    <p:sldLayoutId id="2147484018" r:id="rId15"/>
    <p:sldLayoutId id="2147484019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50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  <p:sldLayoutId id="2147484034" r:id="rId14"/>
    <p:sldLayoutId id="2147484035" r:id="rId15"/>
    <p:sldLayoutId id="2147484036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74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  <p:sldLayoutId id="2147484050" r:id="rId13"/>
    <p:sldLayoutId id="2147484051" r:id="rId14"/>
    <p:sldLayoutId id="2147484052" r:id="rId15"/>
    <p:sldLayoutId id="2147484053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 smtClean="0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600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  <p:sldLayoutId id="2147484066" r:id="rId12"/>
    <p:sldLayoutId id="2147484067" r:id="rId13"/>
    <p:sldLayoutId id="2147484068" r:id="rId14"/>
    <p:sldLayoutId id="2147484069" r:id="rId15"/>
    <p:sldLayoutId id="2147484070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2233005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64508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377767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135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58360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266731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50368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353452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6" r:id="rId1"/>
    <p:sldLayoutId id="2147484157" r:id="rId2"/>
    <p:sldLayoutId id="2147484158" r:id="rId3"/>
    <p:sldLayoutId id="2147484159" r:id="rId4"/>
    <p:sldLayoutId id="2147484160" r:id="rId5"/>
    <p:sldLayoutId id="2147484161" r:id="rId6"/>
    <p:sldLayoutId id="2147484162" r:id="rId7"/>
    <p:sldLayoutId id="2147484163" r:id="rId8"/>
    <p:sldLayoutId id="2147484164" r:id="rId9"/>
    <p:sldLayoutId id="2147484165" r:id="rId10"/>
    <p:sldLayoutId id="2147484166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D634-F496-469D-B2F2-85AB46DC101C}" type="slidenum">
              <a:rPr lang="ru-RU">
                <a:solidFill>
                  <a:srgbClr val="4B25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4B25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4B2500"/>
                </a:solidFill>
                <a:latin typeface="Arial" pitchFamily="34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4B2500"/>
                </a:solidFill>
                <a:latin typeface="Arial" pitchFamily="34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B2500"/>
              </a:solidFill>
              <a:latin typeface="Arial" pitchFamily="34" charset="0"/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423344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</p:sldLayoutIdLst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6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6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16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087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75E587-6703-4BE5-9C05-8069EAA7CD1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23.01.2014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0E2E2B-9768-4BB2-84D0-FED58B0790F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57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F6868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F6868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fontAlgn="base">
              <a:spcAft>
                <a:spcPct val="0"/>
              </a:spcAft>
            </a:pPr>
            <a:fld id="{3FBB5A6E-4B96-42A4-A42F-5451FA9BAB94}" type="slidenum">
              <a:rPr 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671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F4CB1-7453-4683-9CD0-54B2C7B2E812}" type="slidenum">
              <a:rPr lang="ru-RU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70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 advClick="0" advTm="7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F4CB1-7453-4683-9CD0-54B2C7B2E812}" type="slidenum">
              <a:rPr lang="ru-RU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863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 advClick="0" advTm="7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7.xml"/><Relationship Id="rId6" Type="http://schemas.openxmlformats.org/officeDocument/2006/relationships/hyperlink" Target="http://www.rpgamer.com/games/ff/ff10/propaganda/seiko2.jpg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0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20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5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6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6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6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6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6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6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6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6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6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6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6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6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6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6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6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6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http://www.japantoday.ru/okno/kultura/img/2.jpg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6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6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6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Documents and Settings\Ksay\Рабочий стол\74445461_jap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910" y="21429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ln w="18000">
                  <a:solidFill>
                    <a:srgbClr val="B0CCB0">
                      <a:satMod val="140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Я П О Н И Я</a:t>
            </a:r>
          </a:p>
          <a:p>
            <a:pPr algn="ctr">
              <a:defRPr/>
            </a:pPr>
            <a:r>
              <a:rPr lang="ja-JP" altLang="en-US" sz="4800" dirty="0">
                <a:solidFill>
                  <a:prstClr val="white"/>
                </a:solidFill>
                <a:cs typeface="Arial" pitchFamily="34" charset="0"/>
              </a:rPr>
              <a:t> 日本</a:t>
            </a:r>
            <a:endParaRPr lang="en-US" altLang="ja-JP" sz="4800" dirty="0">
              <a:solidFill>
                <a:prstClr val="white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4800" b="1" spc="50" dirty="0">
              <a:ln w="11430"/>
              <a:solidFill>
                <a:prstClr val="whit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56896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4882554"/>
          </a:xfrm>
        </p:spPr>
        <p:txBody>
          <a:bodyPr/>
          <a:lstStyle/>
          <a:p>
            <a:r>
              <a:rPr lang="ru-RU" sz="4000" dirty="0" smtClean="0"/>
              <a:t>Географы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79141621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2" descr="l_29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13787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323850" y="1916113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31775" y="331788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49" name="Line 12"/>
          <p:cNvSpPr>
            <a:spLocks noChangeShapeType="1"/>
          </p:cNvSpPr>
          <p:nvPr/>
        </p:nvSpPr>
        <p:spPr bwMode="auto">
          <a:xfrm>
            <a:off x="250825" y="0"/>
            <a:ext cx="0" cy="65976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6150" name="Line 13"/>
          <p:cNvSpPr>
            <a:spLocks noChangeShapeType="1"/>
          </p:cNvSpPr>
          <p:nvPr/>
        </p:nvSpPr>
        <p:spPr bwMode="auto">
          <a:xfrm>
            <a:off x="250825" y="6597650"/>
            <a:ext cx="889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6153" name="Rectangle 24"/>
          <p:cNvSpPr>
            <a:spLocks noChangeArrowheads="1"/>
          </p:cNvSpPr>
          <p:nvPr/>
        </p:nvSpPr>
        <p:spPr bwMode="auto">
          <a:xfrm>
            <a:off x="3348038" y="404813"/>
            <a:ext cx="5616575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На севере Япония омывается Охотским ,  на юге –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Южно – Китайским, на западе – Японским</a:t>
            </a:r>
            <a:r>
              <a:rPr lang="ru-RU" sz="2800" b="1" smtClean="0">
                <a:solidFill>
                  <a:srgbClr val="FFFFFF"/>
                </a:solidFill>
              </a:rPr>
              <a:t> </a:t>
            </a:r>
            <a:r>
              <a:rPr lang="ru-RU" sz="2800" b="1" smtClean="0">
                <a:solidFill>
                  <a:srgbClr val="000000"/>
                </a:solidFill>
              </a:rPr>
              <a:t>морями.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101506"/>
      </p:ext>
    </p:extLst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67544" y="333375"/>
            <a:ext cx="849706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Рельеф преимущественно горный. Многочисленные вулканы, в том числе Фудзияма - высшая точка Японии (3 776 м). Часты землетрясения.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132138" y="1916113"/>
            <a:ext cx="568801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Климат субтропический, муссонный, на Севере умеренный, на Юге тропический. Осенью обычны тайфуны.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Свыше 2/3 территории покрыто лесами (на острове Хоккайдо главным образом хвойные, южнее - субтропические вечнозеленые) и кустарники.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992570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 descr="Розовая тисненая бумага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424862" cy="1425575"/>
          </a:xfrm>
          <a:blipFill dpi="0" rotWithShape="1">
            <a:blip r:embed="rId2"/>
            <a:srcRect/>
            <a:tile tx="0" ty="0" sx="100000" sy="100000" flip="none" algn="tl"/>
          </a:blipFill>
          <a:ln/>
          <a:extLs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500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Экономико-географическое положение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73238"/>
            <a:ext cx="4464050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u="sng">
                <a:solidFill>
                  <a:srgbClr val="006600"/>
                </a:solidFill>
              </a:rPr>
              <a:t>Благоприятные:</a:t>
            </a:r>
          </a:p>
          <a:p>
            <a:r>
              <a:rPr lang="ru-RU" sz="3000">
                <a:effectLst>
                  <a:outerShdw blurRad="38100" dist="38100" dir="2700000" algn="tl">
                    <a:srgbClr val="FFFFFF"/>
                  </a:outerShdw>
                </a:effectLst>
              </a:rPr>
              <a:t>Выход к морям и океану</a:t>
            </a:r>
          </a:p>
          <a:p>
            <a:r>
              <a:rPr lang="ru-RU" sz="3000">
                <a:effectLst>
                  <a:outerShdw blurRad="38100" dist="38100" dir="2700000" algn="tl">
                    <a:srgbClr val="FFFFFF"/>
                  </a:outerShdw>
                </a:effectLst>
              </a:rPr>
              <a:t>Близость к восточно- азиатским берегам и России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82763"/>
            <a:ext cx="4495800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u="sng">
                <a:solidFill>
                  <a:srgbClr val="006600"/>
                </a:solidFill>
              </a:rPr>
              <a:t>Неблагоприятные:</a:t>
            </a:r>
          </a:p>
          <a:p>
            <a:r>
              <a:rPr lang="ru-RU" sz="3000">
                <a:effectLst>
                  <a:outerShdw blurRad="38100" dist="38100" dir="2700000" algn="tl">
                    <a:srgbClr val="FFFFFF"/>
                  </a:outerShdw>
                </a:effectLst>
              </a:rPr>
              <a:t>Изолированность (островная страна)</a:t>
            </a:r>
          </a:p>
          <a:p>
            <a:r>
              <a:rPr lang="ru-RU" sz="3000">
                <a:effectLst>
                  <a:outerShdw blurRad="38100" dist="38100" dir="2700000" algn="tl">
                    <a:srgbClr val="FFFFFF"/>
                  </a:outerShdw>
                </a:effectLst>
              </a:rPr>
              <a:t>Удаленность от рынков сырья и рынков сбыта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5027056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30426"/>
          </a:xfrm>
        </p:spPr>
        <p:txBody>
          <a:bodyPr/>
          <a:lstStyle/>
          <a:p>
            <a:r>
              <a:rPr lang="ru-RU" dirty="0" smtClean="0"/>
              <a:t>Демографы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8018104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375" y="188913"/>
            <a:ext cx="8497888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740000"/>
                </a:solidFill>
                <a:latin typeface="Georgia" pitchFamily="18" charset="0"/>
                <a:cs typeface="Arial" pitchFamily="34" charset="0"/>
              </a:rPr>
              <a:t>     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Население  Японии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127 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млн. чел. 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Это 9</a:t>
            </a:r>
            <a:r>
              <a:rPr lang="ru-RU" sz="2800" dirty="0" smtClean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-е 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место в мире.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Плотность заселения  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территории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334, 5 чел/км2 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Проблемой для Японии стало быстрое увеличение доли лиц, старше 65 лет.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Продолжительность жизни в этой стране одна из самых высоких в мире (78.8 лет у мужчин, 85.62 лет у женщин)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. Население Японии отличается национальной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однородностью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 (более 99 %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составляют японцы)</a:t>
            </a:r>
            <a:r>
              <a:rPr lang="ru-RU" sz="2800" dirty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    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700463"/>
            <a:ext cx="4852988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8257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/>
              <a:t/>
            </a:r>
            <a:br>
              <a:rPr lang="ru-RU" sz="2800" b="1"/>
            </a:br>
            <a:r>
              <a:rPr lang="ru-RU" sz="2800" b="1"/>
              <a:t/>
            </a:r>
            <a:br>
              <a:rPr lang="ru-RU" sz="2800" b="1"/>
            </a:br>
            <a:r>
              <a:rPr lang="ru-RU" sz="2800" b="1"/>
              <a:t/>
            </a:r>
            <a:br>
              <a:rPr lang="ru-RU" sz="2800" b="1"/>
            </a:br>
            <a:r>
              <a:rPr lang="ru-RU" sz="2800" b="1"/>
              <a:t/>
            </a:r>
            <a:br>
              <a:rPr lang="ru-RU" sz="2800" b="1"/>
            </a:br>
            <a:r>
              <a:rPr lang="ru-RU" sz="3200" b="1"/>
              <a:t>«Почему японская нация – </a:t>
            </a:r>
            <a:br>
              <a:rPr lang="ru-RU" sz="3200" b="1"/>
            </a:br>
            <a:r>
              <a:rPr lang="ru-RU" sz="3200" b="1"/>
              <a:t>самая здоровая в мире?»</a:t>
            </a:r>
            <a:r>
              <a:rPr lang="ru-RU" sz="3200"/>
              <a:t> </a:t>
            </a:r>
            <a:br>
              <a:rPr lang="ru-RU" sz="3200"/>
            </a:br>
            <a:r>
              <a:rPr lang="ru-RU" sz="3200"/>
              <a:t/>
            </a:r>
            <a:br>
              <a:rPr lang="ru-RU" sz="3200"/>
            </a:br>
            <a:r>
              <a:rPr lang="ru-RU" sz="2800"/>
              <a:t/>
            </a:r>
            <a:br>
              <a:rPr lang="ru-RU" sz="2800"/>
            </a:br>
            <a:endParaRPr lang="ru-RU" sz="2800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92375"/>
            <a:ext cx="8229600" cy="4525963"/>
          </a:xfrm>
        </p:spPr>
        <p:txBody>
          <a:bodyPr/>
          <a:lstStyle/>
          <a:p>
            <a:r>
              <a:rPr lang="ru-RU"/>
              <a:t>свежие продукты </a:t>
            </a:r>
          </a:p>
          <a:p>
            <a:r>
              <a:rPr lang="ru-RU"/>
              <a:t>само отношение к жизни </a:t>
            </a:r>
          </a:p>
          <a:p>
            <a:r>
              <a:rPr lang="ru-RU"/>
              <a:t>доброжелательность </a:t>
            </a:r>
          </a:p>
          <a:p>
            <a:r>
              <a:rPr lang="ru-RU"/>
              <a:t>привычка ходить </a:t>
            </a:r>
          </a:p>
          <a:p>
            <a:r>
              <a:rPr lang="ru-RU"/>
              <a:t>гигиена. 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40955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/>
      <p:bldP spid="20480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r>
              <a:rPr lang="ru-RU" sz="2000" dirty="0"/>
              <a:t> Япония отличается высоким</a:t>
            </a:r>
          </a:p>
          <a:p>
            <a:pPr>
              <a:buFontTx/>
              <a:buNone/>
            </a:pPr>
            <a:r>
              <a:rPr lang="ru-RU" sz="2000" dirty="0"/>
              <a:t>      уровнем урбанизации – </a:t>
            </a:r>
          </a:p>
          <a:p>
            <a:pPr>
              <a:buFontTx/>
              <a:buNone/>
            </a:pPr>
            <a:r>
              <a:rPr lang="ru-RU" sz="2000" dirty="0"/>
              <a:t>      76% населения живет в городах. </a:t>
            </a:r>
          </a:p>
          <a:p>
            <a:endParaRPr lang="ru-RU" sz="2000" dirty="0"/>
          </a:p>
          <a:p>
            <a:endParaRPr lang="ru-RU" sz="2000" dirty="0"/>
          </a:p>
          <a:p>
            <a:r>
              <a:rPr lang="ru-RU" sz="2000" dirty="0"/>
              <a:t>В стране более 200 больших</a:t>
            </a:r>
          </a:p>
          <a:p>
            <a:pPr>
              <a:buFontTx/>
              <a:buNone/>
            </a:pPr>
            <a:r>
              <a:rPr lang="ru-RU" sz="2000" dirty="0"/>
              <a:t>      городов, 12 из них города </a:t>
            </a:r>
          </a:p>
          <a:p>
            <a:pPr>
              <a:buFontTx/>
              <a:buNone/>
            </a:pPr>
            <a:r>
              <a:rPr lang="ru-RU" sz="2000" dirty="0"/>
              <a:t>      миллионеры. </a:t>
            </a:r>
          </a:p>
          <a:p>
            <a:pPr>
              <a:buFontTx/>
              <a:buNone/>
            </a:pPr>
            <a:r>
              <a:rPr lang="ru-RU" sz="2000" dirty="0"/>
              <a:t>      Самые крупные города: Токио,</a:t>
            </a:r>
          </a:p>
          <a:p>
            <a:pPr>
              <a:buFontTx/>
              <a:buNone/>
            </a:pPr>
            <a:r>
              <a:rPr lang="ru-RU" sz="2000" dirty="0"/>
              <a:t>      Киота, Осака, </a:t>
            </a:r>
            <a:r>
              <a:rPr lang="ru-RU" sz="2000" dirty="0" err="1"/>
              <a:t>Иокагама</a:t>
            </a:r>
            <a:r>
              <a:rPr lang="ru-RU" sz="2000" dirty="0"/>
              <a:t> и др.</a:t>
            </a:r>
          </a:p>
        </p:txBody>
      </p:sp>
      <p:pic>
        <p:nvPicPr>
          <p:cNvPr id="4894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0"/>
            <a:ext cx="4067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1611319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28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28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283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8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283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-4625975" y="3078163"/>
            <a:ext cx="71104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000" smtClean="0">
              <a:solidFill>
                <a:srgbClr val="000000"/>
              </a:solidFill>
            </a:endParaRPr>
          </a:p>
        </p:txBody>
      </p:sp>
      <p:sp>
        <p:nvSpPr>
          <p:cNvPr id="20582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chemeClr val="accent1"/>
              </a:gs>
              <a:gs pos="100000">
                <a:srgbClr val="FF66FF"/>
              </a:gs>
            </a:gsLst>
            <a:lin ang="18900000" scaled="1"/>
          </a:gradFill>
        </p:spPr>
        <p:txBody>
          <a:bodyPr/>
          <a:lstStyle/>
          <a:p>
            <a:r>
              <a:rPr lang="ru-RU" sz="4000" b="1"/>
              <a:t>Япония – страна высокой культуры и сплошной грамотности, где обучению и воспитанию детей уделяется большое внимание с раннего детства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292906776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u="sng"/>
              <a:t>Национальные черты японцев :</a:t>
            </a:r>
            <a:r>
              <a:rPr lang="ru-RU" sz="3600" i="1"/>
              <a:t/>
            </a:r>
            <a:br>
              <a:rPr lang="ru-RU" sz="3600" i="1"/>
            </a:br>
            <a:endParaRPr lang="ru-RU" sz="3600" i="1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i="1"/>
              <a:t>преданность властям</a:t>
            </a:r>
          </a:p>
          <a:p>
            <a:pPr>
              <a:lnSpc>
                <a:spcPct val="90000"/>
              </a:lnSpc>
            </a:pPr>
            <a:r>
              <a:rPr lang="ru-RU" sz="2400" i="1"/>
              <a:t>Патриотизм</a:t>
            </a:r>
          </a:p>
          <a:p>
            <a:pPr>
              <a:lnSpc>
                <a:spcPct val="90000"/>
              </a:lnSpc>
            </a:pPr>
            <a:r>
              <a:rPr lang="ru-RU" sz="2400" i="1"/>
              <a:t>почитание предков</a:t>
            </a:r>
          </a:p>
          <a:p>
            <a:pPr>
              <a:lnSpc>
                <a:spcPct val="90000"/>
              </a:lnSpc>
            </a:pPr>
            <a:r>
              <a:rPr lang="ru-RU" sz="2400" i="1"/>
              <a:t>соблюдение чести семьи</a:t>
            </a:r>
          </a:p>
          <a:p>
            <a:pPr>
              <a:lnSpc>
                <a:spcPct val="90000"/>
              </a:lnSpc>
            </a:pPr>
            <a:r>
              <a:rPr lang="ru-RU" sz="2400"/>
              <a:t>умение наслаждаться природой</a:t>
            </a:r>
          </a:p>
          <a:p>
            <a:pPr>
              <a:lnSpc>
                <a:spcPct val="90000"/>
              </a:lnSpc>
            </a:pPr>
            <a:r>
              <a:rPr lang="ru-RU" sz="2400" i="1"/>
              <a:t>оптимизм и чувство юмора</a:t>
            </a:r>
          </a:p>
          <a:p>
            <a:pPr>
              <a:lnSpc>
                <a:spcPct val="90000"/>
              </a:lnSpc>
            </a:pPr>
            <a:r>
              <a:rPr lang="ru-RU" sz="2400" i="1"/>
              <a:t>элегантность и изящество</a:t>
            </a:r>
          </a:p>
          <a:p>
            <a:pPr>
              <a:lnSpc>
                <a:spcPct val="90000"/>
              </a:lnSpc>
            </a:pPr>
            <a:r>
              <a:rPr lang="ru-RU" sz="2400" i="1"/>
              <a:t>чувствительность и изысканность</a:t>
            </a:r>
          </a:p>
          <a:p>
            <a:pPr>
              <a:lnSpc>
                <a:spcPct val="90000"/>
              </a:lnSpc>
            </a:pPr>
            <a:r>
              <a:rPr lang="ru-RU" sz="2400" i="1"/>
              <a:t>чистота и простодушие</a:t>
            </a:r>
          </a:p>
          <a:p>
            <a:pPr>
              <a:lnSpc>
                <a:spcPct val="90000"/>
              </a:lnSpc>
            </a:pPr>
            <a:r>
              <a:rPr lang="ru-RU" sz="2400" i="1"/>
              <a:t>учтивость и вежливость</a:t>
            </a:r>
          </a:p>
          <a:p>
            <a:pPr>
              <a:lnSpc>
                <a:spcPct val="90000"/>
              </a:lnSpc>
            </a:pPr>
            <a:r>
              <a:rPr lang="ru-RU" sz="2400" i="1"/>
              <a:t>умеренность и великодушие</a:t>
            </a:r>
          </a:p>
        </p:txBody>
      </p:sp>
    </p:spTree>
    <p:extLst>
      <p:ext uri="{BB962C8B-B14F-4D97-AF65-F5344CB8AC3E}">
        <p14:creationId xmlns:p14="http://schemas.microsoft.com/office/powerpoint/2010/main" xmlns="" val="172839349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986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8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8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8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8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8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86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8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8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86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19865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79512" y="476672"/>
            <a:ext cx="8497069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                                        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endParaRPr lang="ru-RU" sz="2400" b="1" dirty="0">
              <a:solidFill>
                <a:srgbClr val="333399"/>
              </a:solidFill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endParaRPr lang="ru-RU" sz="2400" b="1" dirty="0" smtClean="0">
              <a:solidFill>
                <a:srgbClr val="333399"/>
              </a:solidFill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endParaRPr lang="ru-RU" sz="2400" b="1" dirty="0" smtClean="0">
              <a:solidFill>
                <a:srgbClr val="333399"/>
              </a:solidFill>
            </a:endParaRP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333399"/>
                </a:solidFill>
              </a:rPr>
              <a:t> </a:t>
            </a:r>
            <a:r>
              <a:rPr lang="ru-RU" sz="4000" b="1" dirty="0" smtClean="0">
                <a:solidFill>
                  <a:srgbClr val="333399"/>
                </a:solidFill>
              </a:rPr>
              <a:t>                    Историки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3036278768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/>
          <a:lstStyle/>
          <a:p>
            <a:r>
              <a:rPr lang="ru-RU" sz="3600" i="1" dirty="0" smtClean="0"/>
              <a:t>Экономисты</a:t>
            </a:r>
            <a:r>
              <a:rPr lang="ru-RU" sz="3600" i="1" dirty="0"/>
              <a:t/>
            </a:r>
            <a:br>
              <a:rPr lang="ru-RU" sz="3600" i="1" dirty="0"/>
            </a:br>
            <a:endParaRPr lang="ru-RU" sz="3600" i="1" dirty="0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xmlns="" val="372693840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986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19865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sm_0537_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642938"/>
            <a:ext cx="3330575" cy="2498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95936" y="188913"/>
            <a:ext cx="4536877" cy="27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33399"/>
                </a:solidFill>
              </a:rPr>
              <a:t>Япония - вторая по объему ВВП экономически развитая страна мира.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33399"/>
                </a:solidFill>
              </a:rPr>
              <a:t> </a:t>
            </a:r>
            <a:r>
              <a:rPr lang="ru-RU" sz="2000" b="1" dirty="0">
                <a:solidFill>
                  <a:srgbClr val="333399"/>
                </a:solidFill>
              </a:rPr>
              <a:t>Запасы полезных ископаемых чрезвычайно скудны. Сколь либо заметной хозяйственное значение имеют лишь известняк, сера и каменный уголь.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endParaRPr lang="ru-RU" b="1" dirty="0" smtClean="0">
              <a:solidFill>
                <a:srgbClr val="333399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5288" y="3429000"/>
            <a:ext cx="82169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99"/>
                </a:solidFill>
              </a:rPr>
              <a:t>Сельскохозяйственные угодья более чем скромные - 13% всех земель пригодны для обработки.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99"/>
                </a:solidFill>
              </a:rPr>
              <a:t>Что же касается ресурсов мирового океана, то здесь позиции Японии куда более благоприятные - страна является одним из крупнейших в мире производителей рыбы и морепродуктов.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1253619792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71" name="Group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8804529"/>
              </p:ext>
            </p:extLst>
          </p:nvPr>
        </p:nvGraphicFramePr>
        <p:xfrm>
          <a:off x="468313" y="1773238"/>
          <a:ext cx="7991475" cy="4697288"/>
        </p:xfrm>
        <a:graphic>
          <a:graphicData uri="http://schemas.openxmlformats.org/drawingml/2006/table">
            <a:tbl>
              <a:tblPr/>
              <a:tblGrid>
                <a:gridCol w="2636837"/>
                <a:gridCol w="1758950"/>
                <a:gridCol w="3595688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Сырье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Запасы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Размещение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Уголь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8,7 млд. 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О. Хоккайдо, о. Кюсю, о. Хонсю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Нефть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200 млн. 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Префектура Акита и Ниигата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Газ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30 млрд. м</a:t>
                      </a:r>
                      <a:r>
                        <a:rPr kumimoji="0" lang="ru-RU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 о. Хонсю  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Железные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0,2 млрд.т.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Северо-восток о. Хонсю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Марганцевые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4,5 млн.т.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Недалеко от о. Киото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Медные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1,5 млн.т.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О. Хонсю и о. Сикоку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Свинцовые руды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1,9 млн.т.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О. Хонсю и о. Сикоку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CECDD1"/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  <p:sp>
        <p:nvSpPr>
          <p:cNvPr id="201891" name="Rectangle 163"/>
          <p:cNvSpPr>
            <a:spLocks noChangeArrowheads="1"/>
          </p:cNvSpPr>
          <p:nvPr/>
        </p:nvSpPr>
        <p:spPr bwMode="auto">
          <a:xfrm>
            <a:off x="1187450" y="765175"/>
            <a:ext cx="6151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smtClean="0">
                <a:solidFill>
                  <a:srgbClr val="000000"/>
                </a:solidFill>
              </a:rPr>
              <a:t>Собственные ресурсы</a:t>
            </a:r>
          </a:p>
        </p:txBody>
      </p:sp>
    </p:spTree>
    <p:extLst>
      <p:ext uri="{BB962C8B-B14F-4D97-AF65-F5344CB8AC3E}">
        <p14:creationId xmlns:p14="http://schemas.microsoft.com/office/powerpoint/2010/main" xmlns="" val="100730101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77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89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 descr="Розовая тисненая бумага"/>
          <p:cNvSpPr>
            <a:spLocks noGrp="1" noChangeArrowheads="1"/>
          </p:cNvSpPr>
          <p:nvPr>
            <p:ph type="title"/>
          </p:nvPr>
        </p:nvSpPr>
        <p:spPr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sz="4000" b="1">
                <a:solidFill>
                  <a:schemeClr val="accent2"/>
                </a:solidFill>
                <a:latin typeface="Constantia" pitchFamily="18" charset="0"/>
              </a:rPr>
              <a:t>Отрасли специализации промышленности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6346825" cy="35575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b="1" dirty="0"/>
              <a:t>Японская промышленность</a:t>
            </a:r>
            <a:r>
              <a:rPr lang="ru-RU" sz="1600" dirty="0"/>
              <a:t> специализируется на производстве высокотехнологичной и легкой продукции, а так же переработке поставляемого из-за границы сырья.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16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dirty="0"/>
              <a:t>1. Черная и цветная металлургия;</a:t>
            </a:r>
            <a:r>
              <a:rPr lang="ru-RU" sz="1600" dirty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dirty="0"/>
              <a:t>2. Машиностроение:</a:t>
            </a:r>
            <a:r>
              <a:rPr lang="ru-RU" sz="1600" dirty="0"/>
              <a:t> бытовая техника</a:t>
            </a:r>
            <a:r>
              <a:rPr lang="en-US" sz="1600" dirty="0"/>
              <a:t> </a:t>
            </a:r>
            <a:r>
              <a:rPr lang="ru-RU" sz="1600" b="1" dirty="0"/>
              <a:t>(</a:t>
            </a:r>
            <a:r>
              <a:rPr lang="en-US" sz="1600" b="1" dirty="0"/>
              <a:t>Akai, Toshiba</a:t>
            </a:r>
            <a:r>
              <a:rPr lang="ru-RU" sz="1600" b="1" dirty="0"/>
              <a:t>,</a:t>
            </a:r>
            <a:r>
              <a:rPr lang="ru-RU" sz="1600" dirty="0"/>
              <a:t> </a:t>
            </a:r>
            <a:r>
              <a:rPr lang="en-US" sz="1600" b="1" dirty="0"/>
              <a:t>Casio, Sony, JVC),</a:t>
            </a:r>
            <a:r>
              <a:rPr lang="ru-RU" sz="1600" b="1" dirty="0"/>
              <a:t> </a:t>
            </a:r>
            <a:r>
              <a:rPr lang="ru-RU" sz="1600" b="1" dirty="0" smtClean="0"/>
              <a:t>а</a:t>
            </a:r>
            <a:r>
              <a:rPr lang="ru-RU" sz="1600" dirty="0" smtClean="0"/>
              <a:t>втомобили</a:t>
            </a:r>
            <a:r>
              <a:rPr lang="en-US" sz="1600" b="1" dirty="0" smtClean="0"/>
              <a:t> </a:t>
            </a:r>
            <a:r>
              <a:rPr lang="en-US" sz="1600" b="1" dirty="0"/>
              <a:t>(Toyota, Mitsubishi, </a:t>
            </a:r>
            <a:r>
              <a:rPr lang="en-US" sz="1600" b="1" dirty="0" smtClean="0"/>
              <a:t>Nissan</a:t>
            </a:r>
            <a:r>
              <a:rPr lang="en-US" sz="1600" b="1" dirty="0"/>
              <a:t>)</a:t>
            </a:r>
            <a:r>
              <a:rPr lang="ru-RU" sz="1600" b="1" dirty="0"/>
              <a:t>, </a:t>
            </a:r>
            <a:r>
              <a:rPr lang="ru-RU" sz="1600" dirty="0" err="1"/>
              <a:t>судострение</a:t>
            </a:r>
            <a:r>
              <a:rPr lang="ru-RU" sz="1600" dirty="0"/>
              <a:t>(</a:t>
            </a:r>
            <a:r>
              <a:rPr lang="ru-RU" sz="1600" b="1" dirty="0"/>
              <a:t>супертанкеры)</a:t>
            </a:r>
            <a:r>
              <a:rPr lang="en-US" sz="1600" b="1" dirty="0"/>
              <a:t>; </a:t>
            </a:r>
            <a:r>
              <a:rPr lang="ru-RU" sz="1600" dirty="0"/>
              <a:t>электроника</a:t>
            </a:r>
            <a:r>
              <a:rPr lang="ru-RU" sz="1600" b="1" dirty="0"/>
              <a:t>:</a:t>
            </a:r>
            <a:r>
              <a:rPr lang="ru-RU" sz="1600" dirty="0"/>
              <a:t> компьютерные технологии</a:t>
            </a:r>
            <a:r>
              <a:rPr lang="en-US" sz="1600" dirty="0"/>
              <a:t> </a:t>
            </a:r>
            <a:r>
              <a:rPr lang="ru-RU" sz="1600" b="1" dirty="0"/>
              <a:t>(</a:t>
            </a:r>
            <a:r>
              <a:rPr lang="ru-RU" sz="1600" dirty="0"/>
              <a:t> </a:t>
            </a:r>
            <a:r>
              <a:rPr lang="en-US" sz="1600" b="1" dirty="0"/>
              <a:t>Seiko, Sony, Fujitsu, </a:t>
            </a:r>
            <a:r>
              <a:rPr lang="en-US" sz="1600" b="1" dirty="0" err="1"/>
              <a:t>Olimpus</a:t>
            </a:r>
            <a:r>
              <a:rPr lang="en-US" sz="1600" b="1" dirty="0"/>
              <a:t>, Panasonic, Toshiba)</a:t>
            </a:r>
            <a:r>
              <a:rPr lang="en-US" sz="1600" dirty="0"/>
              <a:t>, </a:t>
            </a:r>
            <a:r>
              <a:rPr lang="ru-RU" sz="1600" dirty="0"/>
              <a:t>индустрия видеоигр </a:t>
            </a:r>
            <a:r>
              <a:rPr lang="ru-RU" sz="1600" b="1" dirty="0"/>
              <a:t>(</a:t>
            </a:r>
            <a:r>
              <a:rPr lang="en-US" sz="1600" b="1" dirty="0"/>
              <a:t>Sony, Nintendo, Konami, Capcom);</a:t>
            </a:r>
            <a:endParaRPr lang="ru-RU" sz="16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dirty="0"/>
              <a:t>3. Химическая промышленность: парфюмерия и косметика </a:t>
            </a:r>
            <a:r>
              <a:rPr lang="en-US" sz="1600" b="1" dirty="0"/>
              <a:t>Shiseido</a:t>
            </a:r>
            <a:r>
              <a:rPr lang="ru-RU" sz="1600" b="1" dirty="0"/>
              <a:t>, фармацевтика, </a:t>
            </a:r>
            <a:r>
              <a:rPr lang="ru-RU" sz="1600" b="1" dirty="0" err="1"/>
              <a:t>нефтеперерабатыващая</a:t>
            </a:r>
            <a:r>
              <a:rPr lang="ru-RU" sz="1600" b="1" dirty="0"/>
              <a:t> промышленность.</a:t>
            </a:r>
            <a:r>
              <a:rPr lang="ru-RU" sz="1600" dirty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dirty="0"/>
              <a:t>                                                        4. Легкая промышленность:</a:t>
            </a:r>
            <a:r>
              <a:rPr lang="ru-RU" sz="1600" dirty="0"/>
              <a:t>                     				одежда </a:t>
            </a:r>
            <a:r>
              <a:rPr lang="en-US" sz="1600" b="1" dirty="0" err="1"/>
              <a:t>Mitsuko</a:t>
            </a:r>
            <a:endParaRPr lang="ru-RU" sz="16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dirty="0"/>
              <a:t>                                                      5. Рыбная промышленность;</a:t>
            </a:r>
          </a:p>
        </p:txBody>
      </p:sp>
      <p:pic>
        <p:nvPicPr>
          <p:cNvPr id="257028" name="Picture 4" descr="gamecub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092950" y="1628775"/>
            <a:ext cx="1644650" cy="218598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7029" name="Picture 5" descr="MITACmio838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77050" y="3933825"/>
            <a:ext cx="1825625" cy="218757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7030" name="Picture 6" descr="Mitsubishi-Pajero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4724400"/>
            <a:ext cx="2667000" cy="194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7031" name="Picture 7" descr="seiko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73688"/>
            <a:ext cx="1655763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276200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5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57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257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 animBg="1"/>
      <p:bldP spid="25702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Text Box 2" descr="Розовая тисненая бумага"/>
          <p:cNvSpPr txBox="1">
            <a:spLocks noChangeArrowheads="1"/>
          </p:cNvSpPr>
          <p:nvPr/>
        </p:nvSpPr>
        <p:spPr bwMode="auto">
          <a:xfrm>
            <a:off x="2051050" y="260350"/>
            <a:ext cx="5400675" cy="86518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smtClean="0">
                <a:solidFill>
                  <a:srgbClr val="000000"/>
                </a:solidFill>
                <a:cs typeface="Times New Roman" pitchFamily="18" charset="0"/>
              </a:rPr>
              <a:t>Сфера услуг</a:t>
            </a:r>
            <a:endParaRPr lang="ru-RU" sz="4000" smtClean="0">
              <a:solidFill>
                <a:srgbClr val="000000"/>
              </a:solidFill>
            </a:endParaRPr>
          </a:p>
        </p:txBody>
      </p:sp>
      <p:sp>
        <p:nvSpPr>
          <p:cNvPr id="267267" name="Text Box 3"/>
          <p:cNvSpPr txBox="1">
            <a:spLocks noChangeArrowheads="1"/>
          </p:cNvSpPr>
          <p:nvPr/>
        </p:nvSpPr>
        <p:spPr bwMode="auto">
          <a:xfrm>
            <a:off x="0" y="112553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Times New Roman" pitchFamily="18" charset="0"/>
              <a:buChar char="•"/>
            </a:pP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Н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епроизводственная сфера Японии составляет 60% ВВП страны.</a:t>
            </a:r>
            <a:endParaRPr lang="ru-RU" sz="3600" dirty="0" smtClean="0">
              <a:solidFill>
                <a:srgbClr val="000000"/>
              </a:solidFill>
            </a:endParaRPr>
          </a:p>
        </p:txBody>
      </p:sp>
      <p:sp>
        <p:nvSpPr>
          <p:cNvPr id="267268" name="Text Box 4"/>
          <p:cNvSpPr txBox="1">
            <a:spLocks noChangeArrowheads="1"/>
          </p:cNvSpPr>
          <p:nvPr/>
        </p:nvSpPr>
        <p:spPr bwMode="auto">
          <a:xfrm>
            <a:off x="2555875" y="4076700"/>
            <a:ext cx="641032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smtClean="0">
              <a:solidFill>
                <a:srgbClr val="000000"/>
              </a:solidFill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sz="2000" smtClean="0">
              <a:solidFill>
                <a:srgbClr val="000000"/>
              </a:solidFill>
            </a:endParaRPr>
          </a:p>
        </p:txBody>
      </p:sp>
      <p:sp>
        <p:nvSpPr>
          <p:cNvPr id="267269" name="Text Box 5"/>
          <p:cNvSpPr txBox="1">
            <a:spLocks noChangeArrowheads="1"/>
          </p:cNvSpPr>
          <p:nvPr/>
        </p:nvSpPr>
        <p:spPr bwMode="auto">
          <a:xfrm>
            <a:off x="2484438" y="2133600"/>
            <a:ext cx="64087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Times New Roman" pitchFamily="18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Развиты все отрасли непроизводственной сферы, особенно туризма, маркетинга, менеджмента, медобслуживания, образования, страхования и т.д.</a:t>
            </a:r>
            <a:endParaRPr lang="ru-RU" sz="3200" dirty="0" smtClean="0">
              <a:solidFill>
                <a:srgbClr val="000000"/>
              </a:solidFill>
            </a:endParaRPr>
          </a:p>
        </p:txBody>
      </p:sp>
      <p:sp>
        <p:nvSpPr>
          <p:cNvPr id="267270" name="Text Box 6"/>
          <p:cNvSpPr txBox="1">
            <a:spLocks noChangeArrowheads="1"/>
          </p:cNvSpPr>
          <p:nvPr/>
        </p:nvSpPr>
        <p:spPr bwMode="auto">
          <a:xfrm>
            <a:off x="2484438" y="3500438"/>
            <a:ext cx="6408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Times New Roman" pitchFamily="18" charset="0"/>
              <a:buChar char="•"/>
            </a:pPr>
            <a:r>
              <a:rPr lang="ru-RU" sz="2000" smtClean="0">
                <a:solidFill>
                  <a:srgbClr val="000000"/>
                </a:solidFill>
                <a:cs typeface="Times New Roman" pitchFamily="18" charset="0"/>
              </a:rPr>
              <a:t>Развиваются торговля, финансовые и банковские услуги.</a:t>
            </a: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267271" name="Text Box 7"/>
          <p:cNvSpPr txBox="1">
            <a:spLocks noChangeArrowheads="1"/>
          </p:cNvSpPr>
          <p:nvPr/>
        </p:nvSpPr>
        <p:spPr bwMode="auto">
          <a:xfrm>
            <a:off x="2484438" y="4292600"/>
            <a:ext cx="6408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Times New Roman" pitchFamily="18" charset="0"/>
              <a:buChar char="•"/>
            </a:pPr>
            <a:r>
              <a:rPr lang="ru-RU" sz="2000" smtClean="0">
                <a:solidFill>
                  <a:srgbClr val="000000"/>
                </a:solidFill>
                <a:cs typeface="Times New Roman" pitchFamily="18" charset="0"/>
              </a:rPr>
              <a:t>Идет процесс  возрастания роли нематериальных ресурсов: информации, связи, туризма.</a:t>
            </a:r>
            <a:endParaRPr lang="ru-RU" sz="3200" smtClean="0">
              <a:solidFill>
                <a:srgbClr val="000000"/>
              </a:solidFill>
            </a:endParaRPr>
          </a:p>
        </p:txBody>
      </p:sp>
      <p:pic>
        <p:nvPicPr>
          <p:cNvPr id="267272" name="Picture 8" descr="ryok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941888"/>
            <a:ext cx="1416050" cy="191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7273" name="Picture 9" descr="Geish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44900"/>
            <a:ext cx="16287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7274" name="Picture 10" descr="_676822_tokaibank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2268537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7275" name="Picture 11" descr="fudz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081588"/>
            <a:ext cx="2449513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7276" name="AutoShape 12"/>
          <p:cNvSpPr>
            <a:spLocks noChangeArrowheads="1"/>
          </p:cNvSpPr>
          <p:nvPr/>
        </p:nvSpPr>
        <p:spPr bwMode="auto">
          <a:xfrm>
            <a:off x="457200" y="1289050"/>
            <a:ext cx="8229600" cy="7937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" smtClean="0">
                <a:solidFill>
                  <a:srgbClr val="FFFFFF"/>
                </a:solidFill>
                <a:cs typeface="Times New Roman" pitchFamily="18" charset="0"/>
              </a:rPr>
              <a:t>Сфера услуг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7277" name="Rectangle 13"/>
          <p:cNvSpPr>
            <a:spLocks noChangeArrowheads="1"/>
          </p:cNvSpPr>
          <p:nvPr/>
        </p:nvSpPr>
        <p:spPr bwMode="auto">
          <a:xfrm>
            <a:off x="0" y="-152400"/>
            <a:ext cx="244475" cy="38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" smtClean="0">
                <a:solidFill>
                  <a:srgbClr val="FFFFFF"/>
                </a:solidFill>
                <a:ea typeface="Times New Roman" pitchFamily="18" charset="0"/>
                <a:cs typeface="Arial" pitchFamily="34" charset="0"/>
              </a:rPr>
              <a:t>Население</a:t>
            </a:r>
            <a:endParaRPr lang="ru-RU" sz="90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67278" name="Rectangle 14"/>
          <p:cNvSpPr>
            <a:spLocks noChangeArrowheads="1"/>
          </p:cNvSpPr>
          <p:nvPr/>
        </p:nvSpPr>
        <p:spPr bwMode="auto">
          <a:xfrm>
            <a:off x="0" y="320675"/>
            <a:ext cx="1841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smtClean="0">
                <a:solidFill>
                  <a:srgbClr val="000000"/>
                </a:solidFill>
              </a:rPr>
              <a:t/>
            </a:r>
            <a:br>
              <a:rPr lang="ru-RU" sz="900" smtClean="0">
                <a:solidFill>
                  <a:srgbClr val="000000"/>
                </a:solidFill>
              </a:rPr>
            </a:br>
            <a:endParaRPr lang="ru-RU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40002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67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67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6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6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6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6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6" grpId="0" animBg="1"/>
      <p:bldP spid="267269" grpId="0"/>
      <p:bldP spid="267270" grpId="0"/>
      <p:bldP spid="2672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3" name="AutoShape 3"/>
          <p:cNvSpPr>
            <a:spLocks noChangeArrowheads="1"/>
          </p:cNvSpPr>
          <p:nvPr/>
        </p:nvSpPr>
        <p:spPr bwMode="auto">
          <a:xfrm>
            <a:off x="457200" y="3081338"/>
            <a:ext cx="8229600" cy="7937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" smtClean="0">
                <a:solidFill>
                  <a:srgbClr val="FFFFFF"/>
                </a:solidFill>
                <a:cs typeface="Times New Roman" pitchFamily="18" charset="0"/>
              </a:rPr>
              <a:t>Сфера услуг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4" name="Rectangle 4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5" name="Rectangle 5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6" name="AutoShape 6"/>
          <p:cNvSpPr>
            <a:spLocks noChangeArrowheads="1"/>
          </p:cNvSpPr>
          <p:nvPr/>
        </p:nvSpPr>
        <p:spPr bwMode="auto">
          <a:xfrm>
            <a:off x="457200" y="3081338"/>
            <a:ext cx="8229600" cy="7937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" smtClean="0">
                <a:solidFill>
                  <a:srgbClr val="FFFFFF"/>
                </a:solidFill>
                <a:cs typeface="Times New Roman" pitchFamily="18" charset="0"/>
              </a:rPr>
              <a:t>Сфера услуг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7" name="Rectangle 7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8" name="Rectangle 8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49" name="AutoShape 9"/>
          <p:cNvSpPr>
            <a:spLocks noChangeArrowheads="1"/>
          </p:cNvSpPr>
          <p:nvPr/>
        </p:nvSpPr>
        <p:spPr bwMode="auto">
          <a:xfrm>
            <a:off x="457200" y="3081338"/>
            <a:ext cx="8229600" cy="7937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" smtClean="0">
                <a:solidFill>
                  <a:srgbClr val="FFFFFF"/>
                </a:solidFill>
                <a:cs typeface="Times New Roman" pitchFamily="18" charset="0"/>
              </a:rPr>
              <a:t>Сфера услуг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50" name="Rectangle 10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51" name="Text Box 11" descr="Розовая тисненая бумага"/>
          <p:cNvSpPr txBox="1">
            <a:spLocks noChangeArrowheads="1"/>
          </p:cNvSpPr>
          <p:nvPr/>
        </p:nvSpPr>
        <p:spPr bwMode="auto">
          <a:xfrm>
            <a:off x="900113" y="260350"/>
            <a:ext cx="4535487" cy="762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smtClean="0">
                <a:solidFill>
                  <a:srgbClr val="000000"/>
                </a:solidFill>
                <a:cs typeface="Times New Roman" pitchFamily="18" charset="0"/>
              </a:rPr>
              <a:t>Наука</a:t>
            </a:r>
            <a:endParaRPr lang="ru-RU" sz="3600" smtClean="0">
              <a:solidFill>
                <a:srgbClr val="000000"/>
              </a:solidFill>
            </a:endParaRPr>
          </a:p>
        </p:txBody>
      </p:sp>
      <p:pic>
        <p:nvPicPr>
          <p:cNvPr id="266252" name="Picture 12" descr="inviscloa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4813"/>
            <a:ext cx="2857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53" name="Picture 13" descr="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60913"/>
            <a:ext cx="2663825" cy="193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254" name="Text Box 14"/>
          <p:cNvSpPr txBox="1">
            <a:spLocks noChangeArrowheads="1"/>
          </p:cNvSpPr>
          <p:nvPr/>
        </p:nvSpPr>
        <p:spPr bwMode="auto">
          <a:xfrm>
            <a:off x="158750" y="1082675"/>
            <a:ext cx="58531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Times New Roman" pitchFamily="18" charset="0"/>
              </a:rPr>
              <a:t>Наука Японии</a:t>
            </a:r>
            <a:r>
              <a:rPr lang="ru-RU" sz="2000" smtClean="0">
                <a:solidFill>
                  <a:srgbClr val="000000"/>
                </a:solidFill>
                <a:cs typeface="Times New Roman" pitchFamily="18" charset="0"/>
              </a:rPr>
              <a:t> развивается стремительными темпами.</a:t>
            </a: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266255" name="Text Box 15"/>
          <p:cNvSpPr txBox="1">
            <a:spLocks noChangeArrowheads="1"/>
          </p:cNvSpPr>
          <p:nvPr/>
        </p:nvSpPr>
        <p:spPr bwMode="auto">
          <a:xfrm>
            <a:off x="158750" y="1697038"/>
            <a:ext cx="5926138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</a:pPr>
            <a:endParaRPr lang="ru-RU" smtClean="0">
              <a:solidFill>
                <a:srgbClr val="000000"/>
              </a:solidFill>
              <a:cs typeface="Times New Roman" pitchFamily="18" charset="0"/>
            </a:endParaRPr>
          </a:p>
          <a:p>
            <a:pPr fontAlgn="base"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Особое внимание уделяется высоким технологиям компьютерным и роботостроению.</a:t>
            </a:r>
            <a:endParaRPr lang="ru-RU" sz="2800" smtClean="0">
              <a:solidFill>
                <a:srgbClr val="000000"/>
              </a:solidFill>
            </a:endParaRPr>
          </a:p>
        </p:txBody>
      </p:sp>
      <p:sp>
        <p:nvSpPr>
          <p:cNvPr id="266256" name="Text Box 16"/>
          <p:cNvSpPr txBox="1">
            <a:spLocks noChangeArrowheads="1"/>
          </p:cNvSpPr>
          <p:nvPr/>
        </p:nvSpPr>
        <p:spPr bwMode="auto">
          <a:xfrm>
            <a:off x="158750" y="2687638"/>
            <a:ext cx="8229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  <a:cs typeface="Times New Roman" pitchFamily="18" charset="0"/>
              </a:rPr>
              <a:t>Развиваются</a:t>
            </a:r>
            <a:r>
              <a:rPr lang="ru-RU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b="1" smtClean="0">
                <a:solidFill>
                  <a:srgbClr val="000000"/>
                </a:solidFill>
                <a:cs typeface="Times New Roman" pitchFamily="18" charset="0"/>
              </a:rPr>
              <a:t>космические технологии, химия, ядерная и квантовая физика. 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57" name="Text Box 17"/>
          <p:cNvSpPr txBox="1">
            <a:spLocks noChangeArrowheads="1"/>
          </p:cNvSpPr>
          <p:nvPr/>
        </p:nvSpPr>
        <p:spPr bwMode="auto">
          <a:xfrm>
            <a:off x="158750" y="3203575"/>
            <a:ext cx="75565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spcBef>
                <a:spcPct val="0"/>
              </a:spcBef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Aft>
                <a:spcPct val="0"/>
              </a:spcAft>
              <a:buFont typeface="Times New Roman" pitchFamily="18" charset="0"/>
              <a:buChar char="•"/>
            </a:pPr>
            <a:r>
              <a:rPr lang="ru-RU" dirty="0" smtClean="0">
                <a:solidFill>
                  <a:srgbClr val="000000"/>
                </a:solidFill>
                <a:cs typeface="Times New Roman" pitchFamily="18" charset="0"/>
              </a:rPr>
              <a:t>Огромное значение имеет </a:t>
            </a:r>
            <a:r>
              <a:rPr lang="ru-RU" b="1" dirty="0" smtClean="0">
                <a:solidFill>
                  <a:srgbClr val="000000"/>
                </a:solidFill>
                <a:cs typeface="Times New Roman" pitchFamily="18" charset="0"/>
              </a:rPr>
              <a:t>импорт и экспорт идей, патенты и лицензии</a:t>
            </a:r>
            <a:r>
              <a:rPr lang="ru-RU" sz="1200" b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dirty="0" smtClean="0">
              <a:solidFill>
                <a:srgbClr val="000000"/>
              </a:solidFill>
            </a:endParaRPr>
          </a:p>
        </p:txBody>
      </p:sp>
      <p:pic>
        <p:nvPicPr>
          <p:cNvPr id="266258" name="Picture 18" descr="image03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760913"/>
            <a:ext cx="2771775" cy="194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60" name="Picture 20" descr="gal_sci_hum_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2600" y="4760913"/>
            <a:ext cx="2952750" cy="19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261" name="AutoShape 21"/>
          <p:cNvSpPr>
            <a:spLocks noChangeArrowheads="1"/>
          </p:cNvSpPr>
          <p:nvPr/>
        </p:nvSpPr>
        <p:spPr bwMode="auto">
          <a:xfrm>
            <a:off x="6516688" y="749300"/>
            <a:ext cx="2170112" cy="144463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" smtClean="0">
                <a:solidFill>
                  <a:srgbClr val="FFFFFF"/>
                </a:solidFill>
                <a:cs typeface="Times New Roman" pitchFamily="18" charset="0"/>
              </a:rPr>
              <a:t>Наука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62" name="Rectangle 22"/>
          <p:cNvSpPr>
            <a:spLocks noChangeArrowheads="1"/>
          </p:cNvSpPr>
          <p:nvPr/>
        </p:nvSpPr>
        <p:spPr bwMode="auto">
          <a:xfrm>
            <a:off x="0" y="128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66263" name="Rectangle 23"/>
          <p:cNvSpPr>
            <a:spLocks noChangeArrowheads="1"/>
          </p:cNvSpPr>
          <p:nvPr/>
        </p:nvSpPr>
        <p:spPr bwMode="auto">
          <a:xfrm>
            <a:off x="0" y="128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91566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66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6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26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1" grpId="0" animBg="1"/>
      <p:bldP spid="266254" grpId="0"/>
      <p:bldP spid="266255" grpId="0"/>
      <p:bldP spid="266256" grpId="0"/>
      <p:bldP spid="2662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9738" y="509588"/>
            <a:ext cx="45720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spc="3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Сельское хозяйство</a:t>
            </a:r>
          </a:p>
          <a:p>
            <a:pPr algn="ctr">
              <a:defRPr/>
            </a:pPr>
            <a:r>
              <a:rPr lang="ru-RU" sz="2800" spc="3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ru-RU" sz="2400" dirty="0" smtClean="0">
                <a:solidFill>
                  <a:prstClr val="black"/>
                </a:solidFill>
                <a:latin typeface="Georgia" pitchFamily="18" charset="0"/>
                <a:cs typeface="Arial" pitchFamily="34" charset="0"/>
              </a:rPr>
              <a:t>Традиционными </a:t>
            </a:r>
            <a:r>
              <a:rPr lang="ru-RU" sz="2400" dirty="0">
                <a:solidFill>
                  <a:prstClr val="black"/>
                </a:solidFill>
                <a:latin typeface="Georgia" pitchFamily="18" charset="0"/>
                <a:cs typeface="Arial" pitchFamily="34" charset="0"/>
              </a:rPr>
              <a:t>составляющими японской кухни являются рис и морепродукты, поэтому основная часть производителей сельхозпродукции занимается именно выращиванием риса.</a:t>
            </a:r>
          </a:p>
        </p:txBody>
      </p:sp>
      <p:pic>
        <p:nvPicPr>
          <p:cNvPr id="25603" name="Picture 2" descr="C:\Users\Olga\Desktop\Рисунок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138" y="692150"/>
            <a:ext cx="345281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C:\Users\Olga\Desktop\Рисунок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138" y="3141663"/>
            <a:ext cx="3452812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354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3" name="Picture 17" descr="R46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71378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0" y="32845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800" b="1" i="1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8679" name="Text Box 22"/>
          <p:cNvSpPr txBox="1">
            <a:spLocks noChangeArrowheads="1"/>
          </p:cNvSpPr>
          <p:nvPr/>
        </p:nvSpPr>
        <p:spPr bwMode="auto">
          <a:xfrm>
            <a:off x="179388" y="4868863"/>
            <a:ext cx="89646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</a:rPr>
              <a:t>Японцы любят повторять, что  «Рис растёт  не только на полях, но и в ладонях крестьян», т.е. это трудоёмкая культура.</a:t>
            </a:r>
          </a:p>
        </p:txBody>
      </p:sp>
    </p:spTree>
    <p:extLst>
      <p:ext uri="{BB962C8B-B14F-4D97-AF65-F5344CB8AC3E}">
        <p14:creationId xmlns:p14="http://schemas.microsoft.com/office/powerpoint/2010/main" xmlns="" val="835839233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6" descr="8020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879475" y="5443538"/>
            <a:ext cx="7077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FFFFFF"/>
                </a:solidFill>
              </a:rPr>
              <a:t>Рисовые террасы на о. Рюкю.</a:t>
            </a:r>
          </a:p>
        </p:txBody>
      </p:sp>
    </p:spTree>
    <p:extLst>
      <p:ext uri="{BB962C8B-B14F-4D97-AF65-F5344CB8AC3E}">
        <p14:creationId xmlns:p14="http://schemas.microsoft.com/office/powerpoint/2010/main" xmlns="" val="2181708591"/>
      </p:ext>
    </p:extLst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311150"/>
            <a:ext cx="8640763" cy="6286500"/>
          </a:xfrm>
          <a:ln/>
        </p:spPr>
      </p:pic>
    </p:spTree>
    <p:extLst>
      <p:ext uri="{BB962C8B-B14F-4D97-AF65-F5344CB8AC3E}">
        <p14:creationId xmlns:p14="http://schemas.microsoft.com/office/powerpoint/2010/main" xmlns="" val="180930568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7466" name="Picture 10" descr="Tokyo_Imperial_park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605463"/>
            <a:ext cx="2555875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7" name="Picture 11" descr="Tokyo_Imperial_park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589588"/>
            <a:ext cx="1871663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8" name="Picture 12" descr="Tokyo_Imperial_park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5595938"/>
            <a:ext cx="2951163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70" name="Picture 14" descr="A-15-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0"/>
            <a:ext cx="266382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5413378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933" name="Picture 5" descr="ЭКСПОРТ И ИМОРТ ЯПОНИИ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42898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«</a:t>
            </a:r>
            <a:r>
              <a:rPr lang="ru-RU" sz="4000" dirty="0"/>
              <a:t>Японское экономическое </a:t>
            </a:r>
            <a:r>
              <a:rPr lang="ru-RU" sz="4000" dirty="0" smtClean="0"/>
              <a:t>чудо»</a:t>
            </a:r>
            <a:endParaRPr lang="ru-RU" sz="4000" dirty="0"/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686800" cy="51577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000"/>
              <a:t>Незначительные затраты на вооружение.</a:t>
            </a:r>
          </a:p>
          <a:p>
            <a:pPr>
              <a:lnSpc>
                <a:spcPct val="90000"/>
              </a:lnSpc>
            </a:pPr>
            <a:r>
              <a:rPr lang="ru-RU" sz="3000"/>
              <a:t>Покупка патентов, лицензий, быстрое внедрение их в производство.</a:t>
            </a:r>
          </a:p>
          <a:p>
            <a:pPr>
              <a:lnSpc>
                <a:spcPct val="90000"/>
              </a:lnSpc>
            </a:pPr>
            <a:r>
              <a:rPr lang="ru-RU" sz="3000"/>
              <a:t>Использование наукоемких технологий.</a:t>
            </a:r>
          </a:p>
          <a:p>
            <a:pPr>
              <a:lnSpc>
                <a:spcPct val="90000"/>
              </a:lnSpc>
            </a:pPr>
            <a:r>
              <a:rPr lang="ru-RU" sz="3000"/>
              <a:t>Государственное регулирование экономики.</a:t>
            </a:r>
          </a:p>
          <a:p>
            <a:pPr>
              <a:lnSpc>
                <a:spcPct val="90000"/>
              </a:lnSpc>
            </a:pPr>
            <a:r>
              <a:rPr lang="ru-RU" sz="3000"/>
              <a:t>Высокая квалификация рабочих.</a:t>
            </a:r>
          </a:p>
          <a:p>
            <a:pPr>
              <a:lnSpc>
                <a:spcPct val="90000"/>
              </a:lnSpc>
            </a:pPr>
            <a:r>
              <a:rPr lang="ru-RU" sz="3000"/>
              <a:t>Особенности японского менталитета – трудолюбие и энтузиазм.</a:t>
            </a:r>
          </a:p>
          <a:p>
            <a:pPr>
              <a:lnSpc>
                <a:spcPct val="90000"/>
              </a:lnSpc>
            </a:pPr>
            <a:r>
              <a:rPr lang="ru-RU" sz="3000"/>
              <a:t>Экспортная ориентация экономики.</a:t>
            </a:r>
          </a:p>
          <a:p>
            <a:pPr>
              <a:lnSpc>
                <a:spcPct val="90000"/>
              </a:lnSpc>
            </a:pPr>
            <a:r>
              <a:rPr lang="ru-RU" sz="3000"/>
              <a:t>Уникальная система управления.</a:t>
            </a:r>
          </a:p>
          <a:p>
            <a:pPr>
              <a:lnSpc>
                <a:spcPct val="90000"/>
              </a:lnSpc>
            </a:pP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xmlns="" val="256785395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8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ввв\Pictures\япония\0_133b6_43243076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54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749115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ввв\Pictures\япония\837b317428aa47fc87db604b0c693682_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8464" cy="686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271784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ввв\Pictures\япония\0_134a2_a09fb31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608" y="-8355"/>
            <a:ext cx="9156607" cy="686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727307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ввв\Pictures\япония\0_49870_2e786256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733182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ввв\Pictures\япония\1bf7ce5c142ab3818e009c44099_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171" cy="68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449385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ввв\Pictures\япония\8cadd4eb29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594293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ввв\Pictures\япония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687" y="0"/>
            <a:ext cx="9210600" cy="683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664873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ввв\Pictures\япония\1024_Hagi%20Castle%20Garden,%20Western%20Honshu,%20Jap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7884073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225425"/>
            <a:ext cx="85217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Официальное название страны</a:t>
            </a:r>
            <a:endParaRPr lang="en-US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 </a:t>
            </a:r>
            <a:r>
              <a:rPr lang="en-US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          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 «Них он коку» или «Ниппон коку»</a:t>
            </a:r>
            <a:endParaRPr lang="en-US" sz="2800" dirty="0">
              <a:solidFill>
                <a:srgbClr val="002060"/>
              </a:solidFill>
              <a:latin typeface="Georgia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 (яп. </a:t>
            </a:r>
            <a:r>
              <a:rPr lang="ja-JP" altLang="en-US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本</a:t>
            </a:r>
            <a:r>
              <a:rPr lang="en-US" altLang="ja-JP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)</a:t>
            </a:r>
            <a:r>
              <a:rPr lang="ru-RU" altLang="ja-JP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«источник</a:t>
            </a:r>
            <a:r>
              <a:rPr lang="en-US" altLang="ja-JP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- </a:t>
            </a:r>
            <a:r>
              <a:rPr lang="ru-RU" altLang="ja-JP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родина Солнца»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Япония</a:t>
            </a:r>
            <a:r>
              <a:rPr lang="ru-RU" sz="28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 — островное государство, огибающее восточную часть Азии. Основана в 660 г. до н.э.</a:t>
            </a:r>
          </a:p>
          <a:p>
            <a:pPr>
              <a:defRPr/>
            </a:pP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2882900"/>
            <a:ext cx="2665412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27388" y="2708275"/>
            <a:ext cx="5689600" cy="4156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Общая территория составляет    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377.944 км2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Япония</a:t>
            </a: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    состоит из более      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 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 3000    </a:t>
            </a: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больших и малых островов, крупнейшие из которых - 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Хоккайдо, Хонсю, Сикоку и Кюсю </a:t>
            </a: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и архипелаг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Рюкю.</a:t>
            </a:r>
            <a:r>
              <a:rPr lang="ru-RU" sz="2400" b="1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rPr>
              <a:t>Также Япония оспаривает принадлежность острова Лианкур, контролируемого Южной Кореей, и острова Шикотан (Россия)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>
              <a:defRPr/>
            </a:pP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712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ввв\Pictures\япония\0b13449e0acfe5a836d138d94f20f44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6128141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ввв\Pictures\япония\67908396_3044I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8415"/>
            <a:ext cx="9144000" cy="691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4030037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ввв\Pictures\япония\33650258_1223892370_21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9526077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ввв\Pictures\япония\68148286_b66e415875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5733700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ввв\Pictures\япония\72272229_f2452b76a3c4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35"/>
            <a:ext cx="9144000" cy="68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448469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ввв\Pictures\япония\1280135411_foto-prikol_net_12215066044c6lzc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355985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ввв\Pictures\япония\1277677954_beautiful_terraced_rice_fields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904652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ввв\Pictures\япония\Japan_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488143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ввв\Pictures\япония\yaponskiysa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482422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ввв\Pictures\япония\H4q9eUqVoLMQmPS53T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262464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84"/>
          <a:stretch>
            <a:fillRect/>
          </a:stretch>
        </p:blipFill>
        <p:spPr bwMode="auto">
          <a:xfrm>
            <a:off x="0" y="1171575"/>
            <a:ext cx="91440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8888" y="333375"/>
            <a:ext cx="6985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Государственное устройство </a:t>
            </a: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4050" y="3890963"/>
            <a:ext cx="2441575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Прямоугольник 2"/>
          <p:cNvSpPr>
            <a:spLocks noChangeArrowheads="1"/>
          </p:cNvSpPr>
          <p:nvPr/>
        </p:nvSpPr>
        <p:spPr bwMode="auto">
          <a:xfrm>
            <a:off x="4572000" y="6103938"/>
            <a:ext cx="2663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prstClr val="white"/>
                </a:solidFill>
                <a:cs typeface="Arial" pitchFamily="34" charset="0"/>
              </a:rPr>
              <a:t>Ёсихико Нода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prstClr val="white"/>
                </a:solidFill>
                <a:cs typeface="Arial" pitchFamily="34" charset="0"/>
              </a:rPr>
              <a:t>Премьер-министр</a:t>
            </a:r>
            <a:endParaRPr lang="ru-RU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0129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dirty="0" err="1" smtClean="0"/>
              <a:t>Культуроведы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9966447"/>
      </p:ext>
    </p:extLst>
  </p:cSld>
  <p:clrMapOvr>
    <a:masterClrMapping/>
  </p:clrMapOvr>
  <p:transition>
    <p:comb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Кимоно</a:t>
            </a:r>
            <a:endParaRPr lang="ru-RU" dirty="0"/>
          </a:p>
        </p:txBody>
      </p:sp>
      <p:pic>
        <p:nvPicPr>
          <p:cNvPr id="4" name="Picture 5" descr="http://www.japantoday.ru/okno/kultura/img/2.jpg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93" t="5544" b="2267"/>
          <a:stretch>
            <a:fillRect/>
          </a:stretch>
        </p:blipFill>
        <p:spPr bwMode="auto">
          <a:xfrm>
            <a:off x="971600" y="1844824"/>
            <a:ext cx="1970398" cy="3951451"/>
          </a:xfrm>
          <a:prstGeom prst="rect">
            <a:avLst/>
          </a:prstGeom>
          <a:noFill/>
          <a:ln w="1587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35896" y="2413338"/>
            <a:ext cx="51125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Кимоно никогда не стирают и не чистят, а хранят, бережно перекладывая рисовой бумагой,</a:t>
            </a:r>
            <a:br>
              <a:rPr lang="ru-RU" sz="2800" dirty="0"/>
            </a:br>
            <a:r>
              <a:rPr lang="ru-RU" sz="2800" dirty="0"/>
              <a:t>передавая от поколения к поколению. Стоимость кимоно может доходить до 250 000 $ , а иногда просто не имеет цены</a:t>
            </a:r>
          </a:p>
        </p:txBody>
      </p:sp>
    </p:spTree>
    <p:extLst>
      <p:ext uri="{BB962C8B-B14F-4D97-AF65-F5344CB8AC3E}">
        <p14:creationId xmlns:p14="http://schemas.microsoft.com/office/powerpoint/2010/main" xmlns="" val="35687819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840" y="681550"/>
            <a:ext cx="8229600" cy="1622503"/>
          </a:xfrm>
        </p:spPr>
        <p:txBody>
          <a:bodyPr/>
          <a:lstStyle/>
          <a:p>
            <a:pPr eaLnBrk="1" hangingPunct="1"/>
            <a:r>
              <a:rPr lang="ru-RU" sz="3200" dirty="0"/>
              <a:t>Есть в Японии настоящие</a:t>
            </a:r>
            <a:br>
              <a:rPr lang="ru-RU" sz="3200" dirty="0"/>
            </a:br>
            <a:r>
              <a:rPr lang="ru-RU" sz="3200" dirty="0"/>
              <a:t>чудеса. Один из них – </a:t>
            </a:r>
            <a:r>
              <a:rPr lang="ru-RU" sz="3200" dirty="0" err="1"/>
              <a:t>бонсай</a:t>
            </a:r>
            <a:r>
              <a:rPr lang="ru-RU" sz="3200" dirty="0"/>
              <a:t> - </a:t>
            </a:r>
            <a:br>
              <a:rPr lang="ru-RU" sz="3200" dirty="0"/>
            </a:br>
            <a:r>
              <a:rPr lang="ru-RU" sz="3200" dirty="0"/>
              <a:t>миниатюрные сады.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800px-Bonsais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43182"/>
            <a:ext cx="3910238" cy="271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Бонса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6912"/>
            <a:ext cx="3331559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2068073"/>
      </p:ext>
    </p:extLst>
  </p:cSld>
  <p:clrMapOvr>
    <a:masterClrMapping/>
  </p:clrMapOvr>
  <p:transition>
    <p:comb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Икебана</a:t>
            </a:r>
            <a:endParaRPr lang="ru-RU" dirty="0"/>
          </a:p>
        </p:txBody>
      </p:sp>
      <p:pic>
        <p:nvPicPr>
          <p:cNvPr id="7" name="Picture 6" descr="18095512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5"/>
            <a:ext cx="244827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ikebana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068638"/>
            <a:ext cx="4824610" cy="338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47864" y="1484784"/>
            <a:ext cx="52565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/>
              <a:t>Икебана </a:t>
            </a:r>
            <a:r>
              <a:rPr lang="ru-RU" dirty="0"/>
              <a:t>(приблизительный перевод –</a:t>
            </a:r>
          </a:p>
          <a:p>
            <a:r>
              <a:rPr lang="ru-RU" dirty="0"/>
              <a:t>искусство состояния цветов). Это</a:t>
            </a:r>
          </a:p>
          <a:p>
            <a:r>
              <a:rPr lang="ru-RU" dirty="0"/>
              <a:t>целая наука, ее преподают в Японии</a:t>
            </a:r>
          </a:p>
          <a:p>
            <a:r>
              <a:rPr lang="ru-RU" dirty="0"/>
              <a:t>в специальных школах.</a:t>
            </a:r>
          </a:p>
          <a:p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xmlns="" val="3884046664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000" smtClean="0">
                <a:solidFill>
                  <a:schemeClr val="tx1"/>
                </a:solidFill>
              </a:rPr>
              <a:t>Проверь</a:t>
            </a:r>
            <a:r>
              <a:rPr lang="ru-RU" sz="6000" smtClean="0">
                <a:solidFill>
                  <a:schemeClr val="accent2"/>
                </a:solidFill>
              </a:rPr>
              <a:t> </a:t>
            </a:r>
            <a:r>
              <a:rPr lang="ru-RU" sz="6000" smtClean="0">
                <a:solidFill>
                  <a:schemeClr val="tx1"/>
                </a:solidFill>
              </a:rPr>
              <a:t>себя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600" b="1" smtClean="0">
                <a:solidFill>
                  <a:schemeClr val="hlink"/>
                </a:solidFill>
              </a:rPr>
              <a:t>тест</a:t>
            </a:r>
          </a:p>
        </p:txBody>
      </p:sp>
    </p:spTree>
    <p:extLst>
      <p:ext uri="{BB962C8B-B14F-4D97-AF65-F5344CB8AC3E}">
        <p14:creationId xmlns:p14="http://schemas.microsoft.com/office/powerpoint/2010/main" xmlns="" val="61373197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1) Число жителей, проживающих на территории Японии: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atin typeface="Dotum" pitchFamily="34" charset="-127"/>
                <a:ea typeface="Dotum" pitchFamily="34" charset="-127"/>
              </a:rPr>
              <a:t>а</a:t>
            </a:r>
            <a:r>
              <a:rPr lang="ru-RU" sz="3600" b="1" dirty="0" smtClean="0">
                <a:latin typeface="Dotum" pitchFamily="34" charset="-127"/>
                <a:ea typeface="Dotum" pitchFamily="34" charset="-127"/>
              </a:rPr>
              <a:t>) 12</a:t>
            </a:r>
            <a:r>
              <a:rPr lang="ru-RU" sz="3600" b="1" dirty="0" smtClean="0">
                <a:latin typeface="Arial" pitchFamily="34" charset="0"/>
              </a:rPr>
              <a:t>5</a:t>
            </a:r>
            <a:r>
              <a:rPr lang="ru-RU" sz="3600" b="1" dirty="0" smtClean="0">
                <a:latin typeface="Dotum" pitchFamily="34" charset="-127"/>
                <a:ea typeface="Dotum" pitchFamily="34" charset="-127"/>
              </a:rPr>
              <a:t> млн. чел.;</a:t>
            </a:r>
            <a:br>
              <a:rPr lang="ru-RU" sz="3600" b="1" dirty="0" smtClean="0">
                <a:latin typeface="Dotum" pitchFamily="34" charset="-127"/>
                <a:ea typeface="Dotum" pitchFamily="34" charset="-127"/>
              </a:rPr>
            </a:br>
            <a:r>
              <a:rPr lang="ru-RU" sz="3600" b="1" dirty="0" smtClean="0">
                <a:latin typeface="Dotum" pitchFamily="34" charset="-127"/>
                <a:ea typeface="Dotum" pitchFamily="34" charset="-127"/>
              </a:rPr>
              <a:t>б) 126 млн. чел.;</a:t>
            </a:r>
            <a:br>
              <a:rPr lang="ru-RU" sz="3600" b="1" dirty="0" smtClean="0">
                <a:latin typeface="Dotum" pitchFamily="34" charset="-127"/>
                <a:ea typeface="Dotum" pitchFamily="34" charset="-127"/>
              </a:rPr>
            </a:br>
            <a:r>
              <a:rPr lang="ru-RU" sz="3600" b="1" dirty="0" smtClean="0">
                <a:latin typeface="Dotum" pitchFamily="34" charset="-127"/>
                <a:ea typeface="Dotum" pitchFamily="34" charset="-127"/>
              </a:rPr>
              <a:t>в) 127 млн. чел.;</a:t>
            </a:r>
          </a:p>
        </p:txBody>
      </p:sp>
    </p:spTree>
    <p:extLst>
      <p:ext uri="{BB962C8B-B14F-4D97-AF65-F5344CB8AC3E}">
        <p14:creationId xmlns:p14="http://schemas.microsoft.com/office/powerpoint/2010/main" xmlns="" val="324503487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2) Государственный строй: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</a:t>
            </a:r>
            <a:r>
              <a:rPr lang="ru-RU" sz="3600" smtClean="0">
                <a:latin typeface="Georgia" pitchFamily="18" charset="0"/>
              </a:rPr>
              <a:t>а) абсолютная монархия;</a:t>
            </a:r>
            <a:br>
              <a:rPr lang="ru-RU" sz="3600" smtClean="0">
                <a:latin typeface="Georgia" pitchFamily="18" charset="0"/>
              </a:rPr>
            </a:br>
            <a:r>
              <a:rPr lang="ru-RU" sz="3600" smtClean="0">
                <a:latin typeface="Georgia" pitchFamily="18" charset="0"/>
              </a:rPr>
              <a:t>б) конституционная монархия;</a:t>
            </a:r>
            <a:br>
              <a:rPr lang="ru-RU" sz="3600" smtClean="0">
                <a:latin typeface="Georgia" pitchFamily="18" charset="0"/>
              </a:rPr>
            </a:br>
            <a:r>
              <a:rPr lang="ru-RU" sz="3600" smtClean="0">
                <a:latin typeface="Georgia" pitchFamily="18" charset="0"/>
              </a:rPr>
              <a:t>в) республика;</a:t>
            </a:r>
          </a:p>
        </p:txBody>
      </p:sp>
    </p:spTree>
    <p:extLst>
      <p:ext uri="{BB962C8B-B14F-4D97-AF65-F5344CB8AC3E}">
        <p14:creationId xmlns:p14="http://schemas.microsoft.com/office/powerpoint/2010/main" xmlns="" val="426686748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hlink"/>
                </a:solidFill>
              </a:rPr>
              <a:t/>
            </a:r>
            <a:br>
              <a:rPr lang="ru-RU" sz="4000" smtClean="0">
                <a:solidFill>
                  <a:schemeClr val="hlink"/>
                </a:solidFill>
              </a:rPr>
            </a:br>
            <a:r>
              <a:rPr lang="ru-RU" sz="4000" smtClean="0"/>
              <a:t>3) Национальный состав - … японцы: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36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smtClean="0"/>
              <a:t>а</a:t>
            </a:r>
            <a:r>
              <a:rPr lang="ru-RU" sz="3600" b="1" smtClean="0"/>
              <a:t>) 89%;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smtClean="0"/>
              <a:t>б) 90%;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smtClean="0"/>
              <a:t>в) 99%;</a:t>
            </a:r>
          </a:p>
        </p:txBody>
      </p:sp>
    </p:spTree>
    <p:extLst>
      <p:ext uri="{BB962C8B-B14F-4D97-AF65-F5344CB8AC3E}">
        <p14:creationId xmlns:p14="http://schemas.microsoft.com/office/powerpoint/2010/main" xmlns="" val="302103599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4) Япония относится к: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sz="4000" b="1" smtClean="0"/>
              <a:t>а) I типу воспроизводства;</a:t>
            </a:r>
            <a:br>
              <a:rPr lang="ru-RU" sz="4000" b="1" smtClean="0"/>
            </a:br>
            <a:r>
              <a:rPr lang="ru-RU" sz="4000" b="1" smtClean="0"/>
              <a:t>б) II типу воспроизводства;</a:t>
            </a:r>
          </a:p>
        </p:txBody>
      </p:sp>
    </p:spTree>
    <p:extLst>
      <p:ext uri="{BB962C8B-B14F-4D97-AF65-F5344CB8AC3E}">
        <p14:creationId xmlns:p14="http://schemas.microsoft.com/office/powerpoint/2010/main" xmlns="" val="177115297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hlink"/>
                </a:solidFill>
              </a:rPr>
              <a:t/>
            </a:r>
            <a:br>
              <a:rPr lang="ru-RU" sz="4000" smtClean="0">
                <a:solidFill>
                  <a:schemeClr val="hlink"/>
                </a:solidFill>
              </a:rPr>
            </a:br>
            <a:r>
              <a:rPr lang="ru-RU" sz="4000" smtClean="0"/>
              <a:t>5) Население Японии исповедует 2 основные религии: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sz="3600" smtClean="0"/>
              <a:t>а) буддизм и конфуцианство;</a:t>
            </a:r>
            <a:br>
              <a:rPr lang="ru-RU" sz="3600" smtClean="0"/>
            </a:br>
            <a:r>
              <a:rPr lang="ru-RU" sz="3600" smtClean="0"/>
              <a:t>б) конфуцианство и синтоизм;</a:t>
            </a:r>
            <a:br>
              <a:rPr lang="ru-RU" sz="3600" smtClean="0"/>
            </a:br>
            <a:r>
              <a:rPr lang="ru-RU" sz="3600" smtClean="0"/>
              <a:t>в) буддизм и синтоизм;</a:t>
            </a:r>
            <a:br>
              <a:rPr lang="ru-RU" sz="3600" smtClean="0"/>
            </a:br>
            <a:r>
              <a:rPr lang="ru-RU" sz="3600" smtClean="0"/>
              <a:t>г) иудаизм и синтоизм;</a:t>
            </a:r>
          </a:p>
        </p:txBody>
      </p:sp>
    </p:spTree>
    <p:extLst>
      <p:ext uri="{BB962C8B-B14F-4D97-AF65-F5344CB8AC3E}">
        <p14:creationId xmlns:p14="http://schemas.microsoft.com/office/powerpoint/2010/main" xmlns="" val="251202944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4"/>
          <p:cNvSpPr>
            <a:spLocks noChangeShapeType="1"/>
          </p:cNvSpPr>
          <p:nvPr/>
        </p:nvSpPr>
        <p:spPr bwMode="auto">
          <a:xfrm>
            <a:off x="250825" y="0"/>
            <a:ext cx="0" cy="65976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3075" name="Line 5"/>
          <p:cNvSpPr>
            <a:spLocks noChangeShapeType="1"/>
          </p:cNvSpPr>
          <p:nvPr/>
        </p:nvSpPr>
        <p:spPr bwMode="auto">
          <a:xfrm>
            <a:off x="250825" y="6597650"/>
            <a:ext cx="889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  <p:pic>
        <p:nvPicPr>
          <p:cNvPr id="5128" name="Picture 8" descr="Untitled-1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8913"/>
            <a:ext cx="2520950" cy="1368425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3419475" y="188913"/>
            <a:ext cx="5588000" cy="56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srgbClr val="FFFFFF"/>
                </a:solidFill>
                <a:latin typeface="Book Antiqua" pitchFamily="18" charset="0"/>
              </a:rPr>
              <a:t>Ц</a:t>
            </a: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вета флага отражают этику   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                        синтоизма,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                        основывающуюся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                        на таких понятиях, как чистота, справедливость и благоустрой ство.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Белый фон означает чистоту и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цельность, красный круг – тепло, яркость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FFFFFF"/>
                </a:solidFill>
                <a:latin typeface="Book Antiqua" pitchFamily="18" charset="0"/>
              </a:rPr>
              <a:t>и искренность. Красный круг на белом поле («Хиномару», т.е. «солнечный флаг») довольно старый символ Японии. 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84213" y="1773238"/>
            <a:ext cx="2808287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0000"/>
                </a:solidFill>
                <a:latin typeface="Agency FB" pitchFamily="34" charset="0"/>
              </a:rPr>
              <a:t>Флаг официально утверждён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0000"/>
                </a:solidFill>
                <a:latin typeface="Agency FB" pitchFamily="34" charset="0"/>
              </a:rPr>
              <a:t>05. 08. 1854.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0000"/>
                </a:solidFill>
                <a:latin typeface="Agency FB" pitchFamily="34" charset="0"/>
              </a:rPr>
              <a:t>Имеет пропорции 2:3.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0000"/>
                </a:solidFill>
                <a:latin typeface="Agency FB" pitchFamily="34" charset="0"/>
              </a:rPr>
              <a:t>Красное солнце на флаге напоминает о названии </a:t>
            </a:r>
            <a:endParaRPr lang="en-US" sz="2400">
              <a:solidFill>
                <a:srgbClr val="FF0000"/>
              </a:solidFill>
              <a:latin typeface="Agency FB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FF0000"/>
                </a:solidFill>
                <a:latin typeface="Agency FB" pitchFamily="34" charset="0"/>
              </a:rPr>
              <a:t>Японии - стране восходящего солнца. </a:t>
            </a:r>
          </a:p>
        </p:txBody>
      </p:sp>
    </p:spTree>
    <p:extLst>
      <p:ext uri="{BB962C8B-B14F-4D97-AF65-F5344CB8AC3E}">
        <p14:creationId xmlns:p14="http://schemas.microsoft.com/office/powerpoint/2010/main" xmlns="" val="133365895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25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513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6) Японское «Экономическое чудо» обусловлено: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b="1" smtClean="0"/>
              <a:t>а) заимствование и внедрение научно-технических изобретений;</a:t>
            </a:r>
            <a:br>
              <a:rPr lang="ru-RU" b="1" smtClean="0"/>
            </a:br>
            <a:r>
              <a:rPr lang="ru-RU" b="1" smtClean="0"/>
              <a:t>б) высокие темпы развития военно- промышленного комплекса;</a:t>
            </a:r>
            <a:br>
              <a:rPr lang="ru-RU" b="1" smtClean="0"/>
            </a:br>
            <a:r>
              <a:rPr lang="ru-RU" b="1" smtClean="0"/>
              <a:t>в) низкой заработной платой рабочих;</a:t>
            </a:r>
          </a:p>
        </p:txBody>
      </p:sp>
    </p:spTree>
    <p:extLst>
      <p:ext uri="{BB962C8B-B14F-4D97-AF65-F5344CB8AC3E}">
        <p14:creationId xmlns:p14="http://schemas.microsoft.com/office/powerpoint/2010/main" xmlns="" val="288937634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7) Ведущие отрасли промышленности: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sz="3600" smtClean="0"/>
              <a:t>а) пищевая;</a:t>
            </a:r>
            <a:br>
              <a:rPr lang="ru-RU" sz="3600" smtClean="0"/>
            </a:br>
            <a:r>
              <a:rPr lang="ru-RU" sz="3600" smtClean="0"/>
              <a:t>б) автомобилестроение;</a:t>
            </a:r>
            <a:br>
              <a:rPr lang="ru-RU" sz="3600" smtClean="0"/>
            </a:br>
            <a:r>
              <a:rPr lang="ru-RU" sz="3600" smtClean="0"/>
              <a:t>в) лесная;</a:t>
            </a:r>
          </a:p>
        </p:txBody>
      </p:sp>
    </p:spTree>
    <p:extLst>
      <p:ext uri="{BB962C8B-B14F-4D97-AF65-F5344CB8AC3E}">
        <p14:creationId xmlns:p14="http://schemas.microsoft.com/office/powerpoint/2010/main" xmlns="" val="170343302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ввв\Pictures\япония\0_6720e_38b2a8cb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542220"/>
      </p:ext>
    </p:extLst>
  </p:cSld>
  <p:clrMapOvr>
    <a:masterClrMapping/>
  </p:clrMapOvr>
  <p:transition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4"/>
          <p:cNvSpPr>
            <a:spLocks noChangeShapeType="1"/>
          </p:cNvSpPr>
          <p:nvPr/>
        </p:nvSpPr>
        <p:spPr bwMode="auto">
          <a:xfrm>
            <a:off x="250825" y="0"/>
            <a:ext cx="0" cy="65976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4099" name="Line 5"/>
          <p:cNvSpPr>
            <a:spLocks noChangeShapeType="1"/>
          </p:cNvSpPr>
          <p:nvPr/>
        </p:nvSpPr>
        <p:spPr bwMode="auto">
          <a:xfrm>
            <a:off x="250825" y="6597650"/>
            <a:ext cx="889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  <p:pic>
        <p:nvPicPr>
          <p:cNvPr id="4103" name="Picture 7" descr="jap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22336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411413" y="188913"/>
            <a:ext cx="6732587" cy="569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FF3300"/>
                </a:solidFill>
                <a:latin typeface="Agency FB" pitchFamily="34" charset="0"/>
              </a:rPr>
              <a:t/>
            </a:r>
            <a:br>
              <a:rPr lang="ru-RU" sz="1600" b="1" dirty="0">
                <a:solidFill>
                  <a:srgbClr val="FF3300"/>
                </a:solidFill>
                <a:latin typeface="Agency FB" pitchFamily="34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Agency FB" pitchFamily="34" charset="0"/>
              </a:rPr>
              <a:t>Фактически Япония не имеет государственного герба, в качестве такового часто используется герб императорской фамилии –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err="1">
                <a:solidFill>
                  <a:srgbClr val="000000"/>
                </a:solidFill>
                <a:latin typeface="Agency FB" pitchFamily="34" charset="0"/>
              </a:rPr>
              <a:t>Акихито</a:t>
            </a:r>
            <a:r>
              <a:rPr lang="ru-RU" sz="3200" b="1" i="1" dirty="0">
                <a:solidFill>
                  <a:srgbClr val="000000"/>
                </a:solidFill>
                <a:latin typeface="Agency FB" pitchFamily="34" charset="0"/>
              </a:rPr>
              <a:t>- желтая </a:t>
            </a:r>
            <a:r>
              <a:rPr lang="ru-RU" sz="3200" b="1" i="1" dirty="0">
                <a:solidFill>
                  <a:srgbClr val="FF3300"/>
                </a:solidFill>
                <a:latin typeface="Agency FB" pitchFamily="34" charset="0"/>
              </a:rPr>
              <a:t>хризантема</a:t>
            </a:r>
            <a:r>
              <a:rPr lang="ru-RU" sz="3200" b="1" i="1" dirty="0">
                <a:solidFill>
                  <a:srgbClr val="000000"/>
                </a:solidFill>
                <a:latin typeface="Agency FB" pitchFamily="34" charset="0"/>
              </a:rPr>
              <a:t>, состоящая из 16 двойных лепестков,</a:t>
            </a:r>
            <a:r>
              <a:rPr lang="en-US" sz="3200" b="1" i="1" dirty="0">
                <a:solidFill>
                  <a:srgbClr val="000000"/>
                </a:solidFill>
                <a:latin typeface="Agency FB" pitchFamily="34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Agency FB" pitchFamily="34" charset="0"/>
              </a:rPr>
              <a:t>которая символизирует солнце.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000000"/>
                </a:solidFill>
                <a:latin typeface="Agency FB" pitchFamily="34" charset="0"/>
              </a:rPr>
              <a:t> Герб имеет магическое</a:t>
            </a:r>
            <a:r>
              <a:rPr lang="ru-RU" sz="3200" i="1" dirty="0">
                <a:solidFill>
                  <a:srgbClr val="000000"/>
                </a:solidFill>
                <a:latin typeface="Agency FB" pitchFamily="34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Agency FB" pitchFamily="34" charset="0"/>
              </a:rPr>
              <a:t>значение</a:t>
            </a:r>
            <a:r>
              <a:rPr lang="ru-RU" sz="3200" b="1" dirty="0">
                <a:solidFill>
                  <a:srgbClr val="000000"/>
                </a:solidFill>
                <a:latin typeface="Agency FB" pitchFamily="34" charset="0"/>
              </a:rPr>
              <a:t>.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116013" y="409575"/>
            <a:ext cx="758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800" b="1" i="1">
                <a:solidFill>
                  <a:srgbClr val="FF3300"/>
                </a:solidFill>
                <a:latin typeface="Gautami" pitchFamily="34" charset="0"/>
              </a:rPr>
              <a:t>ГЕРБ</a:t>
            </a:r>
          </a:p>
        </p:txBody>
      </p:sp>
    </p:spTree>
    <p:extLst>
      <p:ext uri="{BB962C8B-B14F-4D97-AF65-F5344CB8AC3E}">
        <p14:creationId xmlns:p14="http://schemas.microsoft.com/office/powerpoint/2010/main" xmlns="" val="3897389805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Ялтинские секретные договоренности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Все Курилы должны быть переданы СССР в качестве военного трофея.</a:t>
            </a:r>
          </a:p>
        </p:txBody>
      </p:sp>
      <p:pic>
        <p:nvPicPr>
          <p:cNvPr id="65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84450"/>
            <a:ext cx="5940425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581275"/>
            <a:ext cx="5435600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67882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5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5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5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4000"/>
              <a:t>Проблема «северных территорий» существует</a:t>
            </a:r>
          </a:p>
        </p:txBody>
      </p:sp>
      <p:pic>
        <p:nvPicPr>
          <p:cNvPr id="65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95450"/>
            <a:ext cx="6048375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5086906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10" grpId="0"/>
    </p:bldLst>
  </p:timing>
</p:sld>
</file>

<file path=ppt/theme/theme1.xml><?xml version="1.0" encoding="utf-8"?>
<a:theme xmlns:a="http://schemas.openxmlformats.org/drawingml/2006/main" name="1_Воздушный 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ushType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ushType" pitchFamily="2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ushType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ushType" pitchFamily="2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4_Воздушный 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Воздушный 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3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4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5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6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7_Течение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0">
        <a:dk1>
          <a:srgbClr val="000000"/>
        </a:dk1>
        <a:lt1>
          <a:srgbClr val="FFCC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1">
        <a:dk1>
          <a:srgbClr val="000000"/>
        </a:dk1>
        <a:lt1>
          <a:srgbClr val="FFCCFF"/>
        </a:lt1>
        <a:dk2>
          <a:srgbClr val="000000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2">
        <a:dk1>
          <a:srgbClr val="000000"/>
        </a:dk1>
        <a:lt1>
          <a:srgbClr val="FFCCFF"/>
        </a:lt1>
        <a:dk2>
          <a:srgbClr val="660066"/>
        </a:dk2>
        <a:lt2>
          <a:srgbClr val="CC99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3">
        <a:dk1>
          <a:srgbClr val="000000"/>
        </a:dk1>
        <a:lt1>
          <a:srgbClr val="FFCCFF"/>
        </a:lt1>
        <a:dk2>
          <a:srgbClr val="660066"/>
        </a:dk2>
        <a:lt2>
          <a:srgbClr val="CC00CC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14">
        <a:dk1>
          <a:srgbClr val="000000"/>
        </a:dk1>
        <a:lt1>
          <a:srgbClr val="FFCCFF"/>
        </a:lt1>
        <a:dk2>
          <a:srgbClr val="660066"/>
        </a:dk2>
        <a:lt2>
          <a:srgbClr val="FFCCFF"/>
        </a:lt2>
        <a:accent1>
          <a:srgbClr val="CCECFF"/>
        </a:accent1>
        <a:accent2>
          <a:srgbClr val="333399"/>
        </a:accent2>
        <a:accent3>
          <a:srgbClr val="FFE2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Воздушный 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1060</Words>
  <Application>Microsoft Office PowerPoint</Application>
  <PresentationFormat>Экран (4:3)</PresentationFormat>
  <Paragraphs>197</Paragraphs>
  <Slides>62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34</vt:i4>
      </vt:variant>
      <vt:variant>
        <vt:lpstr>Заголовки слайдов</vt:lpstr>
      </vt:variant>
      <vt:variant>
        <vt:i4>62</vt:i4>
      </vt:variant>
    </vt:vector>
  </HeadingPairs>
  <TitlesOfParts>
    <vt:vector size="96" baseType="lpstr">
      <vt:lpstr>1_Воздушный поток</vt:lpstr>
      <vt:lpstr>2_Воздушный поток</vt:lpstr>
      <vt:lpstr>Оформление по умолчанию</vt:lpstr>
      <vt:lpstr>1_Оформление по умолчанию</vt:lpstr>
      <vt:lpstr>2_Оформление по умолчанию</vt:lpstr>
      <vt:lpstr>3_Воздушный поток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11_Оформление по умолчанию</vt:lpstr>
      <vt:lpstr>12_Оформление по умолчанию</vt:lpstr>
      <vt:lpstr>14_Оформление по умолчанию</vt:lpstr>
      <vt:lpstr>15_Оформление по умолчанию</vt:lpstr>
      <vt:lpstr>4_Воздушный поток</vt:lpstr>
      <vt:lpstr>16_Оформление по умолчанию</vt:lpstr>
      <vt:lpstr>17_Оформление по умолчанию</vt:lpstr>
      <vt:lpstr>18_Оформление по умолчанию</vt:lpstr>
      <vt:lpstr>19_Оформление по умолчанию</vt:lpstr>
      <vt:lpstr>20_Оформление по умолчанию</vt:lpstr>
      <vt:lpstr>21_Оформление по умолчанию</vt:lpstr>
      <vt:lpstr>13_Оформление по умолчанию</vt:lpstr>
      <vt:lpstr>Течение</vt:lpstr>
      <vt:lpstr>2_Течение</vt:lpstr>
      <vt:lpstr>3_Течение</vt:lpstr>
      <vt:lpstr>1_Течение</vt:lpstr>
      <vt:lpstr>4_Течение</vt:lpstr>
      <vt:lpstr>5_Течение</vt:lpstr>
      <vt:lpstr>6_Течение</vt:lpstr>
      <vt:lpstr>7_Течение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Ялтинские секретные договоренности</vt:lpstr>
      <vt:lpstr>Проблема «северных территорий» существует</vt:lpstr>
      <vt:lpstr>Географы</vt:lpstr>
      <vt:lpstr>Слайд 11</vt:lpstr>
      <vt:lpstr>Слайд 12</vt:lpstr>
      <vt:lpstr>Экономико-географическое положение</vt:lpstr>
      <vt:lpstr>Демографы</vt:lpstr>
      <vt:lpstr>Слайд 15</vt:lpstr>
      <vt:lpstr>    «Почему японская нация –  самая здоровая в мире?»    </vt:lpstr>
      <vt:lpstr>Слайд 17</vt:lpstr>
      <vt:lpstr>Япония – страна высокой культуры и сплошной грамотности, где обучению и воспитанию детей уделяется большое внимание с раннего детства</vt:lpstr>
      <vt:lpstr>Национальные черты японцев : </vt:lpstr>
      <vt:lpstr>Экономисты </vt:lpstr>
      <vt:lpstr>Слайд 21</vt:lpstr>
      <vt:lpstr>Слайд 22</vt:lpstr>
      <vt:lpstr>Отрасли специализации промышленности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«Японское экономическое чудо»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Кимоно</vt:lpstr>
      <vt:lpstr>Есть в Японии настоящие чудеса. Один из них – бонсай -  миниатюрные сады. </vt:lpstr>
      <vt:lpstr>Икебана</vt:lpstr>
      <vt:lpstr>Проверь себя</vt:lpstr>
      <vt:lpstr>  1) Число жителей, проживающих на территории Японии:</vt:lpstr>
      <vt:lpstr>2) Государственный строй:</vt:lpstr>
      <vt:lpstr> 3) Национальный состав - … японцы:</vt:lpstr>
      <vt:lpstr>4) Япония относится к:</vt:lpstr>
      <vt:lpstr> 5) Население Японии исповедует 2 основные религии:</vt:lpstr>
      <vt:lpstr>6) Японское «Экономическое чудо» обусловлено:</vt:lpstr>
      <vt:lpstr>7) Ведущие отрасли промышленности:</vt:lpstr>
      <vt:lpstr>Слайд 62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ввв</dc:creator>
  <cp:lastModifiedBy>МОУ Творишинская СОШ</cp:lastModifiedBy>
  <cp:revision>15</cp:revision>
  <dcterms:created xsi:type="dcterms:W3CDTF">2012-12-17T16:46:11Z</dcterms:created>
  <dcterms:modified xsi:type="dcterms:W3CDTF">2014-01-23T07:06:12Z</dcterms:modified>
</cp:coreProperties>
</file>