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4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1" r:id="rId8"/>
    <p:sldId id="260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-264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A811FF-03FE-4848-9AC9-B93AEDB76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54D49BB-0DA1-4755-BE60-DC66E5EA3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A67DDF-1B1A-4D9E-9810-7CC5AE31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212B35-AE09-4848-BC46-F9F9E1997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851C1F-8813-4257-B276-FFEB5047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5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29F35C-DE3A-49DF-8B1B-4FEA2F4A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4CE4F03-5CF0-471A-A55E-8D49C5403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F3E38E-A440-4027-A930-0874B43D9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12D29A-F47C-4586-9556-AC9FA6CB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D0802D-A169-41FC-86F6-6173627A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4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BD81F6A-01B4-4493-8652-1D25B90C0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FED8344-D17E-4B56-8D66-90B8CCB3D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BE81F2-0564-4F15-93F6-AB11DA5B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28201B-74A4-4495-A359-64F230D3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A19289-E3B2-4A9D-A89A-AB2EE2A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27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4A6CE4-3377-4C1D-8F2F-81A576E6A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62EAD2-EBBA-4441-B647-8C2A27EB8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33E9A1-B1C0-4870-B342-91D8F471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9D8C3D-FCEA-4185-A6CE-E8CEA759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76EC2C-A7FD-4027-9016-7E036579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5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FD541F-D342-4DA8-8205-6BBC2387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E7D2CB-65FC-461F-8314-DB856177A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6549A5-C8C0-42B0-B189-060987D1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73D3C5-542E-4196-BF0B-D4446253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A1E51B-6CAE-49C3-BED3-8BA21AD9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5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FF0AB2-7054-47C5-8829-1E5A1E36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4D6D21-D3E4-453C-B7CB-BC51F348A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B693B3B-2DD5-4A06-85CD-5FBE4E6B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1284B81-0C29-40D8-A648-AEE6B33F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107FE3-13FE-4C94-970C-9B603BF7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40948EE-147B-4A4C-9C5B-14CF7244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0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AF997-2697-450C-A16A-CED179D4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0B9A13-4932-4986-B65F-FB085B08F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1FA1E6-D9FA-49BD-A016-BC0402BC0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6D5C074-57A6-440B-B85D-5D8B2067B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35A9C6B-6C52-43B9-9D4E-7DBA549DF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BDBD3DE-8AF2-4D4E-9177-D6ACECAC0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FCD605D-75F8-48DF-9BC2-E5F73F3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CB86A5D-1B6A-4F05-A6AF-5F8FCE31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8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0460FE-52B7-485A-85ED-3C0E6574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BC12628-07C6-4363-BDC1-EEBD2E10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ECC6125-6065-4F7D-9A22-B3A1EDBD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0E36CC5-C131-4AE7-9A8C-C6DACE8A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4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0531FEA-A5E8-49D8-A41B-BB9ACFD7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A2D7BE8-F918-4F8D-BE58-6AC04733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97AC32C-04F4-4C62-9599-E246C1AC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7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61D239-B532-47D5-B6CE-CEDD5C656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FD564F-354A-47B6-AC5E-9924EE891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6473AD8-D412-44C5-8A70-AD979F470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B5B383F-FF11-4453-A963-7C15064B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611B88-4EAF-4FF8-90BD-FB370585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5EC9E67-11E5-4DCB-8403-680BEDBC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0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25B920-E23F-430D-8471-3289953A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3F35BB0-DFD9-49D3-B64E-2EAA367908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3477E8E-B569-4A57-A521-CFFD02CDC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15C1A8-44D7-4F48-BB2C-78B84FA9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D3D17E-199B-4068-AD04-8901B3A3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7CC1F9-4AC0-4499-AEC0-578B0E57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6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05DB67-96C3-48A9-AC5D-B8100027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B7FAE8-11A0-46F9-910E-1DE81452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181785-4444-480A-98B8-5288F361F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1/16/2026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29B551-6DB4-4C6B-A41E-594927E36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ECE115-27BB-466B-A5E6-07A044758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6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D:\&#1056;&#1072;&#1073;&#1086;&#1095;&#1080;&#1081;%20&#1089;&#1090;&#1086;&#1083;\&#1089;&#1074;&#1077;&#1090;&#1072;\media\image13.pn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D1558C-BC4E-4B94-99D1-23382B385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346" y="285665"/>
            <a:ext cx="10153292" cy="636425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 облачка  Пуффа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3044657-3EC4-4FD6-9E2B-2D71420BF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962" y="1203158"/>
            <a:ext cx="5524901" cy="528426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06EDA7A-7392-467E-86B3-5B8CB9DF8D50}"/>
              </a:ext>
            </a:extLst>
          </p:cNvPr>
          <p:cNvSpPr txBox="1">
            <a:spLocks/>
          </p:cNvSpPr>
          <p:nvPr/>
        </p:nvSpPr>
        <p:spPr>
          <a:xfrm>
            <a:off x="6900036" y="5426978"/>
            <a:ext cx="5230444" cy="6364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психологии в ДОУ</a:t>
            </a:r>
          </a:p>
        </p:txBody>
      </p:sp>
    </p:spTree>
    <p:extLst>
      <p:ext uri="{BB962C8B-B14F-4D97-AF65-F5344CB8AC3E}">
        <p14:creationId xmlns:p14="http://schemas.microsoft.com/office/powerpoint/2010/main" val="3851110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B5D559-EFA4-E3B6-A841-7887C470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581" y="716192"/>
            <a:ext cx="5257800" cy="762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 эмоций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41B09CD-F257-D008-030F-A15EB3AFF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95" y="229410"/>
            <a:ext cx="5787887" cy="638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6AB474-5298-EED6-6A3F-426C1BE8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552" y="404882"/>
            <a:ext cx="5041830" cy="74805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в теле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EF0D107-24C1-86D8-AC35-5CAEF3F3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3" y="165997"/>
            <a:ext cx="6125999" cy="652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4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A95008-67FB-7BD2-0D3E-E3AF3C0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391" y="918817"/>
            <a:ext cx="5509591" cy="105285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услышать эмоции?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EA1D274-BE1E-9463-AC92-24F89A9F1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97" y="311425"/>
            <a:ext cx="5509591" cy="6427857"/>
          </a:xfrm>
        </p:spPr>
      </p:pic>
    </p:spTree>
    <p:extLst>
      <p:ext uri="{BB962C8B-B14F-4D97-AF65-F5344CB8AC3E}">
        <p14:creationId xmlns:p14="http://schemas.microsoft.com/office/powerpoint/2010/main" val="171213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BF17F890-D401-4245-B0E0-639D4F2CD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92" y="393620"/>
            <a:ext cx="8781816" cy="62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2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E3BC99-BFAC-4A6E-9B77-5B800DF2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114301"/>
            <a:ext cx="4527274" cy="129539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Долой грусть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E4281C29-FB88-4DCC-9E38-28D6A57FAB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858514"/>
            <a:ext cx="10515600" cy="356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xmlns="" id="{DE130D10-48C6-4EE6-BC19-35531C0FB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2865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5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0D8A8A-DF72-B3EC-5A04-22B3EE08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00" y="203675"/>
            <a:ext cx="6948212" cy="74676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знакомы «Радость и грусть»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F0CD93-AE88-33DC-898B-D0C30B099D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1" y="1141741"/>
            <a:ext cx="6344478" cy="5402851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EFECE7E-10D7-1101-CBB9-F95517F97DF7}"/>
              </a:ext>
            </a:extLst>
          </p:cNvPr>
          <p:cNvSpPr/>
          <p:nvPr/>
        </p:nvSpPr>
        <p:spPr>
          <a:xfrm>
            <a:off x="1543954" y="1444487"/>
            <a:ext cx="516835" cy="4638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931DFC1A-84B6-C97D-D41C-5F73F7D22863}"/>
              </a:ext>
            </a:extLst>
          </p:cNvPr>
          <p:cNvSpPr/>
          <p:nvPr/>
        </p:nvSpPr>
        <p:spPr>
          <a:xfrm>
            <a:off x="3603010" y="1432784"/>
            <a:ext cx="516835" cy="4638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2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11768C6A-1131-20CC-8340-18EE4BE543EC}"/>
              </a:ext>
            </a:extLst>
          </p:cNvPr>
          <p:cNvSpPr/>
          <p:nvPr/>
        </p:nvSpPr>
        <p:spPr>
          <a:xfrm>
            <a:off x="5764773" y="1432784"/>
            <a:ext cx="516835" cy="4638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3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74BC499D-F04C-0527-8C4E-6FD009EC94D2}"/>
              </a:ext>
            </a:extLst>
          </p:cNvPr>
          <p:cNvSpPr/>
          <p:nvPr/>
        </p:nvSpPr>
        <p:spPr>
          <a:xfrm>
            <a:off x="1543953" y="4150520"/>
            <a:ext cx="516835" cy="4638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4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D921A2F6-B2BF-4A48-5E51-39FFC914EB50}"/>
              </a:ext>
            </a:extLst>
          </p:cNvPr>
          <p:cNvSpPr/>
          <p:nvPr/>
        </p:nvSpPr>
        <p:spPr>
          <a:xfrm>
            <a:off x="3667689" y="4083016"/>
            <a:ext cx="516835" cy="4638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5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47DDFDE8-FDA4-799F-CE63-7690B9165B32}"/>
              </a:ext>
            </a:extLst>
          </p:cNvPr>
          <p:cNvSpPr/>
          <p:nvPr/>
        </p:nvSpPr>
        <p:spPr>
          <a:xfrm>
            <a:off x="5731718" y="4117390"/>
            <a:ext cx="516835" cy="4638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6</a:t>
            </a:r>
          </a:p>
        </p:txBody>
      </p:sp>
      <p:pic>
        <p:nvPicPr>
          <p:cNvPr id="3" name="Фон - Грустный">
            <a:hlinkClick r:id="" action="ppaction://media"/>
            <a:extLst>
              <a:ext uri="{FF2B5EF4-FFF2-40B4-BE49-F238E27FC236}">
                <a16:creationId xmlns:a16="http://schemas.microsoft.com/office/drawing/2014/main" xmlns="" id="{12A8F83B-8B7C-4AF5-828B-FF953D35D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73485" y="1114853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6" name="Неизвестен - фон. грустная">
            <a:hlinkClick r:id="" action="ppaction://media"/>
            <a:extLst>
              <a:ext uri="{FF2B5EF4-FFF2-40B4-BE49-F238E27FC236}">
                <a16:creationId xmlns:a16="http://schemas.microsoft.com/office/drawing/2014/main" xmlns="" id="{1D78C40A-B65F-4C94-A66E-92D6BBCA42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9503" y="3261061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7" name="Алексей Рыбников - Грустный фон">
            <a:hlinkClick r:id="" action="ppaction://media"/>
            <a:extLst>
              <a:ext uri="{FF2B5EF4-FFF2-40B4-BE49-F238E27FC236}">
                <a16:creationId xmlns:a16="http://schemas.microsoft.com/office/drawing/2014/main" xmlns="" id="{AE745BC9-DB25-4FC0-AF82-6CA3AA6B56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73485" y="5626255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8" name="Алина Камалян - Радостная">
            <a:hlinkClick r:id="" action="ppaction://media"/>
            <a:extLst>
              <a:ext uri="{FF2B5EF4-FFF2-40B4-BE49-F238E27FC236}">
                <a16:creationId xmlns:a16="http://schemas.microsoft.com/office/drawing/2014/main" xmlns="" id="{9FC5A596-45AA-45D8-979E-B23A75939E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73485" y="2187957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10" name="веселая музыка для конкурсов - фон 1">
            <a:hlinkClick r:id="" action="ppaction://media"/>
            <a:extLst>
              <a:ext uri="{FF2B5EF4-FFF2-40B4-BE49-F238E27FC236}">
                <a16:creationId xmlns:a16="http://schemas.microsoft.com/office/drawing/2014/main" xmlns="" id="{A59FCAF2-EFCB-4F68-9017-3BE36C4B195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9503" y="4406020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EF0405D-184C-85D6-1F7A-2FDC5D09995E}"/>
              </a:ext>
            </a:extLst>
          </p:cNvPr>
          <p:cNvSpPr txBox="1">
            <a:spLocks/>
          </p:cNvSpPr>
          <p:nvPr/>
        </p:nvSpPr>
        <p:spPr>
          <a:xfrm>
            <a:off x="7739272" y="272258"/>
            <a:ext cx="4259662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звучат эмоции?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9415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4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A2A537-DC9F-5026-8B95-F640A0635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6F52ACD-E8E6-349F-D77C-644AB7E08F99}"/>
              </a:ext>
            </a:extLst>
          </p:cNvPr>
          <p:cNvSpPr txBox="1">
            <a:spLocks/>
          </p:cNvSpPr>
          <p:nvPr/>
        </p:nvSpPr>
        <p:spPr>
          <a:xfrm>
            <a:off x="629093" y="2301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«Банка эмоций»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C1F0DE3-4EBF-4CC0-BD9A-B656324EA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5" y="1690688"/>
            <a:ext cx="4612293" cy="4486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F09F184-F812-A8A9-3E16-AF883F373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0897" y="1027906"/>
            <a:ext cx="3980382" cy="38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8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CD6C396-57A8-4B21-8624-FB257B9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186" y="170102"/>
            <a:ext cx="5566640" cy="1044575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тебе к лицу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1A5CCFEE-291C-4295-A6A4-2EB3B3076D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03" y="1095407"/>
            <a:ext cx="4140203" cy="33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xmlns="" id="{F347AD42-D14B-48EC-817D-8CE857A4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432" y="-337011"/>
            <a:ext cx="7315997" cy="410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xmlns="" id="{A78CCC61-A4C5-4BE7-A80B-48E56FC8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5" y="3572400"/>
            <a:ext cx="2909886" cy="328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1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CD228-5F6A-4A96-953A-19246942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78" y="179905"/>
            <a:ext cx="6967330" cy="129139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«Я радуюсь когда…»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AB2EEB-8DED-88B2-0726-3C2544CE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39" y="1283590"/>
            <a:ext cx="5287109" cy="52752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3E2637-7144-4BEE-1F3B-20801BD6E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3008" y="948393"/>
            <a:ext cx="3980382" cy="38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66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B16048-1949-4200-9932-82317F0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484" y="547411"/>
            <a:ext cx="3225800" cy="977900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Удивление</a:t>
            </a:r>
            <a:endParaRPr lang="ru-RU" dirty="0"/>
          </a:p>
        </p:txBody>
      </p:sp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xmlns="" id="{DF3E2F86-DD60-496A-982D-C7536C7D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2" y="1544042"/>
            <a:ext cx="3362324" cy="385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xmlns="" id="{D78634C0-2FF0-421D-A991-91AE447D7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2691848"/>
            <a:ext cx="3503339" cy="385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xmlns="" id="{D1201785-3E43-4480-A095-9876522F5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4515" y="174625"/>
            <a:ext cx="4080307" cy="29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icture background">
            <a:extLst>
              <a:ext uri="{FF2B5EF4-FFF2-40B4-BE49-F238E27FC236}">
                <a16:creationId xmlns:a16="http://schemas.microsoft.com/office/drawing/2014/main" xmlns="" id="{7117E300-2F1E-4742-A867-F4D39A01F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70" y="3298826"/>
            <a:ext cx="5613399" cy="38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8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121F94-810E-9B41-B343-041A5FE3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91470" cy="70830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«Оживи облака»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CD7F74-4402-307C-B0EB-2685FEB9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9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3418" y="1073426"/>
            <a:ext cx="3980382" cy="38070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3C5179-9357-9FD6-1FD5-F23D6E63F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2808" y="1474995"/>
            <a:ext cx="5591738" cy="5017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23001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57</Words>
  <Application>Microsoft Office PowerPoint</Application>
  <PresentationFormat>Произвольный</PresentationFormat>
  <Paragraphs>20</Paragraphs>
  <Slides>12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Приключения  облачка  Пуффа</vt:lpstr>
      <vt:lpstr>Презентация PowerPoint</vt:lpstr>
      <vt:lpstr>Долой грусть</vt:lpstr>
      <vt:lpstr>Будем знакомы «Радость и грусть»</vt:lpstr>
      <vt:lpstr> </vt:lpstr>
      <vt:lpstr>Радость тебе к лицу</vt:lpstr>
      <vt:lpstr>Задание: «Я радуюсь когда…»</vt:lpstr>
      <vt:lpstr>Удивление</vt:lpstr>
      <vt:lpstr>Задание «Оживи облака»</vt:lpstr>
      <vt:lpstr>Калейдоскоп эмоций </vt:lpstr>
      <vt:lpstr>Эмоции в теле</vt:lpstr>
      <vt:lpstr>Как услышать эмоции?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Приключения облачка Пуффа</dc:title>
  <dc:creator>Пользователь</dc:creator>
  <cp:lastModifiedBy>Надежда</cp:lastModifiedBy>
  <cp:revision>34</cp:revision>
  <dcterms:created xsi:type="dcterms:W3CDTF">2026-01-12T13:33:04Z</dcterms:created>
  <dcterms:modified xsi:type="dcterms:W3CDTF">2026-01-16T12:16:27Z</dcterms:modified>
</cp:coreProperties>
</file>