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7" r:id="rId3"/>
    <p:sldMasterId id="2147483709" r:id="rId4"/>
    <p:sldMasterId id="2147483721" r:id="rId5"/>
    <p:sldMasterId id="2147483882" r:id="rId6"/>
    <p:sldMasterId id="2147483895" r:id="rId7"/>
  </p:sldMasterIdLst>
  <p:sldIdLst>
    <p:sldId id="272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65" r:id="rId16"/>
    <p:sldId id="271" r:id="rId17"/>
    <p:sldId id="264" r:id="rId18"/>
    <p:sldId id="269" r:id="rId19"/>
    <p:sldId id="266" r:id="rId20"/>
    <p:sldId id="267" r:id="rId21"/>
    <p:sldId id="268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4825" y="252413"/>
            <a:ext cx="1827213" cy="56880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252413"/>
            <a:ext cx="5332412" cy="56880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24C35A5-A758-44C2-A8F6-A2611D206BA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05761CB-EE23-413D-AB49-9569E4B7DA4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2A8032-DB70-453A-A602-7A0D192EAC52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B684EF5-11D4-44C2-8A2E-B8F13DA24D7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68C2FA2-76C9-4AE5-B98E-7623727D7D2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12BB3CF-67D7-4603-A100-3AF222DB8EF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F144935-2AA5-43DB-8724-F096D5A3D97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42C5E49-8734-45D2-BEEA-A37987BC8D7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EA0DC06-0713-4593-B750-D4619B3927B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B5C3A3B-4121-464B-BABB-39EC913F684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84250"/>
            <a:ext cx="2055813" cy="5145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84250"/>
            <a:ext cx="6019800" cy="5145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039E947-386D-4879-ACF4-8DEA66B657E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038" y="984250"/>
            <a:ext cx="7237412" cy="1443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248400"/>
            <a:ext cx="2132013" cy="455613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94013" cy="455613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2132013" cy="455613"/>
          </a:xfrm>
        </p:spPr>
        <p:txBody>
          <a:bodyPr/>
          <a:lstStyle>
            <a:lvl1pPr>
              <a:defRPr/>
            </a:lvl1pPr>
          </a:lstStyle>
          <a:p>
            <a:fld id="{E05F0179-C1B7-44E0-B6E4-72255B17E6C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1844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844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798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6CE5-6F8F-4ABD-8F45-E2C7D46A192B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BF6E-DC17-4019-9B60-538DF1F12B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B0268-06B7-4F86-9D34-1132E154DE06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B7195-E9F2-4DC1-9116-3384BA20DD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13553-2367-44FA-AB33-837937FDD476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C6199-74A7-4C8B-BC93-3EE0D218EE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021FA-8F22-40DC-ADF8-697179424755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B5F8-042D-4CEB-A794-C2551B67E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FD4EF-3970-4EA8-A58B-CE010BF68847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95B4-EB47-4C6C-ACA3-024D412A64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07BDF-9AA1-4A52-A505-7202B489D57B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A6241-A7D0-4168-88B2-B268117E77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8524D-0FC3-4CF5-AB17-CD4353A39EA1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6578E-D36A-4362-9CEB-2F1033537A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08388-2E5D-4D4E-BF6F-9BBA1E35EBAD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EDCA0-101F-47AC-AFED-61EFE9736C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99BBC-1F61-4BF2-975D-F8E6F110EAE6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CDA6A-9EC1-4E5A-85CF-DA6B9D64C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7C53D-B8BF-4C3C-9394-E4E414AE36ED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0A98C-859E-4728-A246-6CCF7D534C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803EC-D8E2-4815-A9F0-902BBB6C8366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627C3-FCB4-4875-AB56-1FB256B0FA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EF82-BD66-4A3E-856A-822817F97196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86DF-9E4C-47A8-87FE-FEE3EB4A19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AA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238500" y="0"/>
            <a:ext cx="11923713" cy="3808413"/>
            <a:chOff x="-2040" y="0"/>
            <a:chExt cx="7511" cy="2399"/>
          </a:xfrm>
        </p:grpSpPr>
        <p:sp>
          <p:nvSpPr>
            <p:cNvPr id="1026" name="AutoShape 2"/>
            <p:cNvSpPr>
              <a:spLocks noChangeArrowheads="1"/>
            </p:cNvSpPr>
            <p:nvPr/>
          </p:nvSpPr>
          <p:spPr bwMode="auto">
            <a:xfrm>
              <a:off x="-2040" y="432"/>
              <a:ext cx="2591" cy="1967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G3" fmla="*/ G0 1 32000"/>
                <a:gd name="G4" fmla="*/ G0 1 32000"/>
                <a:gd name="G5" fmla="*/ G3 G4 1"/>
                <a:gd name="G6" fmla="+- 1 0 G5"/>
                <a:gd name="G7" fmla="sqrt G6"/>
                <a:gd name="G8" fmla="*/ 32000 G7 1"/>
                <a:gd name="G9" fmla="*/ G1 1 32000"/>
                <a:gd name="G10" fmla="*/ G1 1 32000"/>
                <a:gd name="G11" fmla="*/ G9 G10 1"/>
                <a:gd name="G12" fmla="+- 1 0 G11"/>
                <a:gd name="G13" fmla="sqrt G12"/>
                <a:gd name="G14" fmla="*/ 32000 G13 1"/>
                <a:gd name="G15" fmla="*/ G2 1 32000"/>
                <a:gd name="G16" fmla="*/ G2 1 32000"/>
                <a:gd name="G17" fmla="*/ G15 G16 1"/>
                <a:gd name="G18" fmla="+- 1 0 G17"/>
                <a:gd name="G19" fmla="sqrt G18"/>
                <a:gd name="G20" fmla="*/ 32000 G19 1"/>
                <a:gd name="G21" fmla="*/ G8 65535 1"/>
                <a:gd name="G22" fmla="*/ G14 65535 1"/>
                <a:gd name="G23" fmla="*/ G20 65535 1"/>
                <a:gd name="G24" fmla="+- G14 0 G0"/>
                <a:gd name="G25" fmla="?: G24 G14 G0"/>
                <a:gd name="G26" fmla="?: G24 G1 G21"/>
                <a:gd name="G27" fmla="+- G20 0 G0"/>
                <a:gd name="G28" fmla="?: G27 G20 G0"/>
                <a:gd name="G29" fmla="?: G27 G2 G8"/>
                <a:gd name="G30" fmla="+- G26 0 1"/>
                <a:gd name="G31" fmla="+- G29 1 0"/>
                <a:gd name="G32" fmla="+- G29 0 G8"/>
                <a:gd name="G33" fmla="?: G32 G23 G28"/>
                <a:gd name="G34" fmla="?: G32 G0 G28"/>
                <a:gd name="G35" fmla="?: G32 G8 G31"/>
                <a:gd name="G36" fmla="+- G21 0 G26"/>
                <a:gd name="G37" fmla="?: G36 G22 G25"/>
                <a:gd name="G38" fmla="?: G36 G0 G25"/>
                <a:gd name="G39" fmla="?: G36 G21 G30"/>
                <a:gd name="G40" fmla="min G25 G28"/>
                <a:gd name="G41" fmla="max G23 G22"/>
                <a:gd name="G42" fmla="max G41 G0"/>
                <a:gd name="T0" fmla="+- 0 G42 -32000"/>
                <a:gd name="T1" fmla="*/ T0 w 64000"/>
                <a:gd name="T2" fmla="+- 0 G26 -32000"/>
                <a:gd name="T3" fmla="*/ G26 h 64000"/>
                <a:gd name="T4" fmla="+- 0 G40 -32000"/>
                <a:gd name="T5" fmla="*/ T4 w 64000"/>
                <a:gd name="T6" fmla="+- 0 G29 -32000"/>
                <a:gd name="T7" fmla="*/ G29 h 64000"/>
              </a:gdLst>
              <a:ahLst/>
              <a:cxnLst>
                <a:cxn ang="0">
                  <a:pos x="64000" y="32000"/>
                </a:cxn>
                <a:cxn ang="0">
                  <a:pos x="32000" y="64000"/>
                </a:cxn>
                <a:cxn ang="0">
                  <a:pos x="0" y="32000"/>
                </a:cxn>
                <a:cxn ang="0">
                  <a:pos x="32000" y="0"/>
                </a:cxn>
                <a:cxn ang="0">
                  <a:pos x="64000" y="31999"/>
                </a:cxn>
                <a:cxn ang="0">
                  <a:pos x="64000" y="32000"/>
                </a:cxn>
                <a:cxn ang="0">
                  <a:pos x="63999" y="32001"/>
                </a:cxn>
                <a:cxn ang="0">
                  <a:pos x="50296" y="32001"/>
                </a:cxn>
                <a:cxn ang="0">
                  <a:pos x="50296" y="31999"/>
                </a:cxn>
                <a:cxn ang="0">
                  <a:pos x="63999" y="31998"/>
                </a:cxn>
                <a:cxn ang="0">
                  <a:pos x="64000" y="32000"/>
                </a:cxn>
              </a:cxnLst>
              <a:rect l="T1" t="T3" r="T5" b="T7"/>
              <a:pathLst>
                <a:path w="64000" h="64000">
                  <a:moveTo>
                    <a:pt x="64000" y="32000"/>
                  </a:moveTo>
                  <a:cubicBezTo>
                    <a:pt x="64000" y="49673"/>
                    <a:pt x="49673" y="64000"/>
                    <a:pt x="32000" y="64000"/>
                  </a:cubicBezTo>
                  <a:cubicBezTo>
                    <a:pt x="14326" y="64000"/>
                    <a:pt x="0" y="49673"/>
                    <a:pt x="0" y="32000"/>
                  </a:cubicBezTo>
                  <a:cubicBezTo>
                    <a:pt x="0" y="14326"/>
                    <a:pt x="14326" y="0"/>
                    <a:pt x="32000" y="0"/>
                  </a:cubicBezTo>
                  <a:cubicBezTo>
                    <a:pt x="49673" y="-1"/>
                    <a:pt x="63999" y="14326"/>
                    <a:pt x="64000" y="31999"/>
                  </a:cubicBezTo>
                  <a:lnTo>
                    <a:pt x="64000" y="32000"/>
                  </a:lnTo>
                  <a:cubicBezTo>
                    <a:pt x="64000" y="32000"/>
                    <a:pt x="63999" y="32001"/>
                    <a:pt x="63999" y="32001"/>
                  </a:cubicBezTo>
                  <a:lnTo>
                    <a:pt x="50296" y="32001"/>
                  </a:lnTo>
                  <a:lnTo>
                    <a:pt x="50296" y="31999"/>
                  </a:lnTo>
                  <a:lnTo>
                    <a:pt x="63999" y="31998"/>
                  </a:lnTo>
                  <a:cubicBezTo>
                    <a:pt x="63999" y="31998"/>
                    <a:pt x="64000" y="31999"/>
                    <a:pt x="64000" y="32000"/>
                  </a:cubicBezTo>
                  <a:close/>
                </a:path>
              </a:pathLst>
            </a:custGeom>
            <a:solidFill>
              <a:srgbClr val="61C1D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-1528" y="0"/>
              <a:ext cx="1948" cy="1986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G3" fmla="*/ G0 1 32000"/>
                <a:gd name="G4" fmla="*/ G0 1 32000"/>
                <a:gd name="G5" fmla="*/ G3 G4 1"/>
                <a:gd name="G6" fmla="+- 1 0 G5"/>
                <a:gd name="G7" fmla="sqrt G6"/>
                <a:gd name="G8" fmla="*/ 32000 G7 1"/>
                <a:gd name="G9" fmla="*/ G1 1 32000"/>
                <a:gd name="G10" fmla="*/ G1 1 32000"/>
                <a:gd name="G11" fmla="*/ G9 G10 1"/>
                <a:gd name="G12" fmla="+- 1 0 G11"/>
                <a:gd name="G13" fmla="sqrt G12"/>
                <a:gd name="G14" fmla="*/ 32000 G13 1"/>
                <a:gd name="G15" fmla="*/ G2 1 32000"/>
                <a:gd name="G16" fmla="*/ G2 1 32000"/>
                <a:gd name="G17" fmla="*/ G15 G16 1"/>
                <a:gd name="G18" fmla="+- 1 0 G17"/>
                <a:gd name="G19" fmla="sqrt G18"/>
                <a:gd name="G20" fmla="*/ 32000 G19 1"/>
                <a:gd name="G21" fmla="*/ G8 65535 1"/>
                <a:gd name="G22" fmla="*/ G14 65535 1"/>
                <a:gd name="G23" fmla="*/ G20 65535 1"/>
                <a:gd name="G24" fmla="+- G14 0 G0"/>
                <a:gd name="G25" fmla="?: G24 G14 G0"/>
                <a:gd name="G26" fmla="?: G24 G1 G21"/>
                <a:gd name="G27" fmla="+- G20 0 G0"/>
                <a:gd name="G28" fmla="?: G27 G20 G0"/>
                <a:gd name="G29" fmla="?: G27 G2 G8"/>
                <a:gd name="G30" fmla="+- G26 0 1"/>
                <a:gd name="G31" fmla="+- G29 1 0"/>
                <a:gd name="G32" fmla="+- G29 0 G8"/>
                <a:gd name="G33" fmla="?: G32 G23 G28"/>
                <a:gd name="G34" fmla="?: G32 G0 G28"/>
                <a:gd name="G35" fmla="?: G32 G8 G31"/>
                <a:gd name="G36" fmla="+- G21 0 G26"/>
                <a:gd name="G37" fmla="?: G36 G22 G25"/>
                <a:gd name="G38" fmla="?: G36 G0 G25"/>
                <a:gd name="G39" fmla="?: G36 G21 G30"/>
                <a:gd name="G40" fmla="min G25 G28"/>
                <a:gd name="G41" fmla="max G23 G22"/>
                <a:gd name="G42" fmla="max G41 G0"/>
                <a:gd name="T0" fmla="+- 0 G42 -32000"/>
                <a:gd name="T1" fmla="*/ T0 w 64000"/>
                <a:gd name="T2" fmla="+- 0 G26 -32000"/>
                <a:gd name="T3" fmla="*/ G26 h 64000"/>
                <a:gd name="T4" fmla="+- 0 G40 -32000"/>
                <a:gd name="T5" fmla="*/ T4 w 64000"/>
                <a:gd name="T6" fmla="+- 0 G29 -32000"/>
                <a:gd name="T7" fmla="*/ G29 h 64000"/>
              </a:gdLst>
              <a:ahLst/>
              <a:cxnLst>
                <a:cxn ang="0">
                  <a:pos x="64000" y="32000"/>
                </a:cxn>
                <a:cxn ang="0">
                  <a:pos x="32000" y="64000"/>
                </a:cxn>
                <a:cxn ang="0">
                  <a:pos x="0" y="32000"/>
                </a:cxn>
                <a:cxn ang="0">
                  <a:pos x="32000" y="0"/>
                </a:cxn>
                <a:cxn ang="0">
                  <a:pos x="64000" y="31999"/>
                </a:cxn>
                <a:cxn ang="0">
                  <a:pos x="64000" y="32000"/>
                </a:cxn>
                <a:cxn ang="0">
                  <a:pos x="63999" y="32001"/>
                </a:cxn>
                <a:cxn ang="0">
                  <a:pos x="50077" y="32001"/>
                </a:cxn>
                <a:cxn ang="0">
                  <a:pos x="50077" y="31999"/>
                </a:cxn>
                <a:cxn ang="0">
                  <a:pos x="63999" y="31998"/>
                </a:cxn>
                <a:cxn ang="0">
                  <a:pos x="64000" y="32000"/>
                </a:cxn>
              </a:cxnLst>
              <a:rect l="T1" t="T3" r="T5" b="T7"/>
              <a:pathLst>
                <a:path w="64000" h="64000">
                  <a:moveTo>
                    <a:pt x="64000" y="32000"/>
                  </a:moveTo>
                  <a:cubicBezTo>
                    <a:pt x="64000" y="49673"/>
                    <a:pt x="49673" y="64000"/>
                    <a:pt x="32000" y="64000"/>
                  </a:cubicBezTo>
                  <a:cubicBezTo>
                    <a:pt x="14326" y="64000"/>
                    <a:pt x="0" y="49673"/>
                    <a:pt x="0" y="32000"/>
                  </a:cubicBezTo>
                  <a:cubicBezTo>
                    <a:pt x="0" y="14326"/>
                    <a:pt x="14326" y="0"/>
                    <a:pt x="32000" y="0"/>
                  </a:cubicBezTo>
                  <a:cubicBezTo>
                    <a:pt x="49673" y="-1"/>
                    <a:pt x="63999" y="14326"/>
                    <a:pt x="64000" y="31999"/>
                  </a:cubicBezTo>
                  <a:lnTo>
                    <a:pt x="64000" y="32000"/>
                  </a:lnTo>
                  <a:cubicBezTo>
                    <a:pt x="64000" y="32000"/>
                    <a:pt x="63999" y="32001"/>
                    <a:pt x="63999" y="32001"/>
                  </a:cubicBezTo>
                  <a:lnTo>
                    <a:pt x="50077" y="32001"/>
                  </a:lnTo>
                  <a:lnTo>
                    <a:pt x="50077" y="31999"/>
                  </a:lnTo>
                  <a:lnTo>
                    <a:pt x="63999" y="31998"/>
                  </a:lnTo>
                  <a:cubicBezTo>
                    <a:pt x="63999" y="31998"/>
                    <a:pt x="64000" y="31999"/>
                    <a:pt x="64000" y="32000"/>
                  </a:cubicBezTo>
                  <a:close/>
                </a:path>
              </a:pathLst>
            </a:custGeom>
            <a:solidFill>
              <a:srgbClr val="25717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8" name="Line 4"/>
            <p:cNvSpPr>
              <a:spLocks noChangeShapeType="1"/>
            </p:cNvSpPr>
            <p:nvPr/>
          </p:nvSpPr>
          <p:spPr bwMode="auto">
            <a:xfrm>
              <a:off x="864" y="960"/>
              <a:ext cx="4607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52413"/>
            <a:ext cx="7312025" cy="1189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2025" cy="4113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+mj-lt"/>
          <a:ea typeface="+mj-ea"/>
          <a:cs typeface="+mj-cs"/>
        </a:defRPr>
      </a:lvl1pPr>
      <a:lvl2pPr marL="742950" indent="-28575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2pPr>
      <a:lvl3pPr marL="11430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3pPr>
      <a:lvl4pPr marL="16002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4pPr>
      <a:lvl5pPr marL="20574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5pPr>
      <a:lvl6pPr marL="25146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6pPr>
      <a:lvl7pPr marL="29718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7pPr>
      <a:lvl8pPr marL="34290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8pPr>
      <a:lvl9pPr marL="38862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eaLnBrk="1" fontAlgn="base" hangingPunct="1">
        <a:spcBef>
          <a:spcPts val="7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5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AA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222625" y="304800"/>
            <a:ext cx="11907838" cy="4722813"/>
            <a:chOff x="-2030" y="192"/>
            <a:chExt cx="7501" cy="2975"/>
          </a:xfrm>
        </p:grpSpPr>
        <p:sp>
          <p:nvSpPr>
            <p:cNvPr id="2050" name="Line 2"/>
            <p:cNvSpPr>
              <a:spLocks noChangeShapeType="1"/>
            </p:cNvSpPr>
            <p:nvPr/>
          </p:nvSpPr>
          <p:spPr bwMode="auto">
            <a:xfrm>
              <a:off x="912" y="1584"/>
              <a:ext cx="4559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51" name="AutoShape 3"/>
            <p:cNvSpPr>
              <a:spLocks noChangeArrowheads="1"/>
            </p:cNvSpPr>
            <p:nvPr/>
          </p:nvSpPr>
          <p:spPr bwMode="auto">
            <a:xfrm>
              <a:off x="-1584" y="864"/>
              <a:ext cx="2303" cy="2303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G3" fmla="*/ G0 1 32000"/>
                <a:gd name="G4" fmla="*/ G0 1 32000"/>
                <a:gd name="G5" fmla="*/ G3 G4 1"/>
                <a:gd name="G6" fmla="+- 1 0 G5"/>
                <a:gd name="G7" fmla="sqrt G6"/>
                <a:gd name="G8" fmla="*/ 32000 G7 1"/>
                <a:gd name="G9" fmla="*/ G1 1 32000"/>
                <a:gd name="G10" fmla="*/ G1 1 32000"/>
                <a:gd name="G11" fmla="*/ G9 G10 1"/>
                <a:gd name="G12" fmla="+- 1 0 G11"/>
                <a:gd name="G13" fmla="sqrt G12"/>
                <a:gd name="G14" fmla="*/ 32000 G13 1"/>
                <a:gd name="G15" fmla="*/ G2 1 32000"/>
                <a:gd name="G16" fmla="*/ G2 1 32000"/>
                <a:gd name="G17" fmla="*/ G15 G16 1"/>
                <a:gd name="G18" fmla="+- 1 0 G17"/>
                <a:gd name="G19" fmla="sqrt G18"/>
                <a:gd name="G20" fmla="*/ 32000 G19 1"/>
                <a:gd name="G21" fmla="*/ G8 65535 1"/>
                <a:gd name="G22" fmla="*/ G14 65535 1"/>
                <a:gd name="G23" fmla="*/ G20 65535 1"/>
                <a:gd name="G24" fmla="+- G14 0 G0"/>
                <a:gd name="G25" fmla="?: G24 G14 G0"/>
                <a:gd name="G26" fmla="?: G24 G1 G21"/>
                <a:gd name="G27" fmla="+- G20 0 G0"/>
                <a:gd name="G28" fmla="?: G27 G20 G0"/>
                <a:gd name="G29" fmla="?: G27 G2 G8"/>
                <a:gd name="G30" fmla="+- G26 0 1"/>
                <a:gd name="G31" fmla="+- G29 1 0"/>
                <a:gd name="G32" fmla="+- G29 0 G8"/>
                <a:gd name="G33" fmla="?: G32 G23 G28"/>
                <a:gd name="G34" fmla="?: G32 G0 G28"/>
                <a:gd name="G35" fmla="?: G32 G8 G31"/>
                <a:gd name="G36" fmla="+- G21 0 G26"/>
                <a:gd name="G37" fmla="?: G36 G22 G25"/>
                <a:gd name="G38" fmla="?: G36 G0 G25"/>
                <a:gd name="G39" fmla="?: G36 G21 G30"/>
                <a:gd name="G40" fmla="min G25 G28"/>
                <a:gd name="G41" fmla="max G23 G22"/>
                <a:gd name="G42" fmla="max G41 G0"/>
                <a:gd name="T0" fmla="+- 0 G42 -32000"/>
                <a:gd name="T1" fmla="*/ T0 w 64000"/>
                <a:gd name="T2" fmla="+- 0 G26 -32000"/>
                <a:gd name="T3" fmla="*/ G26 h 64000"/>
                <a:gd name="T4" fmla="+- 0 G40 -32000"/>
                <a:gd name="T5" fmla="*/ T4 w 64000"/>
                <a:gd name="T6" fmla="+- 0 G29 -32000"/>
                <a:gd name="T7" fmla="*/ G29 h 64000"/>
              </a:gdLst>
              <a:ahLst/>
              <a:cxnLst>
                <a:cxn ang="0">
                  <a:pos x="32000" y="63999"/>
                </a:cxn>
                <a:cxn ang="0">
                  <a:pos x="32000" y="64000"/>
                </a:cxn>
                <a:cxn ang="0">
                  <a:pos x="0" y="32000"/>
                </a:cxn>
                <a:cxn ang="0">
                  <a:pos x="32000" y="0"/>
                </a:cxn>
                <a:cxn ang="0">
                  <a:pos x="64000" y="32000"/>
                </a:cxn>
                <a:cxn ang="0">
                  <a:pos x="43303" y="61936"/>
                </a:cxn>
                <a:cxn ang="0">
                  <a:pos x="43303" y="61936"/>
                </a:cxn>
                <a:cxn ang="0">
                  <a:pos x="43303" y="61937"/>
                </a:cxn>
                <a:cxn ang="0">
                  <a:pos x="44083" y="64001"/>
                </a:cxn>
                <a:cxn ang="0">
                  <a:pos x="44083" y="2097151999"/>
                </a:cxn>
                <a:cxn ang="0">
                  <a:pos x="32000" y="63999"/>
                </a:cxn>
              </a:cxnLst>
              <a:rect l="T1" t="T3" r="T5" b="T7"/>
              <a:pathLst>
                <a:path w="64000" h="64000">
                  <a:moveTo>
                    <a:pt x="32000" y="63999"/>
                  </a:moveTo>
                  <a:cubicBezTo>
                    <a:pt x="32000" y="63999"/>
                    <a:pt x="32000" y="63999"/>
                    <a:pt x="32000" y="64000"/>
                  </a:cubicBezTo>
                  <a:cubicBezTo>
                    <a:pt x="14326" y="64000"/>
                    <a:pt x="0" y="49673"/>
                    <a:pt x="0" y="32000"/>
                  </a:cubicBezTo>
                  <a:cubicBezTo>
                    <a:pt x="0" y="14326"/>
                    <a:pt x="14326" y="0"/>
                    <a:pt x="32000" y="0"/>
                  </a:cubicBezTo>
                  <a:cubicBezTo>
                    <a:pt x="49673" y="0"/>
                    <a:pt x="64000" y="14326"/>
                    <a:pt x="64000" y="32000"/>
                  </a:cubicBezTo>
                  <a:cubicBezTo>
                    <a:pt x="64000" y="45312"/>
                    <a:pt x="55758" y="57234"/>
                    <a:pt x="43303" y="61936"/>
                  </a:cubicBezTo>
                  <a:cubicBezTo>
                    <a:pt x="43303" y="61936"/>
                    <a:pt x="43303" y="61937"/>
                    <a:pt x="43303" y="61937"/>
                  </a:cubicBezTo>
                  <a:lnTo>
                    <a:pt x="44083" y="64001"/>
                  </a:lnTo>
                  <a:lnTo>
                    <a:pt x="44083" y="2097151999"/>
                  </a:lnTo>
                  <a:lnTo>
                    <a:pt x="32000" y="63999"/>
                  </a:lnTo>
                  <a:close/>
                </a:path>
              </a:pathLst>
            </a:custGeom>
            <a:solidFill>
              <a:srgbClr val="61C1D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052" name="AutoShape 4"/>
            <p:cNvSpPr>
              <a:spLocks noChangeArrowheads="1"/>
            </p:cNvSpPr>
            <p:nvPr/>
          </p:nvSpPr>
          <p:spPr bwMode="auto">
            <a:xfrm>
              <a:off x="-2030" y="192"/>
              <a:ext cx="2543" cy="2543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G3" fmla="*/ G0 1 32000"/>
                <a:gd name="G4" fmla="*/ G0 1 32000"/>
                <a:gd name="G5" fmla="*/ G3 G4 1"/>
                <a:gd name="G6" fmla="+- 1 0 G5"/>
                <a:gd name="G7" fmla="sqrt G6"/>
                <a:gd name="G8" fmla="*/ 32000 G7 1"/>
                <a:gd name="G9" fmla="*/ G1 1 32000"/>
                <a:gd name="G10" fmla="*/ G1 1 32000"/>
                <a:gd name="G11" fmla="*/ G9 G10 1"/>
                <a:gd name="G12" fmla="+- 1 0 G11"/>
                <a:gd name="G13" fmla="sqrt G12"/>
                <a:gd name="G14" fmla="*/ 32000 G13 1"/>
                <a:gd name="G15" fmla="*/ G2 1 32000"/>
                <a:gd name="G16" fmla="*/ G2 1 32000"/>
                <a:gd name="G17" fmla="*/ G15 G16 1"/>
                <a:gd name="G18" fmla="+- 1 0 G17"/>
                <a:gd name="G19" fmla="sqrt G18"/>
                <a:gd name="G20" fmla="*/ 32000 G19 1"/>
                <a:gd name="G21" fmla="*/ G8 65535 1"/>
                <a:gd name="G22" fmla="*/ G14 65535 1"/>
                <a:gd name="G23" fmla="*/ G20 65535 1"/>
                <a:gd name="G24" fmla="+- G14 0 G0"/>
                <a:gd name="G25" fmla="?: G24 G14 G0"/>
                <a:gd name="G26" fmla="?: G24 G1 G21"/>
                <a:gd name="G27" fmla="+- G20 0 G0"/>
                <a:gd name="G28" fmla="?: G27 G20 G0"/>
                <a:gd name="G29" fmla="?: G27 G2 G8"/>
                <a:gd name="G30" fmla="+- G26 0 1"/>
                <a:gd name="G31" fmla="+- G29 1 0"/>
                <a:gd name="G32" fmla="+- G29 0 G8"/>
                <a:gd name="G33" fmla="?: G32 G23 G28"/>
                <a:gd name="G34" fmla="?: G32 G0 G28"/>
                <a:gd name="G35" fmla="?: G32 G8 G31"/>
                <a:gd name="G36" fmla="+- G21 0 G26"/>
                <a:gd name="G37" fmla="?: G36 G22 G25"/>
                <a:gd name="G38" fmla="?: G36 G0 G25"/>
                <a:gd name="G39" fmla="?: G36 G21 G30"/>
                <a:gd name="G40" fmla="min G25 G28"/>
                <a:gd name="G41" fmla="max G23 G22"/>
                <a:gd name="G42" fmla="max G41 G0"/>
                <a:gd name="T0" fmla="+- 0 G42 -32000"/>
                <a:gd name="T1" fmla="*/ T0 w 64000"/>
                <a:gd name="T2" fmla="+- 0 G26 -32000"/>
                <a:gd name="T3" fmla="*/ G26 h 64000"/>
                <a:gd name="T4" fmla="+- 0 G40 -32000"/>
                <a:gd name="T5" fmla="*/ T4 w 64000"/>
                <a:gd name="T6" fmla="+- 0 G29 -32000"/>
                <a:gd name="T7" fmla="*/ G29 h 64000"/>
              </a:gdLst>
              <a:ahLst/>
              <a:cxnLst>
                <a:cxn ang="0">
                  <a:pos x="64000" y="32000"/>
                </a:cxn>
                <a:cxn ang="0">
                  <a:pos x="32000" y="64000"/>
                </a:cxn>
                <a:cxn ang="0">
                  <a:pos x="0" y="32000"/>
                </a:cxn>
                <a:cxn ang="0">
                  <a:pos x="32000" y="0"/>
                </a:cxn>
                <a:cxn ang="0">
                  <a:pos x="64000" y="31999"/>
                </a:cxn>
                <a:cxn ang="0">
                  <a:pos x="64000" y="32000"/>
                </a:cxn>
                <a:cxn ang="0">
                  <a:pos x="63999" y="32001"/>
                </a:cxn>
                <a:cxn ang="0">
                  <a:pos x="50994" y="32001"/>
                </a:cxn>
                <a:cxn ang="0">
                  <a:pos x="50994" y="31999"/>
                </a:cxn>
                <a:cxn ang="0">
                  <a:pos x="63999" y="31998"/>
                </a:cxn>
                <a:cxn ang="0">
                  <a:pos x="64000" y="32000"/>
                </a:cxn>
              </a:cxnLst>
              <a:rect l="T1" t="T3" r="T5" b="T7"/>
              <a:pathLst>
                <a:path w="64000" h="64000">
                  <a:moveTo>
                    <a:pt x="64000" y="32000"/>
                  </a:moveTo>
                  <a:cubicBezTo>
                    <a:pt x="64000" y="49673"/>
                    <a:pt x="49673" y="64000"/>
                    <a:pt x="32000" y="64000"/>
                  </a:cubicBezTo>
                  <a:cubicBezTo>
                    <a:pt x="14326" y="64000"/>
                    <a:pt x="0" y="49673"/>
                    <a:pt x="0" y="32000"/>
                  </a:cubicBezTo>
                  <a:cubicBezTo>
                    <a:pt x="0" y="14326"/>
                    <a:pt x="14326" y="0"/>
                    <a:pt x="32000" y="0"/>
                  </a:cubicBezTo>
                  <a:cubicBezTo>
                    <a:pt x="49673" y="-1"/>
                    <a:pt x="63999" y="14326"/>
                    <a:pt x="64000" y="31999"/>
                  </a:cubicBezTo>
                  <a:lnTo>
                    <a:pt x="64000" y="32000"/>
                  </a:lnTo>
                  <a:cubicBezTo>
                    <a:pt x="64000" y="32000"/>
                    <a:pt x="63999" y="32001"/>
                    <a:pt x="63999" y="32001"/>
                  </a:cubicBezTo>
                  <a:lnTo>
                    <a:pt x="50994" y="32001"/>
                  </a:lnTo>
                  <a:lnTo>
                    <a:pt x="50994" y="31999"/>
                  </a:lnTo>
                  <a:lnTo>
                    <a:pt x="63999" y="31998"/>
                  </a:lnTo>
                  <a:cubicBezTo>
                    <a:pt x="63999" y="31998"/>
                    <a:pt x="64000" y="31999"/>
                    <a:pt x="64000" y="32000"/>
                  </a:cubicBezTo>
                  <a:close/>
                </a:path>
              </a:pathLst>
            </a:custGeom>
            <a:solidFill>
              <a:srgbClr val="25717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43038" y="984250"/>
            <a:ext cx="7237412" cy="1443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+mn-lt"/>
              </a:defRPr>
            </a:lvl1pPr>
          </a:lstStyle>
          <a:p>
            <a:fld id="{8225040E-1794-4B53-9E2F-CA30A8AA692C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+mj-lt"/>
          <a:ea typeface="+mj-ea"/>
          <a:cs typeface="+mj-cs"/>
        </a:defRPr>
      </a:lvl1pPr>
      <a:lvl2pPr marL="742950" indent="-28575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2pPr>
      <a:lvl3pPr marL="11430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3pPr>
      <a:lvl4pPr marL="16002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4pPr>
      <a:lvl5pPr marL="20574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5pPr>
      <a:lvl6pPr marL="25146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6pPr>
      <a:lvl7pPr marL="29718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7pPr>
      <a:lvl8pPr marL="34290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8pPr>
      <a:lvl9pPr marL="3886200" indent="-228600"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CC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eaLnBrk="1" fontAlgn="base" hangingPunct="1">
        <a:spcBef>
          <a:spcPts val="7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5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4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7" descr="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820150" y="0"/>
            <a:ext cx="32385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74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741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741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054" name="Picture 14" descr="Logotip shkoli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036050" y="0"/>
            <a:ext cx="107950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891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2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3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3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3893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3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4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4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4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894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4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4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4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894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3894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95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3895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5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fld id="{CF31337C-F27B-4366-99A6-9AB0D783E16C}" type="datetimeFigureOut">
              <a:rPr lang="ru-RU" smtClean="0"/>
              <a:pPr/>
              <a:t>26.01.2014</a:t>
            </a:fld>
            <a:endParaRPr lang="ru-RU" dirty="0"/>
          </a:p>
        </p:txBody>
      </p:sp>
      <p:sp>
        <p:nvSpPr>
          <p:cNvPr id="3895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3895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fld id="{97A04F86-15D7-467F-AACB-96ACFD9E64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95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6D1FFE-87C9-40F8-BC9D-E15F2CAB5023}" type="datetimeFigureOut">
              <a:rPr lang="ru-RU"/>
              <a:pPr>
                <a:defRPr/>
              </a:pPr>
              <a:t>26.01.2014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284CA1-1EC7-491E-AE18-88C6EAFB55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58.xml"/><Relationship Id="rId1" Type="http://schemas.openxmlformats.org/officeDocument/2006/relationships/audio" Target="file:///D:\Music\_&#1051;&#1091;&#1095;&#1096;&#1072;&#1103;%20200-&#1082;&#1072;%20&#1076;&#1077;&#1090;&#1089;&#1082;&#1086;&#1075;&#1086;%20FM%202009%20&#1075;\003_&#1041;&#1091;&#1088;&#1072;&#1090;&#1080;&#1085;&#1086;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text=%D0%91%D1%83%D1%80%D0%B0%D1%82%D0%B8%D0%BD%D0%BE&amp;img_url=http://i.vgorode.ua/m/0x0/188309.jpg&amp;pos=2&amp;rpt=simage" TargetMode="External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58.xml"/><Relationship Id="rId1" Type="http://schemas.openxmlformats.org/officeDocument/2006/relationships/audio" Target="file:///D:\Music\_&#1051;&#1091;&#1095;&#1096;&#1072;&#1103;%20200-&#1082;&#1072;%20&#1076;&#1077;&#1090;&#1089;&#1082;&#1086;&#1075;&#1086;%20FM%202009%20&#1075;\161_&#1063;&#1077;&#1073;&#1091;&#1088;&#1072;&#1096;&#1082;&#1072;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text=%D1%87%D0%B5%D0%B1%D1%83%D1%80%D0%B0%D1%88%D0%BA%D0%B0%20%D0%BA%D0%B0%D1%80%D1%82%D0%B8%D0%BD%D0%BA%D0%B8&amp;img_url=http://s010.radikal.ru/i314/1103/bf/22cdf2f44c0b.jpg&amp;pos=3&amp;rpt=simage" TargetMode="External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1%D1%83%D0%BA%D0%B2%D0%B0%20%D0%BD%20%D0%B2%20%D0%BA%D0%B0%D1%80%D1%82%D0%B8%D0%BD%D0%BA%D0%B0%D1%85&amp;img_url=http://img-fotki.yandex.ru/get/5605/valenta-mog.ba/0_675c2_b7e1e153_L.jpg&amp;pos=1&amp;rpt=simag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.jpeg"/><Relationship Id="rId5" Type="http://schemas.openxmlformats.org/officeDocument/2006/relationships/hyperlink" Target="http://images.yandex.ru/yandsearch?text=%D0%BF%D0%BB%D1%8E%D1%81&amp;img_url=http://dreamworks.com.au/images/plus_sign.png&amp;pos=26&amp;rpt=simage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p=2&amp;text=%D0%B2%D0%B8%D0%BD%D1%82%D0%B8%D0%BA&amp;img_url=http://www.finnishdesignshop.com/images/screw_tk.jpg&amp;pos=68&amp;rpt=simage" TargetMode="External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p=1&amp;text=%D0%B2%D0%B8%D0%BD%D1%82%D0%B8%D0%BA&amp;img_url=http://img-fotki.yandex.ru/get/4519/28257045.682/0_72b6c_ef921b23_S&amp;pos=30&amp;rpt=simage" TargetMode="Externa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p=5&amp;text=%D0%B7%D0%B0%D0%B9%D1%86%D1%8B%20%D0%BA%D0%B0%D1%80%D1%82%D0%B8%D0%BD%D0%BA%D0%B8&amp;img_url=http://cs1217.userapi.com/u7683647/43900408/s_bf663bf2.jpg&amp;pos=171&amp;rpt=simage" TargetMode="Externa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text=%D0%B7%D0%B0%D0%B9%D1%86%D0%B5%D0%B2&amp;img_url=http://y.delfi.ua/norm/3294/226368_TzocQL.jpeg&amp;pos=1&amp;rpt=simage" TargetMode="External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images.yandex.ru/yandsearch?text=%D0%B3%D0%B0%D0%B3%D0%B0%D1%80%D0%B8%D0%BD&amp;img_url=http://newsimg.bbc.co.uk/media/images/44145000/jpg/_44145133_gagarin1.jpg&amp;pos=17&amp;rpt=simage" TargetMode="External"/><Relationship Id="rId1" Type="http://schemas.openxmlformats.org/officeDocument/2006/relationships/slideLayout" Target="../slideLayouts/slideLayout58.xml"/><Relationship Id="rId6" Type="http://schemas.openxmlformats.org/officeDocument/2006/relationships/hyperlink" Target="http://images.yandex.ru/yandsearch?text=%D1%82%D1%8E%D1%82%D1%87%D0%B5%D0%B2&amp;img_url=http://www.calend.ru/img/content_events/i1/1329.jpg&amp;pos=9&amp;rpt=simage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p=1&amp;text=%D0%BB%D0%BE%D0%BC%D0%BE%D0%BD%D0%BE%D1%81%D0%BE%D0%B2%20%D1%84%D0%BE%D1%82%D0%BE&amp;img_url=http://www.rudata.ru/w/images/7/70/Mikhail_Lomonosov.jpg&amp;pos=43&amp;rpt=simage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images.yandex.ru/yandsearch?text=%D0%BF%D1%83%D1%88%D0%BA%D0%B8%D0%BD%20%D1%84%D0%BE%D1%82%D0%BE&amp;img_url=http://pushkin.niv.ru/images/pushkin/pushkin_03.jpg&amp;pos=3&amp;rpt=simage" TargetMode="External"/><Relationship Id="rId1" Type="http://schemas.openxmlformats.org/officeDocument/2006/relationships/slideLayout" Target="../slideLayouts/slideLayout58.xml"/><Relationship Id="rId6" Type="http://schemas.openxmlformats.org/officeDocument/2006/relationships/hyperlink" Target="http://images.yandex.ru/yandsearch?text=%20%D0%BA%D0%BE%D1%80%D0%BD%D0%B5%D0%B9%20%D1%87%D1%83%D0%BA%D0%BE%D0%B2%D1%81%D0%BA%D0%B8%D0%B9%20%D1%84%D0%BE%D1%82%D0%BE&amp;img_url=http://img15.nnm.ru/e/7/7/e/2/68fcf83803669ad59427984bb8f.jpg&amp;pos=0&amp;rpt=simage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images.yandex.ru/yandsearch?p=1&amp;text=%D0%B0%D0%B3%D0%BD%D0%B8%D1%8F%20%D0%B1%D0%B0%D1%80%D1%82%D0%BE%20%D1%84%D0%BE%D1%82%D0%BE&amp;img_url=http://www.edcommunity.ru/upload/iblock/e06/barto.jpg&amp;pos=38&amp;rpt=sim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6237312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</a:t>
            </a:r>
            <a:b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русского языка по теме : «Собственные и нарицательные имена существительные.»</a:t>
            </a:r>
            <a:b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Презентация подготовлена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учителем ГБОУ СОШ №48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г.Москвы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Чернышовой Ольгой Владимировной.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8892480" cy="1139825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 предложение!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Мой лучший друг-…………………………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Мой товарищ по парте-……………………..</a:t>
            </a:r>
          </a:p>
          <a:p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Литературные герои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003_Буратино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2766526"/>
            <a:ext cx="2304256" cy="19586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Литературные герои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7-tub-ru.yandex.net/i?id=359243824-3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2952328" cy="42176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Литературные герои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61_Чебура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771800" y="2564904"/>
            <a:ext cx="2168624" cy="21686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Литературные герои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im6-tub-ru.yandex.net/i?id=488798882-2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132856"/>
            <a:ext cx="4477937" cy="31683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Письмо по памяти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30725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На дворе четыре шашки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На траве играют в сашки.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Письмо по памяти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530725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На дворе четыре Сашки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На траве играют в 									шашки.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3166120" cy="1008111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Письмо</a:t>
            </a:r>
            <a:endParaRPr lang="ru-RU" b="1" i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395536" y="1772816"/>
            <a:ext cx="8208912" cy="410445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Я на пенсии, да что- то скучно стало. Занимаюсь самообразованием. Помогите, пожалуйста, решить трудную задачу. Почему пишутся по- разному одни и те же слова? Заранее вам благодарен и желаю хороших отметок.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винтик-Винтик    зайцев-Зайцев</a:t>
            </a:r>
          </a:p>
          <a:p>
            <a:endParaRPr lang="ru-RU" dirty="0"/>
          </a:p>
        </p:txBody>
      </p:sp>
      <p:pic>
        <p:nvPicPr>
          <p:cNvPr id="90114" name="Picture 2" descr="http://www.bochkavpechatleniy.com/data/photo/34589/pech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-171400"/>
            <a:ext cx="2304256" cy="2117159"/>
          </a:xfrm>
          <a:prstGeom prst="rect">
            <a:avLst/>
          </a:prstGeom>
          <a:noFill/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0" y="-587008"/>
            <a:ext cx="643637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				</a:t>
            </a:r>
            <a:r>
              <a:rPr kumimoji="0" lang="ru-RU" sz="10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0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9" name="Picture 7" descr="http://im0-tub-ru.yandex.net/i?id=212734116-28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04664"/>
            <a:ext cx="1619250" cy="1428750"/>
          </a:xfrm>
          <a:prstGeom prst="rect">
            <a:avLst/>
          </a:prstGeom>
          <a:noFill/>
        </p:spPr>
      </p:pic>
      <p:pic>
        <p:nvPicPr>
          <p:cNvPr id="90121" name="Picture 9" descr="http://im5-tub-ru.yandex.net/i?id=140388820-4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404664"/>
            <a:ext cx="100965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Составь предложение!</a:t>
            </a:r>
            <a:endParaRPr lang="ru-RU" sz="54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Папа, винтик, коробки, из, вытащил, большой.</a:t>
            </a:r>
          </a:p>
        </p:txBody>
      </p:sp>
      <p:pic>
        <p:nvPicPr>
          <p:cNvPr id="94210" name="Picture 2" descr="http://im0-tub-ru.yandex.net/i?id=33463285-4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149080"/>
            <a:ext cx="2593454" cy="22357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410944" cy="1139825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Винтик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3186" name="Picture 2" descr="http://im4-tub-ru.yandex.net/i?id=464148767-3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3168352" cy="4608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зайцев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64" name="Picture 4" descr="http://im6-tub-ru.yandex.net/i?id=341131978-6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361118"/>
            <a:ext cx="5976664" cy="4612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Зайцев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im8-tub-ru.yandex.net/i?id=339237086-11-72&amp;n=21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348880"/>
            <a:ext cx="4680520" cy="32353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8964488" cy="1711027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Собственные и нарицательные существительные</a:t>
            </a:r>
            <a:endParaRPr lang="ru-RU" sz="48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4208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космонавт	  Михаил Васильевич 					Ломоносов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поэт    Юрий Алексеевич Гагарин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учёный  Фёдор Иванович Тютчев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06" name="Picture 2" descr="http://im3-tub-ru.yandex.net/i?id=318333667-5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653136"/>
            <a:ext cx="1800200" cy="1800200"/>
          </a:xfrm>
          <a:prstGeom prst="rect">
            <a:avLst/>
          </a:prstGeom>
          <a:noFill/>
        </p:spPr>
      </p:pic>
      <p:pic>
        <p:nvPicPr>
          <p:cNvPr id="98308" name="Picture 4" descr="http://im7-tub-ru.yandex.net/i?id=11257331-5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2187" y="4653136"/>
            <a:ext cx="1704189" cy="1788790"/>
          </a:xfrm>
          <a:prstGeom prst="rect">
            <a:avLst/>
          </a:prstGeom>
          <a:noFill/>
        </p:spPr>
      </p:pic>
      <p:pic>
        <p:nvPicPr>
          <p:cNvPr id="98314" name="Picture 10" descr="http://im6-tub-ru.yandex.net/i?id=159792604-43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7" y="4653136"/>
            <a:ext cx="2034111" cy="18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tx2">
                    <a:lumMod val="10000"/>
                  </a:schemeClr>
                </a:solidFill>
              </a:rPr>
              <a:t>Образуйте отчества!</a:t>
            </a:r>
            <a:endParaRPr lang="ru-RU" sz="54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Корней  (Ваня)</a:t>
            </a:r>
          </a:p>
          <a:p>
            <a:r>
              <a:rPr lang="ru-RU" sz="4000" b="1" dirty="0" smtClean="0"/>
              <a:t>Александр (Сергей)</a:t>
            </a:r>
          </a:p>
          <a:p>
            <a:r>
              <a:rPr lang="ru-RU" sz="4000" b="1" dirty="0" smtClean="0"/>
              <a:t>Агния  (Лев)</a:t>
            </a: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Образуйте отчества!</a:t>
            </a:r>
            <a:endParaRPr lang="ru-RU" sz="60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5472608"/>
          </a:xfrm>
        </p:spPr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Корней  Иванович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Чуковский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Агния  Львовна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Барто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0" name="Picture 2" descr="http://im5-tub-ru.yandex.net/i?id=164660641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924944"/>
            <a:ext cx="1368152" cy="1662882"/>
          </a:xfrm>
          <a:prstGeom prst="rect">
            <a:avLst/>
          </a:prstGeom>
          <a:noFill/>
        </p:spPr>
      </p:pic>
      <p:pic>
        <p:nvPicPr>
          <p:cNvPr id="99332" name="Picture 4" descr="http://im8-tub-ru.yandex.net/i?id=8301239-5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653136"/>
            <a:ext cx="1296144" cy="1751546"/>
          </a:xfrm>
          <a:prstGeom prst="rect">
            <a:avLst/>
          </a:prstGeom>
          <a:noFill/>
        </p:spPr>
      </p:pic>
      <p:pic>
        <p:nvPicPr>
          <p:cNvPr id="99334" name="Picture 6" descr="http://im2-tub-ru.yandex.net/i?id=31886076-07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5236" y="1268760"/>
            <a:ext cx="1360951" cy="15121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shin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 Unicode MS"/>
      </a:majorFont>
      <a:minorFont>
        <a:latin typeface="Verdana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 Unicode MS"/>
      </a:majorFont>
      <a:minorFont>
        <a:latin typeface="Verdana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ezudarnije_ glasnije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кстура">
  <a:themeElements>
    <a:clrScheme name="Текстура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arshin</Template>
  <TotalTime>751</TotalTime>
  <Words>144</Words>
  <Application>Microsoft Office PowerPoint</Application>
  <PresentationFormat>Экран (4:3)</PresentationFormat>
  <Paragraphs>38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arshin</vt:lpstr>
      <vt:lpstr>Тема Office</vt:lpstr>
      <vt:lpstr>bezudarnije_ glasnije</vt:lpstr>
      <vt:lpstr>Слои</vt:lpstr>
      <vt:lpstr>Текстура</vt:lpstr>
      <vt:lpstr>Глобус</vt:lpstr>
      <vt:lpstr>Специальное оформление</vt:lpstr>
      <vt:lpstr>Презентация к уроку  русского языка по теме : «Собственные и нарицательные имена существительные.» 2 класс Презентация подготовлена  учителем ГБОУ СОШ №48  г.Москвы Чернышовой Ольгой Владимировной. </vt:lpstr>
      <vt:lpstr>Письмо</vt:lpstr>
      <vt:lpstr>Составь предложение!</vt:lpstr>
      <vt:lpstr>Винтик</vt:lpstr>
      <vt:lpstr>зайцев</vt:lpstr>
      <vt:lpstr>Зайцев</vt:lpstr>
      <vt:lpstr>Собственные и нарицательные существительные</vt:lpstr>
      <vt:lpstr>Образуйте отчества!</vt:lpstr>
      <vt:lpstr>Образуйте отчества!</vt:lpstr>
      <vt:lpstr>Продолжи предложение!</vt:lpstr>
      <vt:lpstr>Литературные герои</vt:lpstr>
      <vt:lpstr>Литературные герои</vt:lpstr>
      <vt:lpstr>Литературные герои</vt:lpstr>
      <vt:lpstr>Литературные герои</vt:lpstr>
      <vt:lpstr>Письмо по памяти</vt:lpstr>
      <vt:lpstr>Письмо по памяти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26</cp:revision>
  <dcterms:created xsi:type="dcterms:W3CDTF">2013-02-23T08:01:23Z</dcterms:created>
  <dcterms:modified xsi:type="dcterms:W3CDTF">2014-01-26T14:23:06Z</dcterms:modified>
</cp:coreProperties>
</file>