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72" r:id="rId5"/>
    <p:sldId id="274" r:id="rId6"/>
    <p:sldId id="260" r:id="rId7"/>
    <p:sldId id="266" r:id="rId8"/>
    <p:sldId id="275" r:id="rId9"/>
    <p:sldId id="264" r:id="rId10"/>
    <p:sldId id="268" r:id="rId11"/>
    <p:sldId id="265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AC8A-CFCC-4F1E-9D2E-3146FF1C3D4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4C62EB-6503-43E2-8796-BADEE6BB7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AC8A-CFCC-4F1E-9D2E-3146FF1C3D4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62EB-6503-43E2-8796-BADEE6BB7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44C62EB-6503-43E2-8796-BADEE6BB7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AC8A-CFCC-4F1E-9D2E-3146FF1C3D4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AC8A-CFCC-4F1E-9D2E-3146FF1C3D4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44C62EB-6503-43E2-8796-BADEE6BB7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AC8A-CFCC-4F1E-9D2E-3146FF1C3D4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4C62EB-6503-43E2-8796-BADEE6BB7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C12AC8A-CFCC-4F1E-9D2E-3146FF1C3D4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62EB-6503-43E2-8796-BADEE6BB7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AC8A-CFCC-4F1E-9D2E-3146FF1C3D4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44C62EB-6503-43E2-8796-BADEE6BB7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AC8A-CFCC-4F1E-9D2E-3146FF1C3D4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44C62EB-6503-43E2-8796-BADEE6BB7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AC8A-CFCC-4F1E-9D2E-3146FF1C3D4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4C62EB-6503-43E2-8796-BADEE6BB7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4C62EB-6503-43E2-8796-BADEE6BB7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AC8A-CFCC-4F1E-9D2E-3146FF1C3D4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44C62EB-6503-43E2-8796-BADEE6BB7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C12AC8A-CFCC-4F1E-9D2E-3146FF1C3D4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C12AC8A-CFCC-4F1E-9D2E-3146FF1C3D4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4C62EB-6503-43E2-8796-BADEE6BB7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928934"/>
            <a:ext cx="8358246" cy="3571900"/>
          </a:xfrm>
        </p:spPr>
        <p:txBody>
          <a:bodyPr>
            <a:noAutofit/>
          </a:bodyPr>
          <a:lstStyle/>
          <a:p>
            <a:pPr algn="r"/>
            <a:endParaRPr lang="ru-RU" sz="1400" dirty="0" smtClean="0">
              <a:solidFill>
                <a:schemeClr val="tx1"/>
              </a:solidFill>
            </a:endParaRPr>
          </a:p>
          <a:p>
            <a:pPr algn="r"/>
            <a:endParaRPr lang="ru-RU" sz="1400" dirty="0" smtClean="0">
              <a:solidFill>
                <a:schemeClr val="tx1"/>
              </a:solidFill>
            </a:endParaRPr>
          </a:p>
          <a:p>
            <a:pPr algn="r"/>
            <a:endParaRPr lang="ru-RU" sz="1400" dirty="0" smtClean="0">
              <a:solidFill>
                <a:schemeClr val="tx1"/>
              </a:solidFill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Дроздова Ольга Николаевна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Большие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вязёмы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2014 г.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6431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Экскурсия по биологии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Памятники природы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государственного историко-литературного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музея-заповедникаА.С.Пушкина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(усадьба Вяземы)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2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428868"/>
            <a:ext cx="3382666" cy="431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14290"/>
            <a:ext cx="4357718" cy="635798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Ель колючая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3200" smtClean="0">
                <a:latin typeface="Monotype Corsiva" pitchFamily="66" charset="0"/>
              </a:rPr>
              <a:t>Возраст 100 </a:t>
            </a:r>
            <a:r>
              <a:rPr lang="ru-RU" sz="3200" dirty="0" smtClean="0">
                <a:latin typeface="Monotype Corsiva" pitchFamily="66" charset="0"/>
              </a:rPr>
              <a:t>лет</a:t>
            </a:r>
          </a:p>
          <a:p>
            <a:r>
              <a:rPr lang="ru-RU" sz="3200" dirty="0" smtClean="0">
                <a:latin typeface="Monotype Corsiva" pitchFamily="66" charset="0"/>
              </a:rPr>
              <a:t>Род деревьев семейства Сосновые</a:t>
            </a:r>
          </a:p>
          <a:p>
            <a:r>
              <a:rPr lang="ru-RU" sz="3200" dirty="0" smtClean="0">
                <a:latin typeface="Monotype Corsiva" pitchFamily="66" charset="0"/>
              </a:rPr>
              <a:t>Нередко ель становится темой детских песен:</a:t>
            </a:r>
          </a:p>
          <a:p>
            <a:pPr>
              <a:buNone/>
            </a:pPr>
            <a:r>
              <a:rPr lang="ru-RU" sz="3200" i="1" dirty="0" smtClean="0">
                <a:latin typeface="Monotype Corsiva" pitchFamily="66" charset="0"/>
              </a:rPr>
              <a:t>В лесу родилась ёлочка,</a:t>
            </a:r>
            <a:br>
              <a:rPr lang="ru-RU" sz="3200" i="1" dirty="0" smtClean="0">
                <a:latin typeface="Monotype Corsiva" pitchFamily="66" charset="0"/>
              </a:rPr>
            </a:br>
            <a:r>
              <a:rPr lang="ru-RU" sz="3200" i="1" dirty="0" smtClean="0">
                <a:latin typeface="Monotype Corsiva" pitchFamily="66" charset="0"/>
              </a:rPr>
              <a:t>В лесу она росла.</a:t>
            </a:r>
            <a:br>
              <a:rPr lang="ru-RU" sz="3200" i="1" dirty="0" smtClean="0">
                <a:latin typeface="Monotype Corsiva" pitchFamily="66" charset="0"/>
              </a:rPr>
            </a:br>
            <a:r>
              <a:rPr lang="ru-RU" sz="3200" i="1" dirty="0" smtClean="0">
                <a:latin typeface="Monotype Corsiva" pitchFamily="66" charset="0"/>
              </a:rPr>
              <a:t>Зимой и летом стройная,</a:t>
            </a:r>
            <a:br>
              <a:rPr lang="ru-RU" sz="3200" i="1" dirty="0" smtClean="0">
                <a:latin typeface="Monotype Corsiva" pitchFamily="66" charset="0"/>
              </a:rPr>
            </a:br>
            <a:r>
              <a:rPr lang="ru-RU" sz="3200" i="1" dirty="0" smtClean="0">
                <a:latin typeface="Monotype Corsiva" pitchFamily="66" charset="0"/>
              </a:rPr>
              <a:t>Зелёная была.</a:t>
            </a:r>
            <a:endParaRPr lang="ru-RU" sz="3200" dirty="0" smtClean="0">
              <a:latin typeface="Monotype Corsiva" pitchFamily="66" charset="0"/>
            </a:endParaRPr>
          </a:p>
          <a:p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Содержимое 4" descr="C:\Documents and Settings\1\Рабочий стол\биология\День святого Валентина 06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21481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0"/>
            <a:ext cx="4038600" cy="605332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900" b="1" dirty="0" smtClean="0">
                <a:solidFill>
                  <a:srgbClr val="FF0000"/>
                </a:solidFill>
                <a:latin typeface="Monotype Corsiva" pitchFamily="66" charset="0"/>
              </a:rPr>
              <a:t>Тополь белый</a:t>
            </a:r>
          </a:p>
          <a:p>
            <a:pPr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Возраст 90 лет</a:t>
            </a: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Вид лиственных деревьев из рода Тополь  семейства Ивовые</a:t>
            </a:r>
          </a:p>
          <a:p>
            <a:r>
              <a:rPr lang="ru-RU" sz="3200" dirty="0" smtClean="0">
                <a:latin typeface="Monotype Corsiva" pitchFamily="66" charset="0"/>
              </a:rPr>
              <a:t>Интересные факты:</a:t>
            </a: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Согласно греческой мифологии, в тополь превратилась нимфа </a:t>
            </a:r>
            <a:r>
              <a:rPr lang="ru-RU" sz="3200" dirty="0" err="1" smtClean="0">
                <a:latin typeface="Monotype Corsiva" pitchFamily="66" charset="0"/>
              </a:rPr>
              <a:t>Левка</a:t>
            </a:r>
            <a:r>
              <a:rPr lang="ru-RU" sz="3200" dirty="0" smtClean="0">
                <a:latin typeface="Monotype Corsiva" pitchFamily="66" charset="0"/>
              </a:rPr>
              <a:t>, возлюбленная Аида.</a:t>
            </a:r>
          </a:p>
          <a:p>
            <a:pPr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C:\Documents and Settings\1\Рабочий стол\биология\День святого Валентина 07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6643734" cy="10715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14290"/>
            <a:ext cx="4500562" cy="63579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Липа мелколистная</a:t>
            </a:r>
          </a:p>
          <a:p>
            <a:pPr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Возраст 175 лет</a:t>
            </a: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Вид рода Липа семейства Мальвовые; ранее род Липа обычно выделялся в самостоятельное семейство Липовые.</a:t>
            </a:r>
          </a:p>
          <a:p>
            <a:pPr algn="ctr">
              <a:buNone/>
            </a:pPr>
            <a:r>
              <a:rPr lang="ru-RU" sz="3200" b="1" dirty="0" smtClean="0">
                <a:latin typeface="Monotype Corsiva" pitchFamily="66" charset="0"/>
              </a:rPr>
              <a:t>Пословица:</a:t>
            </a:r>
          </a:p>
          <a:p>
            <a:pPr algn="ctr">
              <a:buNone/>
            </a:pPr>
            <a:r>
              <a:rPr lang="ru-RU" sz="3200" dirty="0" smtClean="0">
                <a:latin typeface="Monotype Corsiva" pitchFamily="66" charset="0"/>
              </a:rPr>
              <a:t>«Дерево лапотное да медовое"</a:t>
            </a:r>
            <a:endParaRPr lang="ru-RU" sz="3200" b="1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endParaRPr lang="ru-RU" b="1" dirty="0"/>
          </a:p>
        </p:txBody>
      </p:sp>
      <p:pic>
        <p:nvPicPr>
          <p:cNvPr id="5" name="Содержимое 4" descr="C:\Documents and Settings\1\Рабочий стол\биология\День святого Валентина 06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42912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5-8-klass-muzei-as-pushkina-38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0842"/>
          </a:xfrm>
        </p:spPr>
      </p:pic>
      <p:sp>
        <p:nvSpPr>
          <p:cNvPr id="7" name="TextBox 6"/>
          <p:cNvSpPr txBox="1"/>
          <p:nvPr/>
        </p:nvSpPr>
        <p:spPr>
          <a:xfrm>
            <a:off x="1142976" y="1142984"/>
            <a:ext cx="67151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Monotype Corsiva" pitchFamily="66" charset="0"/>
              </a:rPr>
              <a:t>Спасибо за внимание!!!</a:t>
            </a:r>
            <a:endParaRPr lang="ru-RU" sz="6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357298"/>
            <a:ext cx="850392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экскурсии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видового состава памятников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государственного историко-литературного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музея-заповедникаА.С.Пушкина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(усадьба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Вяземы), </a:t>
            </a:r>
            <a:r>
              <a:rPr lang="ru-RU" dirty="0" smtClean="0"/>
              <a:t>повышение экологического образования </a:t>
            </a:r>
            <a:r>
              <a:rPr lang="ru-RU" dirty="0" smtClean="0"/>
              <a:t>обучающихся и экскурсантов на примере особо охраняемых растений.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ICT5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857628"/>
            <a:ext cx="3286148" cy="2464612"/>
          </a:xfrm>
          <a:prstGeom prst="rect">
            <a:avLst/>
          </a:prstGeom>
        </p:spPr>
      </p:pic>
      <p:pic>
        <p:nvPicPr>
          <p:cNvPr id="5" name="Содержимое 5" descr="im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3" y="3863815"/>
            <a:ext cx="3312367" cy="249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Задачи</a:t>
            </a:r>
            <a:r>
              <a:rPr lang="ru-RU" b="1" dirty="0" smtClean="0">
                <a:solidFill>
                  <a:srgbClr val="00B0F0"/>
                </a:solidFill>
              </a:rPr>
              <a:t>: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 smtClean="0"/>
              <a:t> </a:t>
            </a:r>
            <a:endParaRPr lang="ru-RU" sz="2900" dirty="0" smtClean="0"/>
          </a:p>
          <a:p>
            <a:pPr>
              <a:buNone/>
            </a:pPr>
            <a:r>
              <a:rPr lang="ru-RU" sz="2900" u="sng" dirty="0" smtClean="0"/>
              <a:t> Задачи:</a:t>
            </a:r>
          </a:p>
          <a:p>
            <a:pPr>
              <a:buNone/>
            </a:pPr>
            <a:r>
              <a:rPr lang="ru-RU" sz="2900" dirty="0" smtClean="0"/>
              <a:t> 1) Выявление  источников информации  по данной тематике;     </a:t>
            </a:r>
          </a:p>
          <a:p>
            <a:pPr>
              <a:buNone/>
            </a:pPr>
            <a:r>
              <a:rPr lang="ru-RU" sz="2900" dirty="0" smtClean="0"/>
              <a:t> 2) Исследование материалов и их систематизация. Оформление результатов работы. </a:t>
            </a:r>
          </a:p>
          <a:p>
            <a:pPr>
              <a:buNone/>
            </a:pPr>
            <a:r>
              <a:rPr lang="ru-RU" sz="2900" dirty="0" smtClean="0"/>
              <a:t> 3) Удовлетворение  собственного познавательного  интереса и </a:t>
            </a:r>
          </a:p>
          <a:p>
            <a:pPr>
              <a:buNone/>
            </a:pPr>
            <a:r>
              <a:rPr lang="ru-RU" sz="2900" dirty="0" smtClean="0"/>
              <a:t>     просветительская (познакомить обучающихся с памятникам  природы музея усадьбы имени А.С. Пушкина). </a:t>
            </a:r>
          </a:p>
          <a:p>
            <a:pPr>
              <a:buNone/>
            </a:pPr>
            <a:r>
              <a:rPr lang="ru-RU" sz="2900" dirty="0" smtClean="0"/>
              <a:t>4) Формирование  активной жизненной позиции  обучающихся (бережное отношение к природе, экологическая культура, личное отношение к проблемам окружающей среды).</a:t>
            </a:r>
          </a:p>
          <a:p>
            <a:pPr>
              <a:buNone/>
            </a:pPr>
            <a:r>
              <a:rPr lang="ru-RU" sz="2900" dirty="0" smtClean="0"/>
              <a:t> 5)Составить экскурсионный маршрут.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4758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Даже </a:t>
            </a:r>
            <a:r>
              <a:rPr lang="ru-RU" dirty="0" smtClean="0"/>
              <a:t>в большом городе наша жизнь неотделима от природы. Она дает нам все необходимое и требует от нас бережного отношения к себе. </a:t>
            </a:r>
          </a:p>
          <a:p>
            <a:endParaRPr lang="ru-RU" dirty="0"/>
          </a:p>
        </p:txBody>
      </p:sp>
      <p:pic>
        <p:nvPicPr>
          <p:cNvPr id="5" name="Содержимое 7" descr="5-8-klass-muzei-as-pushkina-3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861048"/>
            <a:ext cx="3515883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1663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Пейзажный парк.  Восточная часть и Поповка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2 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412776"/>
            <a:ext cx="3306993" cy="4681538"/>
          </a:xfrm>
        </p:spPr>
      </p:pic>
      <p:sp>
        <p:nvSpPr>
          <p:cNvPr id="12" name="TextBox 11"/>
          <p:cNvSpPr txBox="1"/>
          <p:nvPr/>
        </p:nvSpPr>
        <p:spPr>
          <a:xfrm>
            <a:off x="5004048" y="260649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Левобережная часть пруда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4" name="Содержимое 13" descr="2 00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1974" y="1371600"/>
            <a:ext cx="3277902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zaharov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Содержимое 7" descr="zaharo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0_2dce8_66ea8b73_X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Регулярный парк</a:t>
            </a:r>
            <a:endParaRPr lang="ru-RU" dirty="0"/>
          </a:p>
        </p:txBody>
      </p:sp>
      <p:pic>
        <p:nvPicPr>
          <p:cNvPr id="5" name="Содержимое 4" descr="2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7165" y="1371600"/>
            <a:ext cx="3400779" cy="4813540"/>
          </a:xfrm>
        </p:spPr>
      </p:pic>
      <p:pic>
        <p:nvPicPr>
          <p:cNvPr id="6" name="Содержимое 5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455451"/>
            <a:ext cx="3024335" cy="4928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214290"/>
            <a:ext cx="4038600" cy="6215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Лиственница Сибирская</a:t>
            </a:r>
          </a:p>
          <a:p>
            <a:r>
              <a:rPr lang="ru-RU" sz="3200" dirty="0" smtClean="0">
                <a:latin typeface="Monotype Corsiva" pitchFamily="66" charset="0"/>
              </a:rPr>
              <a:t>Возраст 175 лет</a:t>
            </a:r>
          </a:p>
          <a:p>
            <a:r>
              <a:rPr lang="ru-RU" sz="3200" dirty="0" smtClean="0">
                <a:latin typeface="Monotype Corsiva" pitchFamily="66" charset="0"/>
              </a:rPr>
              <a:t>Род хвойных деревьев, относящихся к семейству сосновых. </a:t>
            </a:r>
          </a:p>
          <a:p>
            <a:r>
              <a:rPr lang="ru-RU" sz="3200" dirty="0" smtClean="0">
                <a:latin typeface="Monotype Corsiva" pitchFamily="66" charset="0"/>
              </a:rPr>
              <a:t>У сибиряков есть </a:t>
            </a:r>
            <a:r>
              <a:rPr lang="ru-RU" sz="3200" b="1" dirty="0" smtClean="0">
                <a:latin typeface="Monotype Corsiva" pitchFamily="66" charset="0"/>
              </a:rPr>
              <a:t>поговорка</a:t>
            </a:r>
            <a:r>
              <a:rPr lang="ru-RU" sz="3200" dirty="0" smtClean="0">
                <a:latin typeface="Monotype Corsiva" pitchFamily="66" charset="0"/>
              </a:rPr>
              <a:t> – «одна лиственница </a:t>
            </a:r>
            <a:r>
              <a:rPr lang="ru-RU" sz="3200" dirty="0" err="1" smtClean="0">
                <a:latin typeface="Monotype Corsiva" pitchFamily="66" charset="0"/>
              </a:rPr>
              <a:t>передюжит</a:t>
            </a:r>
            <a:r>
              <a:rPr lang="ru-RU" sz="3200" dirty="0" smtClean="0">
                <a:latin typeface="Monotype Corsiva" pitchFamily="66" charset="0"/>
              </a:rPr>
              <a:t> три сосны».</a:t>
            </a:r>
          </a:p>
          <a:p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C:\Documents and Settings\1\Рабочий стол\биология\День святого Валентина 06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7193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236</TotalTime>
  <Words>268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Экскурсия по биологии «Памятники природы государственного историко-литературного музея-заповедникаА.С.Пушкина (усадьба Вяземы)»   </vt:lpstr>
      <vt:lpstr>Слайд 2</vt:lpstr>
      <vt:lpstr>Задачи:</vt:lpstr>
      <vt:lpstr>Слайд 4</vt:lpstr>
      <vt:lpstr>Слайд 5</vt:lpstr>
      <vt:lpstr>Слайд 6</vt:lpstr>
      <vt:lpstr>Слайд 7</vt:lpstr>
      <vt:lpstr>Регулярный парк</vt:lpstr>
      <vt:lpstr>Слайд 9</vt:lpstr>
      <vt:lpstr>Слайд 10</vt:lpstr>
      <vt:lpstr>Слайд 11</vt:lpstr>
      <vt:lpstr>        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29</cp:revision>
  <dcterms:created xsi:type="dcterms:W3CDTF">2013-03-11T23:03:50Z</dcterms:created>
  <dcterms:modified xsi:type="dcterms:W3CDTF">2014-01-29T19:58:30Z</dcterms:modified>
</cp:coreProperties>
</file>