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4" r:id="rId13"/>
    <p:sldId id="269" r:id="rId14"/>
    <p:sldId id="270" r:id="rId15"/>
    <p:sldId id="277" r:id="rId16"/>
    <p:sldId id="265" r:id="rId17"/>
    <p:sldId id="271" r:id="rId18"/>
    <p:sldId id="272" r:id="rId19"/>
    <p:sldId id="266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3560E-CCE6-48F3-9838-57902492E0CA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C3AF9-91EC-4356-8535-AFEF48AD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9.gif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12.jpe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776318"/>
            <a:ext cx="96052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Придумано кем-то мудро и просто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встрече здороваться: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утро!»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утро солнцу и птицам!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утро улыбчивым лицам.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каждый становится добрым,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доверчивым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доброе утро длится до вечера.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44591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автобус</a:t>
            </a:r>
          </a:p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трамвай</a:t>
            </a:r>
          </a:p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корабли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46892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туристы</a:t>
            </a:r>
          </a:p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капитан</a:t>
            </a:r>
          </a:p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матросы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http://www.menora.kharkov.org/trek/tre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7875" t="21459"/>
          <a:stretch>
            <a:fillRect/>
          </a:stretch>
        </p:blipFill>
        <p:spPr bwMode="auto">
          <a:xfrm>
            <a:off x="6131214" y="0"/>
            <a:ext cx="3012786" cy="3123604"/>
          </a:xfrm>
          <a:prstGeom prst="rect">
            <a:avLst/>
          </a:prstGeom>
          <a:noFill/>
        </p:spPr>
      </p:pic>
      <p:pic>
        <p:nvPicPr>
          <p:cNvPr id="4" name="Picture 4" descr="http://emercom.kgn.ru/img3/fig2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t="14038"/>
          <a:stretch>
            <a:fillRect/>
          </a:stretch>
        </p:blipFill>
        <p:spPr bwMode="auto">
          <a:xfrm>
            <a:off x="4427984" y="4005064"/>
            <a:ext cx="1327937" cy="2636912"/>
          </a:xfrm>
          <a:prstGeom prst="rect">
            <a:avLst/>
          </a:prstGeom>
          <a:noFill/>
        </p:spPr>
      </p:pic>
      <p:pic>
        <p:nvPicPr>
          <p:cNvPr id="5" name="Picture 2" descr="http://newkino.net/pictures/4220/poster_422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356992"/>
            <a:ext cx="2267744" cy="325648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8" action="ppaction://hlinksldjump" highlightClick="1"/>
          </p:cNvPr>
          <p:cNvSpPr/>
          <p:nvPr/>
        </p:nvSpPr>
        <p:spPr>
          <a:xfrm>
            <a:off x="467544" y="5949280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menora.kharkov.org/trek/tre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47875" t="21459"/>
          <a:stretch>
            <a:fillRect/>
          </a:stretch>
        </p:blipFill>
        <p:spPr bwMode="auto">
          <a:xfrm>
            <a:off x="1043608" y="0"/>
            <a:ext cx="6624736" cy="686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ewkino.net/pictures/4220/poster_422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4716016" cy="677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mercom.kgn.ru/img3/fig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14038"/>
          <a:stretch>
            <a:fillRect/>
          </a:stretch>
        </p:blipFill>
        <p:spPr bwMode="auto">
          <a:xfrm>
            <a:off x="2987824" y="188640"/>
            <a:ext cx="3240360" cy="643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199125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кит</a:t>
            </a:r>
          </a:p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кот</a:t>
            </a:r>
          </a:p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тигр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0"/>
            <a:ext cx="276255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полка</a:t>
            </a:r>
          </a:p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комод</a:t>
            </a:r>
          </a:p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диван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718679"/>
            <a:ext cx="37177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автобус</a:t>
            </a:r>
          </a:p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трамвай</a:t>
            </a:r>
          </a:p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корабли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3718679"/>
            <a:ext cx="39053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туристы</a:t>
            </a:r>
          </a:p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капитан</a:t>
            </a:r>
          </a:p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матросы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asvik.kiev.ua/kildin/set_products/img/siri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5" y="0"/>
            <a:ext cx="5248275" cy="4095750"/>
          </a:xfrm>
          <a:prstGeom prst="rect">
            <a:avLst/>
          </a:prstGeom>
          <a:noFill/>
        </p:spPr>
      </p:pic>
      <p:pic>
        <p:nvPicPr>
          <p:cNvPr id="4100" name="Picture 4" descr="http://www.nsmyslov.narod.ru/PHOTO/ENISEI/ENISEI_2004/Part_1/enisei_200445_st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r="31915"/>
          <a:stretch>
            <a:fillRect/>
          </a:stretch>
        </p:blipFill>
        <p:spPr bwMode="auto">
          <a:xfrm>
            <a:off x="0" y="2047875"/>
            <a:ext cx="4364484" cy="481012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6804248" y="5805264"/>
            <a:ext cx="1368152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asvik.kiev.ua/kildin/set_products/img/siri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smyslov.narod.ru/PHOTO/ENISEI/ENISEI_2004/Part_1/enisei_200445_st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r="31915"/>
          <a:stretch>
            <a:fillRect/>
          </a:stretch>
        </p:blipFill>
        <p:spPr bwMode="auto">
          <a:xfrm>
            <a:off x="971600" y="-85481"/>
            <a:ext cx="6300192" cy="6943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33CC33">
                <a:alpha val="38000"/>
              </a:srgb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лсу\Desktop\14.12.10\220454[1].jpg"/>
          <p:cNvPicPr>
            <a:picLocks noChangeAspect="1" noChangeArrowheads="1"/>
          </p:cNvPicPr>
          <p:nvPr/>
        </p:nvPicPr>
        <p:blipFill>
          <a:blip r:embed="rId2" cstate="print"/>
          <a:srcRect b="4350"/>
          <a:stretch>
            <a:fillRect/>
          </a:stretch>
        </p:blipFill>
        <p:spPr bwMode="auto">
          <a:xfrm>
            <a:off x="2147398" y="1"/>
            <a:ext cx="5061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\\Pc2009\d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 l="18500" t="60781" r="43896" b="29637"/>
          <a:stretch>
            <a:fillRect/>
          </a:stretch>
        </p:blipFill>
        <p:spPr bwMode="auto">
          <a:xfrm>
            <a:off x="-76952" y="188640"/>
            <a:ext cx="9247576" cy="3240360"/>
          </a:xfrm>
          <a:prstGeom prst="rect">
            <a:avLst/>
          </a:prstGeom>
          <a:noFill/>
        </p:spPr>
      </p:pic>
      <p:pic>
        <p:nvPicPr>
          <p:cNvPr id="3" name="Picture 2" descr="\\Pc2009\d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 l="55555" t="60781" r="10162" b="29242"/>
          <a:stretch>
            <a:fillRect/>
          </a:stretch>
        </p:blipFill>
        <p:spPr bwMode="auto">
          <a:xfrm>
            <a:off x="-111754" y="3356992"/>
            <a:ext cx="9255754" cy="35746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1196752"/>
            <a:ext cx="68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132856"/>
            <a:ext cx="68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и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c2009\d\Изображение 022.jpg"/>
          <p:cNvPicPr>
            <a:picLocks noChangeAspect="1" noChangeArrowheads="1"/>
          </p:cNvPicPr>
          <p:nvPr/>
        </p:nvPicPr>
        <p:blipFill>
          <a:blip r:embed="rId2" cstate="print"/>
          <a:srcRect l="8309" t="53231" r="66765" b="30460"/>
          <a:stretch>
            <a:fillRect/>
          </a:stretch>
        </p:blipFill>
        <p:spPr bwMode="auto">
          <a:xfrm>
            <a:off x="2699792" y="702487"/>
            <a:ext cx="3240360" cy="2915153"/>
          </a:xfrm>
          <a:prstGeom prst="rect">
            <a:avLst/>
          </a:prstGeom>
          <a:noFill/>
        </p:spPr>
      </p:pic>
      <p:pic>
        <p:nvPicPr>
          <p:cNvPr id="28674" name="Picture 2" descr="\\Pc2009\d\Изображение 022.jpg"/>
          <p:cNvPicPr>
            <a:picLocks noChangeAspect="1" noChangeArrowheads="1"/>
          </p:cNvPicPr>
          <p:nvPr/>
        </p:nvPicPr>
        <p:blipFill>
          <a:blip r:embed="rId2" cstate="print"/>
          <a:srcRect l="31913" t="53231" r="14894" b="31659"/>
          <a:stretch>
            <a:fillRect/>
          </a:stretch>
        </p:blipFill>
        <p:spPr bwMode="auto">
          <a:xfrm>
            <a:off x="0" y="3286673"/>
            <a:ext cx="9144000" cy="35713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8369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Обычные буквы- специальные знаки.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\\Pc2009\d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 l="12942" t="40567" r="7383" b="38546"/>
          <a:stretch>
            <a:fillRect/>
          </a:stretch>
        </p:blipFill>
        <p:spPr bwMode="auto">
          <a:xfrm>
            <a:off x="0" y="548680"/>
            <a:ext cx="9189150" cy="33123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725144"/>
            <a:ext cx="9201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Труд кормит, а лень портит.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2996952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2996952"/>
            <a:ext cx="476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996952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2996952"/>
            <a:ext cx="460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Д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\Pc2009\d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 l="18500" t="70214" r="14631" b="17914"/>
          <a:stretch>
            <a:fillRect/>
          </a:stretch>
        </p:blipFill>
        <p:spPr bwMode="auto">
          <a:xfrm>
            <a:off x="-180528" y="692696"/>
            <a:ext cx="9144000" cy="2232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1412776"/>
            <a:ext cx="750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916832"/>
            <a:ext cx="658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933978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Ба-ба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на крыше труба.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Бей-бей – прилетел воробей.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Ко-ко-ко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мост над речкой высоко.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Ке-ке-ке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рыба плавает в реке.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Ду-до-да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гудят провода.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11760" y="4293096"/>
          <a:ext cx="4680520" cy="1296144"/>
        </p:xfrm>
        <a:graphic>
          <a:graphicData uri="http://schemas.openxmlformats.org/drawingml/2006/table">
            <a:tbl>
              <a:tblPr/>
              <a:tblGrid>
                <a:gridCol w="969956"/>
                <a:gridCol w="927641"/>
                <a:gridCol w="927641"/>
                <a:gridCol w="927641"/>
                <a:gridCol w="927641"/>
              </a:tblGrid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5361" name="Picture 1" descr="C:\Users\Алсу\Desktop\14.12.10\predlagaem_drova_deshevo_23739333_1_F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818673" cy="3168352"/>
          </a:xfrm>
          <a:prstGeom prst="rect">
            <a:avLst/>
          </a:prstGeom>
          <a:noFill/>
        </p:spPr>
      </p:pic>
      <p:pic>
        <p:nvPicPr>
          <p:cNvPr id="15362" name="Picture 2" descr="C:\Users\Алсу\Desktop\14.12.10\imagesCA098AV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437" y="548680"/>
            <a:ext cx="4205777" cy="3168352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6480212" y="3897052"/>
            <a:ext cx="360040" cy="288032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175956" y="4977172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Алсу\Desktop\14.12.10\z19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48810" y="-37999"/>
            <a:ext cx="4608512" cy="5781869"/>
          </a:xfrm>
          <a:prstGeom prst="rect">
            <a:avLst/>
          </a:prstGeom>
          <a:noFill/>
        </p:spPr>
      </p:pic>
      <p:pic>
        <p:nvPicPr>
          <p:cNvPr id="16386" name="Picture 2" descr="C:\Users\Алсу\Desktop\14.12.10\p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5420"/>
            <a:ext cx="4176464" cy="579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\\Pc2009\d\Изображение 022.jpg"/>
          <p:cNvPicPr>
            <a:picLocks noChangeAspect="1" noChangeArrowheads="1"/>
          </p:cNvPicPr>
          <p:nvPr/>
        </p:nvPicPr>
        <p:blipFill>
          <a:blip r:embed="rId2" cstate="print"/>
          <a:srcRect l="36103" t="2695" r="37956" b="85661"/>
          <a:stretch>
            <a:fillRect/>
          </a:stretch>
        </p:blipFill>
        <p:spPr bwMode="auto">
          <a:xfrm>
            <a:off x="-1" y="404664"/>
            <a:ext cx="9172773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су\Desktop\14.12.10\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23711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кит</a:t>
            </a:r>
          </a:p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кот</a:t>
            </a:r>
          </a:p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тигр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548680"/>
            <a:ext cx="33060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полка</a:t>
            </a:r>
          </a:p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комод</a:t>
            </a:r>
          </a:p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диван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Алсу\Desktop\14.12.10\25003[1]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11800" b="4526"/>
          <a:stretch>
            <a:fillRect/>
          </a:stretch>
        </p:blipFill>
        <p:spPr bwMode="auto">
          <a:xfrm>
            <a:off x="7884368" y="2204864"/>
            <a:ext cx="648071" cy="72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су\Desktop\14.12.10\25003[1].jpg"/>
          <p:cNvPicPr>
            <a:picLocks noChangeAspect="1" noChangeArrowheads="1"/>
          </p:cNvPicPr>
          <p:nvPr/>
        </p:nvPicPr>
        <p:blipFill>
          <a:blip r:embed="rId2" cstate="print"/>
          <a:srcRect t="11800" b="4526"/>
          <a:stretch>
            <a:fillRect/>
          </a:stretch>
        </p:blipFill>
        <p:spPr bwMode="auto">
          <a:xfrm>
            <a:off x="1331640" y="1"/>
            <a:ext cx="6331610" cy="7068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111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Алсу</dc:creator>
  <cp:lastModifiedBy>Алсу</cp:lastModifiedBy>
  <cp:revision>24</cp:revision>
  <dcterms:created xsi:type="dcterms:W3CDTF">2010-12-10T06:32:57Z</dcterms:created>
  <dcterms:modified xsi:type="dcterms:W3CDTF">2010-12-12T14:51:56Z</dcterms:modified>
</cp:coreProperties>
</file>