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28" r:id="rId3"/>
    <p:sldId id="329" r:id="rId4"/>
    <p:sldId id="314" r:id="rId5"/>
    <p:sldId id="315" r:id="rId6"/>
    <p:sldId id="327" r:id="rId7"/>
    <p:sldId id="316" r:id="rId8"/>
    <p:sldId id="317" r:id="rId9"/>
    <p:sldId id="330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4" autoAdjust="0"/>
    <p:restoredTop sz="94667" autoAdjust="0"/>
  </p:normalViewPr>
  <p:slideViewPr>
    <p:cSldViewPr>
      <p:cViewPr varScale="1">
        <p:scale>
          <a:sx n="45" d="100"/>
          <a:sy n="45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8A47-1A8B-4C82-AD93-2867EA09D032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2EA3-211C-48CE-88EE-63F37DA74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636D-D28B-401A-9047-B5C2FAE4CD6A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2A8C-89C4-4A4B-A2DE-8B41E8FD9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BA53-AB4A-4A0D-B6B3-880AF83CD208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6606-DB82-4696-870A-4D002B8FF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77A1-3994-4500-997C-35D5F17A1FE6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74E0-D7EE-46D1-AD16-9F97E75B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7A02-BE1C-43A3-977D-76884BD043B8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8C1B-3A2E-4BA2-A9B5-B685D876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3B91-2387-4436-845A-17FF40EB6E67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3682-EEAE-4228-8002-3DC8FC74F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C662-3030-40C8-880A-308A90A410C5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F260-C6B5-4B14-BFED-5C7989E87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0278-55DE-4B82-9810-D0F550A413A9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42BD-547F-4FD9-8191-0DD44B779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8E62-4167-4499-B39E-A69C049B1640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3ACB9-9DDA-4CE0-B7D9-DD977593B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D3D9-E449-4651-8EB6-EB2F9F603099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D077-CE9E-4A51-8CBA-13D33320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E1A4-B088-4BC8-814C-DDCC106999B3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B623-8DB9-4372-A043-F5B9A85F0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F8031-CF92-4C8E-8E52-B7A8C79F39F5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43C78E-63BB-4CAC-AF45-7758B4E10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730-wh-847-fw-1505-fh-598-pd-1.100000023841858&amp;p=3&amp;text=%D0%BA%D0%B0%D1%80%D1%82%D0%B8%D0%BD%D0%BA%D0%B8%20%D1%80%D0%BE%D0%B4%D0%B8%D1%82%D0%B5%D0%BB%D1%8C%D1%81%D0%BA%D0%B8%D0%B9%20%D0%B2%D1%81%D0%B5%D0%BE%D0%B1%D1%83%D1%87&amp;noreask=1&amp;pos=104&amp;rpt=simage&amp;lr=63&amp;img_url=http://maxpark.com/static/u/article_image/13/05/01/tmpuLj0E1.jpeg" TargetMode="Externa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A%D0%B0%D1%80%D1%82%D0%B8%D0%BD%D0%BA%D0%B8%20%D0%BE%D0%B7%D0%B4%D0%BE%D1%80%D0%BE%D0%B2%D0%B8%D1%82%D0%B5%D0%BB%D1%8C%D0%BD%D1%8B%D0%B5%20%D1%81%20%D1%80%D0%BE%D0%B4%D0%B8%D1%82%D0%B5%D0%BB%D1%8F%D0%BC%D0%B8&amp;fp=3&amp;pos=118&amp;uinfo=ww-1730-wh-847-fw-1505-fh-598-pd-1.100000023841858&amp;rpt=simage&amp;img_url=http%3A%2F%2Fpandia.ru%2Ftext%2F78%2F151%2Fimages%2Fimage010_1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uinfo=ww-1730-wh-847-fw-1505-fh-598-pd-1.100000023841858&amp;p=4&amp;text=%D0%BA%D0%B0%D1%80%D1%82%D0%B8%D0%BD%D0%BA%D0%B8%20%D1%80%D0%BE%D0%B4%D0%B8%D1%82%D0%B5%D0%BB%D1%8C%D1%81%D0%BA%D0%B8%D0%B9%20%D0%B2%D1%81%D0%B5%D0%BE%D0%B1%D1%83%D1%87&amp;noreask=1&amp;pos=138&amp;rpt=simage&amp;lr=63&amp;img_url=http://vad-mousoh.siteedit.ru/images/dsc04232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730-wh-847-fw-1505-fh-598-pd-1.100000023841858&amp;p=3&amp;text=%D0%BA%D0%B0%D1%80%D1%82%D0%B8%D0%BD%D0%BA%D0%B8%20%D1%80%D0%BE%D0%B4%D0%B8%D1%82%D0%B5%D0%BB%D1%8C%D1%81%D0%BA%D0%B8%D0%B9%20%D0%B2%D1%81%D0%B5%D0%BE%D0%B1%D1%83%D1%87&amp;noreask=1&amp;pos=119&amp;rpt=simage&amp;lr=63&amp;img_url=http://cs308316.userapi.com/v308316417/68e7/EodDRUiAsm4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2&amp;uinfo=ww-1730-wh-847-fw-1505-fh-598-pd-1.100000023841858&amp;p=2&amp;text=%D0%BA%D0%B0%D1%80%D1%82%D0%B8%D0%BD%D0%BA%D0%B8%20%D1%80%D0%BE%D0%B4%D0%B8%D1%82%D0%B5%D0%BB%D1%8C%D1%81%D0%BA%D0%B8%D0%B9%20%D0%B2%D1%81%D0%B5%D0%BE%D0%B1%D1%83%D1%87&amp;noreask=1&amp;pos=88&amp;rpt=simage&amp;lr=63&amp;img_url=http://www.penza.ru/files/social_kamenka_pnzreg_ru/uszn_kamenka/a_img_335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ru/yandsearch?source=wiz&amp;fp=0&amp;text=%D0%BA%D0%B0%D1%80%D1%82%D0%B8%D0%BD%D0%BA%D0%B8%20%D0%BC%D0%B0%D1%81%D1%82%D0%B5%D1%80%20%D0%BA%D0%BB%D0%B0%D1%81%D1%81%D1%8B%20%D1%81%20%D1%80%D0%BE%D0%B4%D0%B8%D1%82%D0%B5%D0%BB%D1%8F%D0%BC%D0%B8&amp;noreask=1&amp;pos=7&amp;lr=63&amp;rpt=simage&amp;uinfo=ww-1730-wh-847-fw-1505-fh-598-pd-1.100000023841858&amp;img_url=http%3A%2F%2Fds2519.mskobr.ru%2Ffiles%2Fimages%2FSAM_2750.jpg" TargetMode="External"/><Relationship Id="rId7" Type="http://schemas.openxmlformats.org/officeDocument/2006/relationships/hyperlink" Target="http://images.yandex.ru/yandsearch?source=wiz&amp;fp=0&amp;text=%D0%BA%D0%B0%D1%80%D1%82%D0%B8%D0%BD%D0%BA%D0%B8%20%D0%BC%D0%B0%D1%81%D1%82%D0%B5%D1%80%20%D0%BA%D0%BB%D0%B0%D1%81%D1%81%D1%8B%20%D1%81%20%D1%80%D0%BE%D0%B4%D0%B8%D1%82%D0%B5%D0%BB%D1%8F%D0%BC%D0%B8&amp;noreask=1&amp;pos=13&amp;lr=63&amp;rpt=simage&amp;uinfo=ww-1730-wh-847-fw-1505-fh-598-pd-1.100000023841858&amp;img_url=http%3A%2F%2Fwww.maaam.ru%2Fimages%2Fusers%2Fphotos%2Fsmall%2F5479f3f6304df7e32aef87bc014df31a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yandsearch?source=wiz&amp;fp=0&amp;text=%D0%BA%D0%B0%D1%80%D1%82%D0%B8%D0%BD%D0%BA%D0%B8%20%D0%BC%D0%B0%D1%81%D1%82%D0%B5%D1%80%20%D0%BA%D0%BB%D0%B0%D1%81%D1%81%D1%8B%20%D1%81%20%D1%80%D0%BE%D0%B4%D0%B8%D1%82%D0%B5%D0%BB%D1%8F%D0%BC%D0%B8&amp;noreask=1&amp;pos=6&amp;lr=63&amp;rpt=simage&amp;uinfo=ww-1730-wh-847-fw-1505-fh-598-pd-1.100000023841858&amp;img_url=http%3A%2F%2Fdsksv998.mskobr.ru%2Fimages%2Fcms%2Fdata%2Fmaster_kl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images.yandex.ru/yandsearch?source=wiz&amp;fp=0&amp;text=%D0%BA%D0%B0%D1%80%D1%82%D0%B8%D0%BD%D0%BA%D0%B8%20%D0%BC%D0%B0%D1%81%D1%82%D0%B5%D1%80%20%D0%BA%D0%BB%D0%B0%D1%81%D1%81%D1%8B%20%D1%81%20%D1%80%D0%BE%D0%B4%D0%B8%D1%82%D0%B5%D0%BB%D1%8F%D0%BC%D0%B8&amp;noreask=1&amp;pos=8&amp;lr=63&amp;rpt=simage&amp;uinfo=ww-1730-wh-847-fw-1505-fh-598-pd-1.100000023841858&amp;img_url=http%3A%2F%2Fds3.edusite.ru%2Fimg%2Fp138_p104040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0-tub-ru.yandex.net/i?id=71228504-2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773238"/>
            <a:ext cx="67691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913" y="2967038"/>
            <a:ext cx="80232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7950" y="1557338"/>
            <a:ext cx="433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05025" y="2176463"/>
            <a:ext cx="4699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150" y="115888"/>
            <a:ext cx="5473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Учитель технологии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Романова Т.Е.</a:t>
            </a:r>
          </a:p>
        </p:txBody>
      </p:sp>
    </p:spTree>
    <p:custDataLst>
      <p:tags r:id="rId1"/>
    </p:custDataLst>
  </p:cSld>
  <p:clrMapOvr>
    <a:masterClrMapping/>
  </p:clrMapOvr>
  <p:transition spd="slow" advTm="23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в семье и досуговая деятельность</a:t>
            </a: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Развлекательные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 descr="http://pandia.ru/text/78/151/images/image010_1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286" y="1556792"/>
            <a:ext cx="3384376" cy="2468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843808" y="4293096"/>
            <a:ext cx="3644788" cy="2200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8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родителей в деятельность учреждения</a:t>
            </a: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планирование общих мероприятий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и подведение итогов сотрудничества родителей и учреждения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проектов с использованием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детей.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технологии в обучении и воспитании детей с ограниченными возможностями здоровья .</a:t>
            </a:r>
          </a:p>
          <a:p>
            <a:pPr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семейного неблагополучия</a:t>
            </a: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данных о семьях с неблагоприятной внутрисемейной обстановкой.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тренинги.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внешними организациями  с КДН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 психологами и социальными педагогами членов семьи.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http://vad-mousoh.siteedit.ru/images/dsc04232.jpg">
            <a:hlinkClick r:id="rId3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40152" y="2204864"/>
            <a:ext cx="2894128" cy="2816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9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 реализации программы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основывается на совершенствовании методов работы образовательного учреждения в целях обеспечения государственного влияния на процесс воспитания, пропаганды семейного воспитания в средствах массовой информации, координации их деятельности.</a:t>
            </a:r>
          </a:p>
          <a:p>
            <a:pPr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7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программы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программы	   осуществляется на основе оценочных показателей – количественных и качественных.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http://im3-tub-ru.yandex.net/i?id=432503306-56-72&amp;n=21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456384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8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 - техническое обеспечение программы.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совместной деятельности педагогов, учащихся и родителей.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методической, художественной литературы по вопросам семейного воспитания.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информационного стенда в помощь родителям.  </a:t>
            </a:r>
          </a:p>
          <a:p>
            <a:pPr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81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/>
              <a:t/>
            </a:r>
            <a:br>
              <a:rPr lang="ru-RU" b="1" u="sng" smtClean="0"/>
            </a:br>
            <a:r>
              <a:rPr lang="ru-RU" b="1" u="sng" smtClean="0"/>
              <a:t/>
            </a:r>
            <a:br>
              <a:rPr lang="ru-RU" b="1" u="sng" smtClean="0"/>
            </a:b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Стимулирование участников образовательного процесса, в том числе родителей.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420938"/>
            <a:ext cx="8075612" cy="3705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и материальное поощрение (премии, призы, подарки, благодарности).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письма родителям за хорошее воспитание ребенка.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Почетные грамоты и дипломы.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выставки изделий декоративно-прикладного искусства (семей).  </a:t>
            </a:r>
          </a:p>
          <a:p>
            <a:pPr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1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/>
              <a:t/>
            </a:r>
            <a:br>
              <a:rPr lang="ru-RU" b="1" u="sng" smtClean="0"/>
            </a:br>
            <a:r>
              <a:rPr lang="ru-RU" b="1" u="sng" smtClean="0"/>
              <a:t/>
            </a:r>
            <a:br>
              <a:rPr lang="ru-RU" b="1" u="sng" smtClean="0"/>
            </a:b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реализации программы.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557338"/>
            <a:ext cx="7931150" cy="42084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Разнообразие форм взаимодействия школы, семьи и социума. 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Вовлечение родителей в учебно-воспитательный процесс и досуговую деятельность. 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Психолого-педагогическое просвещение семьи. 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Профилактика негативного семейного воспитания. 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Формирование интереса родителей к личностному развитию ребенка</a:t>
            </a:r>
          </a:p>
        </p:txBody>
      </p:sp>
    </p:spTree>
    <p:custDataLst>
      <p:tags r:id="rId1"/>
    </p:custDataLst>
  </p:cSld>
  <p:clrMapOvr>
    <a:masterClrMapping/>
  </p:clrMapOvr>
  <p:transition spd="slow" advTm="9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рекомендуемой литературы</a:t>
            </a: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557338"/>
            <a:ext cx="8531225" cy="5400675"/>
          </a:xfrm>
          <a:noFill/>
        </p:spPr>
      </p:pic>
    </p:spTree>
    <p:custDataLst>
      <p:tags r:id="rId1"/>
    </p:custDataLst>
  </p:cSld>
  <p:clrMapOvr>
    <a:masterClrMapping/>
  </p:clrMapOvr>
  <p:transition spd="slow" advTm="52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целенаправленной работы с семьями с    целью формирования компетентности родителей в вопросах развития, обучения и воспитания детей 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7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922337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836613"/>
            <a:ext cx="8785225" cy="5002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коррекционно-педагогической и психологической поддержки         семьям в вопросах воспитания, обучения и развития детей.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взаимного доверия в системе отношений между учреждением и семьёй.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правовой компетентности родителей.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неадекватных поведенческих и эмоциональных реакций родителей детей с отклонениями в развитии.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деятельности учреждения и родителей по укреплению здоровья детей.</a:t>
            </a:r>
          </a:p>
          <a:p>
            <a:pPr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4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с родителями.</a:t>
            </a: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412875"/>
            <a:ext cx="8928100" cy="4713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Психолого-коррекционная работа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и правовое просвещение родителей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компетентности родителей в вопросах специальных коррекционно-педагогических знаний и их применение в занятиях с детьми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семье и досуговая деятельность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родителей в деятельность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неблагополучия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4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18525" cy="12954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реализации Программы . </a:t>
            </a: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rkamen.pnzreg.ru/files/kamenka_pnzreg_ru/crime_prevention/2012_12/img_3351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1916832"/>
            <a:ext cx="6768752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работа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“Ребенок. Как с ним общаться?”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“Развитие познавательной активности ребенка!”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Тренинг детско-родительских отношений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655"/>
          <a:stretch/>
        </p:blipFill>
        <p:spPr bwMode="auto">
          <a:xfrm>
            <a:off x="4517603" y="2348880"/>
            <a:ext cx="4267200" cy="2795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3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1"/>
            <a:ext cx="4058815" cy="2915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 правовых       знаний»     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5400675" cy="5000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родителей, имеющих детей с ограниченными возможностями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об образовании РФ»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извлечение)Права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Знакомство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учреждениями соц. защиты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населения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custDataLst>
      <p:tags r:id="rId1"/>
    </p:custDataLst>
  </p:cSld>
  <p:clrMapOvr>
    <a:masterClrMapping/>
  </p:clrMapOvr>
  <p:transition spd="slow" advTm="1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14630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компетентности родителей в вопросах специальных коррекционно-педагогических занятий с детьми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068638"/>
            <a:ext cx="8218487" cy="3057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с участием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с участием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 родителей со специалистами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8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ds2519.mskobr.ru/files/images/SAM_27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64" y="336819"/>
            <a:ext cx="3744416" cy="280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://dsksv998.mskobr.ru/images/cms/data/master_k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469" y="476670"/>
            <a:ext cx="3371483" cy="2528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http://www.maaam.ru/images/users/photos/medium/5479f3f6304df7e32aef87bc014df31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11794"/>
            <a:ext cx="4427984" cy="2951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http://ds3.edusite.ru/images/p138_p1040406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5891"/>
            <a:ext cx="2366325" cy="3155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8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7|3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|1.5|1.6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1.6|10|1.6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5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4|2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4|1.3|1.2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2|2|1.8|1.6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6|2|1.6|1.6|1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|1.6|1.6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1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6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2|1.8|1.4|1.9|1.8|1.7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445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Слайд 1</vt:lpstr>
      <vt:lpstr>ЦЕЛЬ ПРОГРАММЫ: </vt:lpstr>
      <vt:lpstr>ЗАДАЧИ: </vt:lpstr>
      <vt:lpstr>Основные направления работы с родителями.</vt:lpstr>
      <vt:lpstr>План мероприятий по реализации Программы . </vt:lpstr>
      <vt:lpstr> Психологическая работа </vt:lpstr>
      <vt:lpstr>«Школа правовых       знаний»       </vt:lpstr>
      <vt:lpstr> Формирование компетентности родителей в вопросах специальных коррекционно-педагогических занятий с детьми </vt:lpstr>
      <vt:lpstr>Слайд 9</vt:lpstr>
      <vt:lpstr>Воспитание в семье и досуговая деятельность</vt:lpstr>
      <vt:lpstr>Включение родителей в деятельность учреждения</vt:lpstr>
      <vt:lpstr>Профилактика семейного неблагополучия</vt:lpstr>
      <vt:lpstr>Механизм реализации программы </vt:lpstr>
      <vt:lpstr>Оценка эффективности реализации программы </vt:lpstr>
      <vt:lpstr>Материально - техническое обеспечение программы. </vt:lpstr>
      <vt:lpstr>  Стимулирование участников образовательного процесса, в том числе родителей. </vt:lpstr>
      <vt:lpstr>  Предполагаемые результаты реализации программы.   </vt:lpstr>
      <vt:lpstr> Список рекомендуемой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 вп</dc:creator>
  <cp:lastModifiedBy>re</cp:lastModifiedBy>
  <cp:revision>30</cp:revision>
  <dcterms:created xsi:type="dcterms:W3CDTF">2011-03-31T14:31:28Z</dcterms:created>
  <dcterms:modified xsi:type="dcterms:W3CDTF">2014-05-02T17:31:16Z</dcterms:modified>
</cp:coreProperties>
</file>