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3"/>
  </p:notesMasterIdLst>
  <p:sldIdLst>
    <p:sldId id="312" r:id="rId2"/>
    <p:sldId id="283" r:id="rId3"/>
    <p:sldId id="299" r:id="rId4"/>
    <p:sldId id="284" r:id="rId5"/>
    <p:sldId id="285" r:id="rId6"/>
    <p:sldId id="286" r:id="rId7"/>
    <p:sldId id="287" r:id="rId8"/>
    <p:sldId id="288" r:id="rId9"/>
    <p:sldId id="289" r:id="rId10"/>
    <p:sldId id="300" r:id="rId11"/>
    <p:sldId id="303" r:id="rId12"/>
    <p:sldId id="292" r:id="rId13"/>
    <p:sldId id="294" r:id="rId14"/>
    <p:sldId id="290" r:id="rId15"/>
    <p:sldId id="291" r:id="rId16"/>
    <p:sldId id="302" r:id="rId17"/>
    <p:sldId id="293" r:id="rId18"/>
    <p:sldId id="295" r:id="rId19"/>
    <p:sldId id="297" r:id="rId20"/>
    <p:sldId id="298" r:id="rId21"/>
    <p:sldId id="301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3" r:id="rId31"/>
    <p:sldId id="31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0"/>
    <p:penClr>
      <a:schemeClr val="tx1"/>
    </p:penClr>
  </p:showPr>
  <p:clrMru>
    <a:srgbClr val="00CC66"/>
    <a:srgbClr val="339933"/>
    <a:srgbClr val="008000"/>
    <a:srgbClr val="669900"/>
    <a:srgbClr val="009900"/>
    <a:srgbClr val="660033"/>
    <a:srgbClr val="3399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990" autoAdjust="0"/>
    <p:restoredTop sz="94581" autoAdjust="0"/>
  </p:normalViewPr>
  <p:slideViewPr>
    <p:cSldViewPr>
      <p:cViewPr>
        <p:scale>
          <a:sx n="70" d="100"/>
          <a:sy n="70" d="100"/>
        </p:scale>
        <p:origin x="-42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F0CA11-4005-4E25-BFC3-975E87A8EF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96AC92-6916-4863-B754-81EB86A57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16B8-A4FF-4CCD-BC17-833EB329D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59DF-4888-4B3F-89FC-D99B409303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C205-B896-4E0A-A1BA-50A47865C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9324-6DF1-4697-8DF8-A58B0CFCA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739549-06FD-4C21-982D-52ADD3E39B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617D-7A2A-4EB6-8F85-BFB036586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8965C2-786E-44FC-8896-48C04751FD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83EEC3-0D14-44F0-89CE-C3CB7FD65D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A3D3-385B-43E2-83FF-8E533CF55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CED08A-F9A5-4240-9E25-0017F9217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48" r:id="rId3"/>
    <p:sldLayoutId id="2147484149" r:id="rId4"/>
    <p:sldLayoutId id="2147484155" r:id="rId5"/>
    <p:sldLayoutId id="2147484150" r:id="rId6"/>
    <p:sldLayoutId id="2147484156" r:id="rId7"/>
    <p:sldLayoutId id="2147484157" r:id="rId8"/>
    <p:sldLayoutId id="2147484151" r:id="rId9"/>
    <p:sldLayoutId id="2147484152" r:id="rId10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kforum.ru/news/uploads/posts/2011-02/1298805273_pihta.jpg" TargetMode="External"/><Relationship Id="rId7" Type="http://schemas.openxmlformats.org/officeDocument/2006/relationships/slide" Target="slide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images.yandex.ru/yandsearch?source=wiz&amp;fp=0&amp;img_url=http%3A%2F%2Felementy.ru%2Fimages%2Fnews%2Fabies_grandis_300.jpg&amp;text=%D0%BF%D0%B8%D1%85%D1%82%D0%B0&amp;noreask=1&amp;pos=4&amp;lr=10846&amp;rpt=simage&amp;nojs=1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2/73/254/73254314_Cupressus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lorapedia.ru/sorts/section_3/brood_18/class_79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3.xml"/><Relationship Id="rId4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entinvolk.com/arxangel_2008/kubena/k71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044.radikal.ru/1105/12/f68338dc708c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slide" Target="slide22.xml"/><Relationship Id="rId2" Type="http://schemas.openxmlformats.org/officeDocument/2006/relationships/hyperlink" Target="http://www.price-altai.ru/uploads/2013/05/06230741d7d220.jpe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images.christianpost.com/full/61989/forest-swastikas-have-sparked-anger-in-germany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бщая\Фото\кенозерье 2010г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00063"/>
            <a:ext cx="7286625" cy="54657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общая\Фото\кенозерье 2010г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00063"/>
            <a:ext cx="7286625" cy="54657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57188" y="6143625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8000"/>
                </a:solidFill>
              </a:rPr>
              <a:t>Особенности строения голосеменных растений. ЛСМ №1</a:t>
            </a:r>
          </a:p>
        </p:txBody>
      </p:sp>
      <p:pic>
        <p:nvPicPr>
          <p:cNvPr id="4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7069" flipH="1">
            <a:off x="514276" y="3988118"/>
            <a:ext cx="1241620" cy="173585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 четырьмя стрелками 1"/>
          <p:cNvSpPr/>
          <p:nvPr/>
        </p:nvSpPr>
        <p:spPr>
          <a:xfrm>
            <a:off x="3143250" y="2357438"/>
            <a:ext cx="2500313" cy="2500312"/>
          </a:xfrm>
          <a:prstGeom prst="quadArrowCallout">
            <a:avLst>
              <a:gd name="adj1" fmla="val 0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8000"/>
                </a:solidFill>
              </a:rPr>
              <a:t> Голосеменные растения Ленского района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643313" y="1500188"/>
            <a:ext cx="164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hlinkClick r:id="rId2" action="ppaction://hlinksldjump"/>
              </a:rPr>
              <a:t>1 Ель</a:t>
            </a:r>
            <a:r>
              <a:rPr lang="ru-RU" sz="3600"/>
              <a:t> 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6286500" y="328612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hlinkClick r:id="rId3" action="ppaction://hlinksldjump"/>
              </a:rPr>
              <a:t>3 Пихта</a:t>
            </a:r>
            <a:endParaRPr lang="ru-RU" sz="3600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714375" y="328612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hlinkClick r:id="rId4" action="ppaction://hlinksldjump"/>
              </a:rPr>
              <a:t>2 Сосна</a:t>
            </a:r>
            <a:endParaRPr lang="ru-RU" sz="3600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071813" y="5429250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hlinkClick r:id="rId5" action="ppaction://hlinksldjump"/>
              </a:rPr>
              <a:t>4 Лиственница</a:t>
            </a:r>
            <a:endParaRPr lang="ru-RU" sz="3600"/>
          </a:p>
        </p:txBody>
      </p:sp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428625" y="6286500"/>
            <a:ext cx="212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8000"/>
                </a:solidFill>
              </a:rPr>
              <a:t>Работа с </a:t>
            </a:r>
            <a:r>
              <a:rPr lang="ru-RU" b="1" i="1">
                <a:solidFill>
                  <a:srgbClr val="008000"/>
                </a:solidFill>
              </a:rPr>
              <a:t>СЛМ №2</a:t>
            </a:r>
            <a:r>
              <a:rPr lang="ru-RU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8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85750"/>
            <a:ext cx="4643438" cy="6191250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8435" name="Picture 4" descr="8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14962">
            <a:off x="341313" y="1441450"/>
            <a:ext cx="3214687" cy="3027363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8286750" y="6429375"/>
            <a:ext cx="357188" cy="21431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3357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Ель </a:t>
            </a:r>
          </a:p>
          <a:p>
            <a:pPr algn="ctr"/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обыкновенная</a:t>
            </a:r>
          </a:p>
        </p:txBody>
      </p:sp>
      <p:pic>
        <p:nvPicPr>
          <p:cNvPr id="18438" name="Picture 6" descr="Ел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75" y="4357688"/>
            <a:ext cx="1643063" cy="2081212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Шишка сос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428625"/>
            <a:ext cx="2949575" cy="2014538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9459" name="Picture 4" descr="7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088" y="428625"/>
            <a:ext cx="4554537" cy="6072188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8215313" y="6429375"/>
            <a:ext cx="428625" cy="21431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214938" y="3214688"/>
            <a:ext cx="3357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Сосна обыкновенная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proctmo.ru/news/news_5426/img/image_1.jpg/handle?act=image.thumbnail&amp;w=500&amp;h=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4751388" cy="6318250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483" name="Picture 10" descr="http://www.medikforum.ru/news/uploads/posts/2011-02/1298805273_piht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214313"/>
            <a:ext cx="3149600" cy="2357437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484" name="Picture 6" descr="http://im5-tub-ru.yandex.net/i?id=455709084-2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73153">
            <a:off x="5557838" y="3179763"/>
            <a:ext cx="2759075" cy="2068512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rId7" action="ppaction://hlinksldjump" highlightClick="1"/>
          </p:cNvPr>
          <p:cNvSpPr/>
          <p:nvPr/>
        </p:nvSpPr>
        <p:spPr>
          <a:xfrm>
            <a:off x="8286750" y="6429375"/>
            <a:ext cx="357188" cy="21431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786438" y="5857875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Пихта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sibirskaya_listvenni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45967">
            <a:off x="428625" y="996950"/>
            <a:ext cx="6986588" cy="5254625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1507" name="Picture 4" descr="listvennica-evropeiska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8267">
            <a:off x="5146675" y="1258888"/>
            <a:ext cx="3192463" cy="4646612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643063" y="214313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Лиственница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общая\Фото\кенозерье 2010г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00063"/>
            <a:ext cx="7286625" cy="54657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71500" y="6143625"/>
            <a:ext cx="750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8000"/>
                </a:solidFill>
              </a:rPr>
              <a:t>Работа с ЛСМ № 3</a:t>
            </a:r>
          </a:p>
        </p:txBody>
      </p:sp>
      <p:pic>
        <p:nvPicPr>
          <p:cNvPr id="4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7069" flipH="1">
            <a:off x="387049" y="4925951"/>
            <a:ext cx="1241620" cy="173585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1143000"/>
            <a:ext cx="6315075" cy="4759325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00250" y="6072188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</a:rPr>
              <a:t>Шишко-ягоды можжевельника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786063" y="357188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Можжевельник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Сосна сибирская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357188"/>
            <a:ext cx="7334250" cy="5500687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79" name="Picture 4" descr="4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08855">
            <a:off x="457200" y="4038600"/>
            <a:ext cx="3294063" cy="2470150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357688" y="614362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Сибирская сосна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svyatorus.com/uploads/posts/2012-11/1352823907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500063"/>
            <a:ext cx="7048500" cy="52863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3" name="Picture 6" descr="http://img0.liveinternet.ru/images/attach/c/2/73/254/73254314_Cupress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214563"/>
            <a:ext cx="2006600" cy="43957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500438" y="614362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9900"/>
                </a:solidFill>
                <a:cs typeface="Times New Roman" pitchFamily="18" charset="0"/>
              </a:rPr>
              <a:t>Кипарис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357313" y="285750"/>
            <a:ext cx="7358062" cy="2308225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CC66"/>
                </a:solidFill>
              </a:rPr>
              <a:t>Многообразие голосеменных растений и</a:t>
            </a:r>
          </a:p>
          <a:p>
            <a:pPr algn="ctr"/>
            <a:r>
              <a:rPr lang="ru-RU" sz="4800" b="1">
                <a:solidFill>
                  <a:srgbClr val="00CC66"/>
                </a:solidFill>
              </a:rPr>
              <a:t>особенности их строения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50" y="2928938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>
                <a:solidFill>
                  <a:srgbClr val="339933"/>
                </a:solidFill>
              </a:rPr>
              <a:t>Цель экспедиции:</a:t>
            </a:r>
          </a:p>
          <a:p>
            <a:pPr algn="ctr"/>
            <a:r>
              <a:rPr lang="ru-RU" sz="3600" i="1">
                <a:solidFill>
                  <a:srgbClr val="008000"/>
                </a:solidFill>
              </a:rPr>
              <a:t>изучение многообразия голосеменных растений и их особенности строения</a:t>
            </a:r>
          </a:p>
        </p:txBody>
      </p:sp>
      <p:pic>
        <p:nvPicPr>
          <p:cNvPr id="5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47069" flipH="1">
            <a:off x="350831" y="5331265"/>
            <a:ext cx="943547" cy="1319134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8197" name="Группа 12"/>
          <p:cNvGrpSpPr>
            <a:grpSpLocks/>
          </p:cNvGrpSpPr>
          <p:nvPr/>
        </p:nvGrpSpPr>
        <p:grpSpPr bwMode="auto">
          <a:xfrm>
            <a:off x="2286000" y="5643563"/>
            <a:ext cx="5340350" cy="946150"/>
            <a:chOff x="2285984" y="5643578"/>
            <a:chExt cx="5340600" cy="946232"/>
          </a:xfrm>
        </p:grpSpPr>
        <p:grpSp>
          <p:nvGrpSpPr>
            <p:cNvPr id="8198" name="Группа 11"/>
            <p:cNvGrpSpPr>
              <a:grpSpLocks/>
            </p:cNvGrpSpPr>
            <p:nvPr/>
          </p:nvGrpSpPr>
          <p:grpSpPr bwMode="auto">
            <a:xfrm>
              <a:off x="2285984" y="5643578"/>
              <a:ext cx="4197592" cy="946232"/>
              <a:chOff x="2285984" y="5643578"/>
              <a:chExt cx="4197592" cy="946232"/>
            </a:xfrm>
          </p:grpSpPr>
          <p:sp>
            <p:nvSpPr>
              <p:cNvPr id="8200" name="Freeform 1079"/>
              <p:cNvSpPr>
                <a:spLocks/>
              </p:cNvSpPr>
              <p:nvPr/>
            </p:nvSpPr>
            <p:spPr bwMode="auto">
              <a:xfrm>
                <a:off x="2285984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Freeform 1079"/>
              <p:cNvSpPr>
                <a:spLocks/>
              </p:cNvSpPr>
              <p:nvPr/>
            </p:nvSpPr>
            <p:spPr bwMode="auto">
              <a:xfrm>
                <a:off x="3571868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Freeform 1079"/>
              <p:cNvSpPr>
                <a:spLocks/>
              </p:cNvSpPr>
              <p:nvPr/>
            </p:nvSpPr>
            <p:spPr bwMode="auto">
              <a:xfrm>
                <a:off x="4643438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Freeform 1079"/>
              <p:cNvSpPr>
                <a:spLocks/>
              </p:cNvSpPr>
              <p:nvPr/>
            </p:nvSpPr>
            <p:spPr bwMode="auto">
              <a:xfrm>
                <a:off x="5857884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9" name="Freeform 1079"/>
            <p:cNvSpPr>
              <a:spLocks/>
            </p:cNvSpPr>
            <p:nvPr/>
          </p:nvSpPr>
          <p:spPr bwMode="auto">
            <a:xfrm>
              <a:off x="7000892" y="5643578"/>
              <a:ext cx="625692" cy="946232"/>
            </a:xfrm>
            <a:custGeom>
              <a:avLst/>
              <a:gdLst>
                <a:gd name="T0" fmla="*/ 2147483647 w 285"/>
                <a:gd name="T1" fmla="*/ 2147483647 h 431"/>
                <a:gd name="T2" fmla="*/ 2147483647 w 285"/>
                <a:gd name="T3" fmla="*/ 2147483647 h 431"/>
                <a:gd name="T4" fmla="*/ 2147483647 w 285"/>
                <a:gd name="T5" fmla="*/ 2147483647 h 431"/>
                <a:gd name="T6" fmla="*/ 2147483647 w 285"/>
                <a:gd name="T7" fmla="*/ 2147483647 h 431"/>
                <a:gd name="T8" fmla="*/ 2147483647 w 285"/>
                <a:gd name="T9" fmla="*/ 2147483647 h 431"/>
                <a:gd name="T10" fmla="*/ 2147483647 w 285"/>
                <a:gd name="T11" fmla="*/ 2147483647 h 431"/>
                <a:gd name="T12" fmla="*/ 2147483647 w 285"/>
                <a:gd name="T13" fmla="*/ 2147483647 h 431"/>
                <a:gd name="T14" fmla="*/ 2147483647 w 285"/>
                <a:gd name="T15" fmla="*/ 2147483647 h 431"/>
                <a:gd name="T16" fmla="*/ 2147483647 w 285"/>
                <a:gd name="T17" fmla="*/ 2147483647 h 431"/>
                <a:gd name="T18" fmla="*/ 2147483647 w 285"/>
                <a:gd name="T19" fmla="*/ 2147483647 h 431"/>
                <a:gd name="T20" fmla="*/ 2147483647 w 285"/>
                <a:gd name="T21" fmla="*/ 2147483647 h 431"/>
                <a:gd name="T22" fmla="*/ 2147483647 w 285"/>
                <a:gd name="T23" fmla="*/ 2147483647 h 431"/>
                <a:gd name="T24" fmla="*/ 2147483647 w 285"/>
                <a:gd name="T25" fmla="*/ 2147483647 h 431"/>
                <a:gd name="T26" fmla="*/ 2147483647 w 285"/>
                <a:gd name="T27" fmla="*/ 2147483647 h 431"/>
                <a:gd name="T28" fmla="*/ 2147483647 w 285"/>
                <a:gd name="T29" fmla="*/ 2147483647 h 431"/>
                <a:gd name="T30" fmla="*/ 2147483647 w 285"/>
                <a:gd name="T31" fmla="*/ 2147483647 h 431"/>
                <a:gd name="T32" fmla="*/ 2147483647 w 285"/>
                <a:gd name="T33" fmla="*/ 2147483647 h 431"/>
                <a:gd name="T34" fmla="*/ 2147483647 w 285"/>
                <a:gd name="T35" fmla="*/ 2147483647 h 431"/>
                <a:gd name="T36" fmla="*/ 2147483647 w 285"/>
                <a:gd name="T37" fmla="*/ 2147483647 h 431"/>
                <a:gd name="T38" fmla="*/ 2147483647 w 285"/>
                <a:gd name="T39" fmla="*/ 2147483647 h 431"/>
                <a:gd name="T40" fmla="*/ 2147483647 w 285"/>
                <a:gd name="T41" fmla="*/ 2147483647 h 431"/>
                <a:gd name="T42" fmla="*/ 2147483647 w 285"/>
                <a:gd name="T43" fmla="*/ 2147483647 h 431"/>
                <a:gd name="T44" fmla="*/ 2147483647 w 285"/>
                <a:gd name="T45" fmla="*/ 2147483647 h 431"/>
                <a:gd name="T46" fmla="*/ 2147483647 w 285"/>
                <a:gd name="T47" fmla="*/ 2147483647 h 431"/>
                <a:gd name="T48" fmla="*/ 2147483647 w 285"/>
                <a:gd name="T49" fmla="*/ 2147483647 h 431"/>
                <a:gd name="T50" fmla="*/ 2147483647 w 285"/>
                <a:gd name="T51" fmla="*/ 2147483647 h 431"/>
                <a:gd name="T52" fmla="*/ 2147483647 w 285"/>
                <a:gd name="T53" fmla="*/ 2147483647 h 431"/>
                <a:gd name="T54" fmla="*/ 2147483647 w 285"/>
                <a:gd name="T55" fmla="*/ 2147483647 h 431"/>
                <a:gd name="T56" fmla="*/ 2147483647 w 285"/>
                <a:gd name="T57" fmla="*/ 2147483647 h 431"/>
                <a:gd name="T58" fmla="*/ 2147483647 w 285"/>
                <a:gd name="T59" fmla="*/ 2147483647 h 431"/>
                <a:gd name="T60" fmla="*/ 2147483647 w 285"/>
                <a:gd name="T61" fmla="*/ 2147483647 h 431"/>
                <a:gd name="T62" fmla="*/ 2147483647 w 285"/>
                <a:gd name="T63" fmla="*/ 2147483647 h 431"/>
                <a:gd name="T64" fmla="*/ 2147483647 w 285"/>
                <a:gd name="T65" fmla="*/ 0 h 431"/>
                <a:gd name="T66" fmla="*/ 2147483647 w 285"/>
                <a:gd name="T67" fmla="*/ 2147483647 h 431"/>
                <a:gd name="T68" fmla="*/ 2147483647 w 285"/>
                <a:gd name="T69" fmla="*/ 2147483647 h 431"/>
                <a:gd name="T70" fmla="*/ 2147483647 w 285"/>
                <a:gd name="T71" fmla="*/ 2147483647 h 431"/>
                <a:gd name="T72" fmla="*/ 2147483647 w 285"/>
                <a:gd name="T73" fmla="*/ 2147483647 h 431"/>
                <a:gd name="T74" fmla="*/ 2147483647 w 285"/>
                <a:gd name="T75" fmla="*/ 2147483647 h 431"/>
                <a:gd name="T76" fmla="*/ 2147483647 w 285"/>
                <a:gd name="T77" fmla="*/ 2147483647 h 431"/>
                <a:gd name="T78" fmla="*/ 2147483647 w 285"/>
                <a:gd name="T79" fmla="*/ 2147483647 h 431"/>
                <a:gd name="T80" fmla="*/ 2147483647 w 285"/>
                <a:gd name="T81" fmla="*/ 2147483647 h 431"/>
                <a:gd name="T82" fmla="*/ 2147483647 w 285"/>
                <a:gd name="T83" fmla="*/ 2147483647 h 431"/>
                <a:gd name="T84" fmla="*/ 2147483647 w 285"/>
                <a:gd name="T85" fmla="*/ 2147483647 h 431"/>
                <a:gd name="T86" fmla="*/ 2147483647 w 285"/>
                <a:gd name="T87" fmla="*/ 2147483647 h 431"/>
                <a:gd name="T88" fmla="*/ 2147483647 w 285"/>
                <a:gd name="T89" fmla="*/ 2147483647 h 431"/>
                <a:gd name="T90" fmla="*/ 2147483647 w 285"/>
                <a:gd name="T91" fmla="*/ 2147483647 h 431"/>
                <a:gd name="T92" fmla="*/ 2147483647 w 285"/>
                <a:gd name="T93" fmla="*/ 2147483647 h 431"/>
                <a:gd name="T94" fmla="*/ 2147483647 w 285"/>
                <a:gd name="T95" fmla="*/ 2147483647 h 431"/>
                <a:gd name="T96" fmla="*/ 2147483647 w 285"/>
                <a:gd name="T97" fmla="*/ 2147483647 h 431"/>
                <a:gd name="T98" fmla="*/ 2147483647 w 285"/>
                <a:gd name="T99" fmla="*/ 2147483647 h 431"/>
                <a:gd name="T100" fmla="*/ 2147483647 w 285"/>
                <a:gd name="T101" fmla="*/ 2147483647 h 431"/>
                <a:gd name="T102" fmla="*/ 2147483647 w 285"/>
                <a:gd name="T103" fmla="*/ 2147483647 h 431"/>
                <a:gd name="T104" fmla="*/ 2147483647 w 285"/>
                <a:gd name="T105" fmla="*/ 2147483647 h 431"/>
                <a:gd name="T106" fmla="*/ 2147483647 w 285"/>
                <a:gd name="T107" fmla="*/ 2147483647 h 431"/>
                <a:gd name="T108" fmla="*/ 2147483647 w 285"/>
                <a:gd name="T109" fmla="*/ 2147483647 h 431"/>
                <a:gd name="T110" fmla="*/ 2147483647 w 285"/>
                <a:gd name="T111" fmla="*/ 2147483647 h 431"/>
                <a:gd name="T112" fmla="*/ 2147483647 w 285"/>
                <a:gd name="T113" fmla="*/ 2147483647 h 431"/>
                <a:gd name="T114" fmla="*/ 2147483647 w 285"/>
                <a:gd name="T115" fmla="*/ 2147483647 h 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5"/>
                <a:gd name="T175" fmla="*/ 0 h 431"/>
                <a:gd name="T176" fmla="*/ 285 w 285"/>
                <a:gd name="T177" fmla="*/ 431 h 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5" h="431">
                  <a:moveTo>
                    <a:pt x="162" y="359"/>
                  </a:moveTo>
                  <a:lnTo>
                    <a:pt x="162" y="373"/>
                  </a:lnTo>
                  <a:lnTo>
                    <a:pt x="161" y="393"/>
                  </a:lnTo>
                  <a:lnTo>
                    <a:pt x="160" y="412"/>
                  </a:lnTo>
                  <a:lnTo>
                    <a:pt x="159" y="425"/>
                  </a:lnTo>
                  <a:lnTo>
                    <a:pt x="156" y="426"/>
                  </a:lnTo>
                  <a:lnTo>
                    <a:pt x="154" y="426"/>
                  </a:lnTo>
                  <a:lnTo>
                    <a:pt x="151" y="427"/>
                  </a:lnTo>
                  <a:lnTo>
                    <a:pt x="148" y="428"/>
                  </a:lnTo>
                  <a:lnTo>
                    <a:pt x="144" y="428"/>
                  </a:lnTo>
                  <a:lnTo>
                    <a:pt x="141" y="429"/>
                  </a:lnTo>
                  <a:lnTo>
                    <a:pt x="137" y="429"/>
                  </a:lnTo>
                  <a:lnTo>
                    <a:pt x="134" y="430"/>
                  </a:lnTo>
                  <a:lnTo>
                    <a:pt x="130" y="430"/>
                  </a:lnTo>
                  <a:lnTo>
                    <a:pt x="126" y="430"/>
                  </a:lnTo>
                  <a:lnTo>
                    <a:pt x="123" y="431"/>
                  </a:lnTo>
                  <a:lnTo>
                    <a:pt x="120" y="431"/>
                  </a:lnTo>
                  <a:lnTo>
                    <a:pt x="117" y="431"/>
                  </a:lnTo>
                  <a:lnTo>
                    <a:pt x="114" y="430"/>
                  </a:lnTo>
                  <a:lnTo>
                    <a:pt x="112" y="430"/>
                  </a:lnTo>
                  <a:lnTo>
                    <a:pt x="110" y="429"/>
                  </a:lnTo>
                  <a:lnTo>
                    <a:pt x="114" y="419"/>
                  </a:lnTo>
                  <a:lnTo>
                    <a:pt x="117" y="409"/>
                  </a:lnTo>
                  <a:lnTo>
                    <a:pt x="118" y="398"/>
                  </a:lnTo>
                  <a:lnTo>
                    <a:pt x="120" y="390"/>
                  </a:lnTo>
                  <a:lnTo>
                    <a:pt x="120" y="381"/>
                  </a:lnTo>
                  <a:lnTo>
                    <a:pt x="120" y="374"/>
                  </a:lnTo>
                  <a:lnTo>
                    <a:pt x="120" y="369"/>
                  </a:lnTo>
                  <a:lnTo>
                    <a:pt x="119" y="365"/>
                  </a:lnTo>
                  <a:lnTo>
                    <a:pt x="114" y="366"/>
                  </a:lnTo>
                  <a:lnTo>
                    <a:pt x="108" y="367"/>
                  </a:lnTo>
                  <a:lnTo>
                    <a:pt x="102" y="368"/>
                  </a:lnTo>
                  <a:lnTo>
                    <a:pt x="96" y="369"/>
                  </a:lnTo>
                  <a:lnTo>
                    <a:pt x="90" y="370"/>
                  </a:lnTo>
                  <a:lnTo>
                    <a:pt x="83" y="372"/>
                  </a:lnTo>
                  <a:lnTo>
                    <a:pt x="77" y="373"/>
                  </a:lnTo>
                  <a:lnTo>
                    <a:pt x="71" y="375"/>
                  </a:lnTo>
                  <a:lnTo>
                    <a:pt x="64" y="377"/>
                  </a:lnTo>
                  <a:lnTo>
                    <a:pt x="57" y="378"/>
                  </a:lnTo>
                  <a:lnTo>
                    <a:pt x="50" y="380"/>
                  </a:lnTo>
                  <a:lnTo>
                    <a:pt x="43" y="382"/>
                  </a:lnTo>
                  <a:lnTo>
                    <a:pt x="36" y="385"/>
                  </a:lnTo>
                  <a:lnTo>
                    <a:pt x="29" y="387"/>
                  </a:lnTo>
                  <a:lnTo>
                    <a:pt x="21" y="389"/>
                  </a:lnTo>
                  <a:lnTo>
                    <a:pt x="13" y="392"/>
                  </a:lnTo>
                  <a:lnTo>
                    <a:pt x="13" y="389"/>
                  </a:lnTo>
                  <a:lnTo>
                    <a:pt x="12" y="387"/>
                  </a:lnTo>
                  <a:lnTo>
                    <a:pt x="11" y="385"/>
                  </a:lnTo>
                  <a:lnTo>
                    <a:pt x="9" y="384"/>
                  </a:lnTo>
                  <a:lnTo>
                    <a:pt x="8" y="381"/>
                  </a:lnTo>
                  <a:lnTo>
                    <a:pt x="7" y="378"/>
                  </a:lnTo>
                  <a:lnTo>
                    <a:pt x="6" y="375"/>
                  </a:lnTo>
                  <a:lnTo>
                    <a:pt x="5" y="372"/>
                  </a:lnTo>
                  <a:lnTo>
                    <a:pt x="4" y="369"/>
                  </a:lnTo>
                  <a:lnTo>
                    <a:pt x="3" y="366"/>
                  </a:lnTo>
                  <a:lnTo>
                    <a:pt x="2" y="363"/>
                  </a:lnTo>
                  <a:lnTo>
                    <a:pt x="1" y="360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1" y="348"/>
                  </a:lnTo>
                  <a:lnTo>
                    <a:pt x="3" y="344"/>
                  </a:lnTo>
                  <a:lnTo>
                    <a:pt x="6" y="342"/>
                  </a:lnTo>
                  <a:lnTo>
                    <a:pt x="11" y="339"/>
                  </a:lnTo>
                  <a:lnTo>
                    <a:pt x="16" y="335"/>
                  </a:lnTo>
                  <a:lnTo>
                    <a:pt x="22" y="332"/>
                  </a:lnTo>
                  <a:lnTo>
                    <a:pt x="28" y="327"/>
                  </a:lnTo>
                  <a:lnTo>
                    <a:pt x="35" y="323"/>
                  </a:lnTo>
                  <a:lnTo>
                    <a:pt x="42" y="319"/>
                  </a:lnTo>
                  <a:lnTo>
                    <a:pt x="48" y="314"/>
                  </a:lnTo>
                  <a:lnTo>
                    <a:pt x="55" y="310"/>
                  </a:lnTo>
                  <a:lnTo>
                    <a:pt x="61" y="306"/>
                  </a:lnTo>
                  <a:lnTo>
                    <a:pt x="67" y="302"/>
                  </a:lnTo>
                  <a:lnTo>
                    <a:pt x="72" y="299"/>
                  </a:lnTo>
                  <a:lnTo>
                    <a:pt x="77" y="295"/>
                  </a:lnTo>
                  <a:lnTo>
                    <a:pt x="81" y="293"/>
                  </a:lnTo>
                  <a:lnTo>
                    <a:pt x="83" y="291"/>
                  </a:lnTo>
                  <a:lnTo>
                    <a:pt x="85" y="290"/>
                  </a:lnTo>
                  <a:lnTo>
                    <a:pt x="81" y="291"/>
                  </a:lnTo>
                  <a:lnTo>
                    <a:pt x="78" y="293"/>
                  </a:lnTo>
                  <a:lnTo>
                    <a:pt x="74" y="295"/>
                  </a:lnTo>
                  <a:lnTo>
                    <a:pt x="69" y="297"/>
                  </a:lnTo>
                  <a:lnTo>
                    <a:pt x="65" y="299"/>
                  </a:lnTo>
                  <a:lnTo>
                    <a:pt x="61" y="301"/>
                  </a:lnTo>
                  <a:lnTo>
                    <a:pt x="56" y="304"/>
                  </a:lnTo>
                  <a:lnTo>
                    <a:pt x="52" y="306"/>
                  </a:lnTo>
                  <a:lnTo>
                    <a:pt x="48" y="308"/>
                  </a:lnTo>
                  <a:lnTo>
                    <a:pt x="44" y="311"/>
                  </a:lnTo>
                  <a:lnTo>
                    <a:pt x="40" y="313"/>
                  </a:lnTo>
                  <a:lnTo>
                    <a:pt x="37" y="314"/>
                  </a:lnTo>
                  <a:lnTo>
                    <a:pt x="34" y="316"/>
                  </a:lnTo>
                  <a:lnTo>
                    <a:pt x="31" y="318"/>
                  </a:lnTo>
                  <a:lnTo>
                    <a:pt x="30" y="319"/>
                  </a:lnTo>
                  <a:lnTo>
                    <a:pt x="29" y="320"/>
                  </a:lnTo>
                  <a:lnTo>
                    <a:pt x="26" y="318"/>
                  </a:lnTo>
                  <a:lnTo>
                    <a:pt x="24" y="314"/>
                  </a:lnTo>
                  <a:lnTo>
                    <a:pt x="23" y="310"/>
                  </a:lnTo>
                  <a:lnTo>
                    <a:pt x="22" y="306"/>
                  </a:lnTo>
                  <a:lnTo>
                    <a:pt x="21" y="301"/>
                  </a:lnTo>
                  <a:lnTo>
                    <a:pt x="19" y="297"/>
                  </a:lnTo>
                  <a:lnTo>
                    <a:pt x="18" y="293"/>
                  </a:lnTo>
                  <a:lnTo>
                    <a:pt x="16" y="289"/>
                  </a:lnTo>
                  <a:lnTo>
                    <a:pt x="21" y="278"/>
                  </a:lnTo>
                  <a:lnTo>
                    <a:pt x="26" y="268"/>
                  </a:lnTo>
                  <a:lnTo>
                    <a:pt x="32" y="259"/>
                  </a:lnTo>
                  <a:lnTo>
                    <a:pt x="38" y="251"/>
                  </a:lnTo>
                  <a:lnTo>
                    <a:pt x="45" y="243"/>
                  </a:lnTo>
                  <a:lnTo>
                    <a:pt x="52" y="236"/>
                  </a:lnTo>
                  <a:lnTo>
                    <a:pt x="59" y="229"/>
                  </a:lnTo>
                  <a:lnTo>
                    <a:pt x="67" y="223"/>
                  </a:lnTo>
                  <a:lnTo>
                    <a:pt x="74" y="217"/>
                  </a:lnTo>
                  <a:lnTo>
                    <a:pt x="82" y="212"/>
                  </a:lnTo>
                  <a:lnTo>
                    <a:pt x="90" y="206"/>
                  </a:lnTo>
                  <a:lnTo>
                    <a:pt x="98" y="202"/>
                  </a:lnTo>
                  <a:lnTo>
                    <a:pt x="106" y="197"/>
                  </a:lnTo>
                  <a:lnTo>
                    <a:pt x="114" y="192"/>
                  </a:lnTo>
                  <a:lnTo>
                    <a:pt x="122" y="187"/>
                  </a:lnTo>
                  <a:lnTo>
                    <a:pt x="130" y="182"/>
                  </a:lnTo>
                  <a:lnTo>
                    <a:pt x="128" y="182"/>
                  </a:lnTo>
                  <a:lnTo>
                    <a:pt x="125" y="183"/>
                  </a:lnTo>
                  <a:lnTo>
                    <a:pt x="122" y="184"/>
                  </a:lnTo>
                  <a:lnTo>
                    <a:pt x="118" y="186"/>
                  </a:lnTo>
                  <a:lnTo>
                    <a:pt x="114" y="188"/>
                  </a:lnTo>
                  <a:lnTo>
                    <a:pt x="109" y="190"/>
                  </a:lnTo>
                  <a:lnTo>
                    <a:pt x="105" y="193"/>
                  </a:lnTo>
                  <a:lnTo>
                    <a:pt x="100" y="195"/>
                  </a:lnTo>
                  <a:lnTo>
                    <a:pt x="96" y="197"/>
                  </a:lnTo>
                  <a:lnTo>
                    <a:pt x="91" y="200"/>
                  </a:lnTo>
                  <a:lnTo>
                    <a:pt x="87" y="203"/>
                  </a:lnTo>
                  <a:lnTo>
                    <a:pt x="83" y="206"/>
                  </a:lnTo>
                  <a:lnTo>
                    <a:pt x="79" y="208"/>
                  </a:lnTo>
                  <a:lnTo>
                    <a:pt x="76" y="210"/>
                  </a:lnTo>
                  <a:lnTo>
                    <a:pt x="74" y="212"/>
                  </a:lnTo>
                  <a:lnTo>
                    <a:pt x="72" y="213"/>
                  </a:lnTo>
                  <a:lnTo>
                    <a:pt x="71" y="209"/>
                  </a:lnTo>
                  <a:lnTo>
                    <a:pt x="69" y="204"/>
                  </a:lnTo>
                  <a:lnTo>
                    <a:pt x="68" y="200"/>
                  </a:lnTo>
                  <a:lnTo>
                    <a:pt x="65" y="196"/>
                  </a:lnTo>
                  <a:lnTo>
                    <a:pt x="64" y="193"/>
                  </a:lnTo>
                  <a:lnTo>
                    <a:pt x="62" y="189"/>
                  </a:lnTo>
                  <a:lnTo>
                    <a:pt x="61" y="184"/>
                  </a:lnTo>
                  <a:lnTo>
                    <a:pt x="60" y="180"/>
                  </a:lnTo>
                  <a:lnTo>
                    <a:pt x="61" y="178"/>
                  </a:lnTo>
                  <a:lnTo>
                    <a:pt x="61" y="175"/>
                  </a:lnTo>
                  <a:lnTo>
                    <a:pt x="63" y="172"/>
                  </a:lnTo>
                  <a:lnTo>
                    <a:pt x="64" y="170"/>
                  </a:lnTo>
                  <a:lnTo>
                    <a:pt x="66" y="165"/>
                  </a:lnTo>
                  <a:lnTo>
                    <a:pt x="69" y="160"/>
                  </a:lnTo>
                  <a:lnTo>
                    <a:pt x="72" y="155"/>
                  </a:lnTo>
                  <a:lnTo>
                    <a:pt x="76" y="150"/>
                  </a:lnTo>
                  <a:lnTo>
                    <a:pt x="80" y="144"/>
                  </a:lnTo>
                  <a:lnTo>
                    <a:pt x="85" y="138"/>
                  </a:lnTo>
                  <a:lnTo>
                    <a:pt x="90" y="133"/>
                  </a:lnTo>
                  <a:lnTo>
                    <a:pt x="95" y="127"/>
                  </a:lnTo>
                  <a:lnTo>
                    <a:pt x="99" y="122"/>
                  </a:lnTo>
                  <a:lnTo>
                    <a:pt x="105" y="117"/>
                  </a:lnTo>
                  <a:lnTo>
                    <a:pt x="109" y="112"/>
                  </a:lnTo>
                  <a:lnTo>
                    <a:pt x="114" y="108"/>
                  </a:lnTo>
                  <a:lnTo>
                    <a:pt x="118" y="104"/>
                  </a:lnTo>
                  <a:lnTo>
                    <a:pt x="122" y="100"/>
                  </a:lnTo>
                  <a:lnTo>
                    <a:pt x="125" y="96"/>
                  </a:lnTo>
                  <a:lnTo>
                    <a:pt x="127" y="94"/>
                  </a:lnTo>
                  <a:lnTo>
                    <a:pt x="125" y="94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17" y="95"/>
                  </a:lnTo>
                  <a:lnTo>
                    <a:pt x="114" y="96"/>
                  </a:lnTo>
                  <a:lnTo>
                    <a:pt x="112" y="97"/>
                  </a:lnTo>
                  <a:lnTo>
                    <a:pt x="109" y="98"/>
                  </a:lnTo>
                  <a:lnTo>
                    <a:pt x="107" y="100"/>
                  </a:lnTo>
                  <a:lnTo>
                    <a:pt x="105" y="98"/>
                  </a:lnTo>
                  <a:lnTo>
                    <a:pt x="104" y="94"/>
                  </a:lnTo>
                  <a:lnTo>
                    <a:pt x="103" y="90"/>
                  </a:lnTo>
                  <a:lnTo>
                    <a:pt x="101" y="84"/>
                  </a:lnTo>
                  <a:lnTo>
                    <a:pt x="100" y="78"/>
                  </a:lnTo>
                  <a:lnTo>
                    <a:pt x="99" y="73"/>
                  </a:lnTo>
                  <a:lnTo>
                    <a:pt x="98" y="67"/>
                  </a:lnTo>
                  <a:lnTo>
                    <a:pt x="97" y="63"/>
                  </a:lnTo>
                  <a:lnTo>
                    <a:pt x="100" y="56"/>
                  </a:lnTo>
                  <a:lnTo>
                    <a:pt x="103" y="49"/>
                  </a:lnTo>
                  <a:lnTo>
                    <a:pt x="106" y="43"/>
                  </a:lnTo>
                  <a:lnTo>
                    <a:pt x="109" y="37"/>
                  </a:lnTo>
                  <a:lnTo>
                    <a:pt x="112" y="32"/>
                  </a:lnTo>
                  <a:lnTo>
                    <a:pt x="115" y="28"/>
                  </a:lnTo>
                  <a:lnTo>
                    <a:pt x="118" y="24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6" y="14"/>
                  </a:lnTo>
                  <a:lnTo>
                    <a:pt x="128" y="12"/>
                  </a:lnTo>
                  <a:lnTo>
                    <a:pt x="130" y="10"/>
                  </a:lnTo>
                  <a:lnTo>
                    <a:pt x="132" y="8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6" y="5"/>
                  </a:lnTo>
                  <a:lnTo>
                    <a:pt x="139" y="4"/>
                  </a:lnTo>
                  <a:lnTo>
                    <a:pt x="141" y="3"/>
                  </a:lnTo>
                  <a:lnTo>
                    <a:pt x="143" y="2"/>
                  </a:lnTo>
                  <a:lnTo>
                    <a:pt x="146" y="1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1"/>
                  </a:lnTo>
                  <a:lnTo>
                    <a:pt x="154" y="3"/>
                  </a:lnTo>
                  <a:lnTo>
                    <a:pt x="157" y="8"/>
                  </a:lnTo>
                  <a:lnTo>
                    <a:pt x="158" y="14"/>
                  </a:lnTo>
                  <a:lnTo>
                    <a:pt x="159" y="22"/>
                  </a:lnTo>
                  <a:lnTo>
                    <a:pt x="159" y="28"/>
                  </a:lnTo>
                  <a:lnTo>
                    <a:pt x="158" y="32"/>
                  </a:lnTo>
                  <a:lnTo>
                    <a:pt x="157" y="35"/>
                  </a:lnTo>
                  <a:lnTo>
                    <a:pt x="156" y="37"/>
                  </a:lnTo>
                  <a:lnTo>
                    <a:pt x="154" y="40"/>
                  </a:lnTo>
                  <a:lnTo>
                    <a:pt x="152" y="42"/>
                  </a:lnTo>
                  <a:lnTo>
                    <a:pt x="150" y="45"/>
                  </a:lnTo>
                  <a:lnTo>
                    <a:pt x="149" y="47"/>
                  </a:lnTo>
                  <a:lnTo>
                    <a:pt x="147" y="49"/>
                  </a:lnTo>
                  <a:lnTo>
                    <a:pt x="152" y="51"/>
                  </a:lnTo>
                  <a:lnTo>
                    <a:pt x="156" y="52"/>
                  </a:lnTo>
                  <a:lnTo>
                    <a:pt x="160" y="54"/>
                  </a:lnTo>
                  <a:lnTo>
                    <a:pt x="164" y="56"/>
                  </a:lnTo>
                  <a:lnTo>
                    <a:pt x="168" y="59"/>
                  </a:lnTo>
                  <a:lnTo>
                    <a:pt x="172" y="62"/>
                  </a:lnTo>
                  <a:lnTo>
                    <a:pt x="176" y="65"/>
                  </a:lnTo>
                  <a:lnTo>
                    <a:pt x="180" y="70"/>
                  </a:lnTo>
                  <a:lnTo>
                    <a:pt x="180" y="79"/>
                  </a:lnTo>
                  <a:lnTo>
                    <a:pt x="181" y="88"/>
                  </a:lnTo>
                  <a:lnTo>
                    <a:pt x="182" y="97"/>
                  </a:lnTo>
                  <a:lnTo>
                    <a:pt x="180" y="107"/>
                  </a:lnTo>
                  <a:lnTo>
                    <a:pt x="178" y="108"/>
                  </a:lnTo>
                  <a:lnTo>
                    <a:pt x="174" y="109"/>
                  </a:lnTo>
                  <a:lnTo>
                    <a:pt x="170" y="112"/>
                  </a:lnTo>
                  <a:lnTo>
                    <a:pt x="165" y="116"/>
                  </a:lnTo>
                  <a:lnTo>
                    <a:pt x="159" y="119"/>
                  </a:lnTo>
                  <a:lnTo>
                    <a:pt x="155" y="123"/>
                  </a:lnTo>
                  <a:lnTo>
                    <a:pt x="150" y="128"/>
                  </a:lnTo>
                  <a:lnTo>
                    <a:pt x="147" y="132"/>
                  </a:lnTo>
                  <a:lnTo>
                    <a:pt x="151" y="131"/>
                  </a:lnTo>
                  <a:lnTo>
                    <a:pt x="155" y="131"/>
                  </a:lnTo>
                  <a:lnTo>
                    <a:pt x="159" y="130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70" y="131"/>
                  </a:lnTo>
                  <a:lnTo>
                    <a:pt x="174" y="131"/>
                  </a:lnTo>
                  <a:lnTo>
                    <a:pt x="178" y="132"/>
                  </a:lnTo>
                  <a:lnTo>
                    <a:pt x="182" y="133"/>
                  </a:lnTo>
                  <a:lnTo>
                    <a:pt x="185" y="134"/>
                  </a:lnTo>
                  <a:lnTo>
                    <a:pt x="189" y="135"/>
                  </a:lnTo>
                  <a:lnTo>
                    <a:pt x="193" y="137"/>
                  </a:lnTo>
                  <a:lnTo>
                    <a:pt x="196" y="138"/>
                  </a:lnTo>
                  <a:lnTo>
                    <a:pt x="200" y="140"/>
                  </a:lnTo>
                  <a:lnTo>
                    <a:pt x="204" y="142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9" y="149"/>
                  </a:lnTo>
                  <a:lnTo>
                    <a:pt x="210" y="151"/>
                  </a:lnTo>
                  <a:lnTo>
                    <a:pt x="210" y="154"/>
                  </a:lnTo>
                  <a:lnTo>
                    <a:pt x="210" y="161"/>
                  </a:lnTo>
                  <a:lnTo>
                    <a:pt x="211" y="167"/>
                  </a:lnTo>
                  <a:lnTo>
                    <a:pt x="212" y="174"/>
                  </a:lnTo>
                  <a:lnTo>
                    <a:pt x="212" y="181"/>
                  </a:lnTo>
                  <a:lnTo>
                    <a:pt x="211" y="182"/>
                  </a:lnTo>
                  <a:lnTo>
                    <a:pt x="209" y="183"/>
                  </a:lnTo>
                  <a:lnTo>
                    <a:pt x="207" y="185"/>
                  </a:lnTo>
                  <a:lnTo>
                    <a:pt x="204" y="186"/>
                  </a:lnTo>
                  <a:lnTo>
                    <a:pt x="202" y="188"/>
                  </a:lnTo>
                  <a:lnTo>
                    <a:pt x="199" y="190"/>
                  </a:lnTo>
                  <a:lnTo>
                    <a:pt x="196" y="192"/>
                  </a:lnTo>
                  <a:lnTo>
                    <a:pt x="193" y="194"/>
                  </a:lnTo>
                  <a:lnTo>
                    <a:pt x="190" y="196"/>
                  </a:lnTo>
                  <a:lnTo>
                    <a:pt x="187" y="198"/>
                  </a:lnTo>
                  <a:lnTo>
                    <a:pt x="184" y="200"/>
                  </a:lnTo>
                  <a:lnTo>
                    <a:pt x="181" y="202"/>
                  </a:lnTo>
                  <a:lnTo>
                    <a:pt x="178" y="204"/>
                  </a:lnTo>
                  <a:lnTo>
                    <a:pt x="176" y="206"/>
                  </a:lnTo>
                  <a:lnTo>
                    <a:pt x="175" y="208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3"/>
                  </a:lnTo>
                  <a:lnTo>
                    <a:pt x="187" y="214"/>
                  </a:lnTo>
                  <a:lnTo>
                    <a:pt x="192" y="216"/>
                  </a:lnTo>
                  <a:lnTo>
                    <a:pt x="196" y="217"/>
                  </a:lnTo>
                  <a:lnTo>
                    <a:pt x="200" y="219"/>
                  </a:lnTo>
                  <a:lnTo>
                    <a:pt x="205" y="221"/>
                  </a:lnTo>
                  <a:lnTo>
                    <a:pt x="209" y="222"/>
                  </a:lnTo>
                  <a:lnTo>
                    <a:pt x="214" y="224"/>
                  </a:lnTo>
                  <a:lnTo>
                    <a:pt x="218" y="226"/>
                  </a:lnTo>
                  <a:lnTo>
                    <a:pt x="222" y="228"/>
                  </a:lnTo>
                  <a:lnTo>
                    <a:pt x="226" y="230"/>
                  </a:lnTo>
                  <a:lnTo>
                    <a:pt x="231" y="232"/>
                  </a:lnTo>
                  <a:lnTo>
                    <a:pt x="235" y="234"/>
                  </a:lnTo>
                  <a:lnTo>
                    <a:pt x="239" y="236"/>
                  </a:lnTo>
                  <a:lnTo>
                    <a:pt x="244" y="238"/>
                  </a:lnTo>
                  <a:lnTo>
                    <a:pt x="245" y="239"/>
                  </a:lnTo>
                  <a:lnTo>
                    <a:pt x="246" y="240"/>
                  </a:lnTo>
                  <a:lnTo>
                    <a:pt x="247" y="241"/>
                  </a:lnTo>
                  <a:lnTo>
                    <a:pt x="248" y="242"/>
                  </a:lnTo>
                  <a:lnTo>
                    <a:pt x="249" y="243"/>
                  </a:lnTo>
                  <a:lnTo>
                    <a:pt x="250" y="245"/>
                  </a:lnTo>
                  <a:lnTo>
                    <a:pt x="250" y="246"/>
                  </a:lnTo>
                  <a:lnTo>
                    <a:pt x="250" y="248"/>
                  </a:lnTo>
                  <a:lnTo>
                    <a:pt x="251" y="256"/>
                  </a:lnTo>
                  <a:lnTo>
                    <a:pt x="251" y="263"/>
                  </a:lnTo>
                  <a:lnTo>
                    <a:pt x="252" y="271"/>
                  </a:lnTo>
                  <a:lnTo>
                    <a:pt x="253" y="279"/>
                  </a:lnTo>
                  <a:lnTo>
                    <a:pt x="248" y="281"/>
                  </a:lnTo>
                  <a:lnTo>
                    <a:pt x="244" y="282"/>
                  </a:lnTo>
                  <a:lnTo>
                    <a:pt x="240" y="284"/>
                  </a:lnTo>
                  <a:lnTo>
                    <a:pt x="235" y="286"/>
                  </a:lnTo>
                  <a:lnTo>
                    <a:pt x="231" y="287"/>
                  </a:lnTo>
                  <a:lnTo>
                    <a:pt x="227" y="289"/>
                  </a:lnTo>
                  <a:lnTo>
                    <a:pt x="223" y="291"/>
                  </a:lnTo>
                  <a:lnTo>
                    <a:pt x="218" y="294"/>
                  </a:lnTo>
                  <a:lnTo>
                    <a:pt x="222" y="297"/>
                  </a:lnTo>
                  <a:lnTo>
                    <a:pt x="226" y="299"/>
                  </a:lnTo>
                  <a:lnTo>
                    <a:pt x="230" y="300"/>
                  </a:lnTo>
                  <a:lnTo>
                    <a:pt x="234" y="302"/>
                  </a:lnTo>
                  <a:lnTo>
                    <a:pt x="237" y="303"/>
                  </a:lnTo>
                  <a:lnTo>
                    <a:pt x="241" y="305"/>
                  </a:lnTo>
                  <a:lnTo>
                    <a:pt x="245" y="307"/>
                  </a:lnTo>
                  <a:lnTo>
                    <a:pt x="249" y="308"/>
                  </a:lnTo>
                  <a:lnTo>
                    <a:pt x="253" y="310"/>
                  </a:lnTo>
                  <a:lnTo>
                    <a:pt x="257" y="311"/>
                  </a:lnTo>
                  <a:lnTo>
                    <a:pt x="260" y="313"/>
                  </a:lnTo>
                  <a:lnTo>
                    <a:pt x="264" y="314"/>
                  </a:lnTo>
                  <a:lnTo>
                    <a:pt x="268" y="316"/>
                  </a:lnTo>
                  <a:lnTo>
                    <a:pt x="272" y="318"/>
                  </a:lnTo>
                  <a:lnTo>
                    <a:pt x="275" y="320"/>
                  </a:lnTo>
                  <a:lnTo>
                    <a:pt x="279" y="323"/>
                  </a:lnTo>
                  <a:lnTo>
                    <a:pt x="279" y="324"/>
                  </a:lnTo>
                  <a:lnTo>
                    <a:pt x="279" y="325"/>
                  </a:lnTo>
                  <a:lnTo>
                    <a:pt x="279" y="327"/>
                  </a:lnTo>
                  <a:lnTo>
                    <a:pt x="280" y="327"/>
                  </a:lnTo>
                  <a:lnTo>
                    <a:pt x="282" y="337"/>
                  </a:lnTo>
                  <a:lnTo>
                    <a:pt x="284" y="346"/>
                  </a:lnTo>
                  <a:lnTo>
                    <a:pt x="284" y="357"/>
                  </a:lnTo>
                  <a:lnTo>
                    <a:pt x="285" y="367"/>
                  </a:lnTo>
                  <a:lnTo>
                    <a:pt x="279" y="366"/>
                  </a:lnTo>
                  <a:lnTo>
                    <a:pt x="272" y="365"/>
                  </a:lnTo>
                  <a:lnTo>
                    <a:pt x="266" y="365"/>
                  </a:lnTo>
                  <a:lnTo>
                    <a:pt x="259" y="364"/>
                  </a:lnTo>
                  <a:lnTo>
                    <a:pt x="253" y="363"/>
                  </a:lnTo>
                  <a:lnTo>
                    <a:pt x="246" y="362"/>
                  </a:lnTo>
                  <a:lnTo>
                    <a:pt x="239" y="361"/>
                  </a:lnTo>
                  <a:lnTo>
                    <a:pt x="232" y="360"/>
                  </a:lnTo>
                  <a:lnTo>
                    <a:pt x="224" y="360"/>
                  </a:lnTo>
                  <a:lnTo>
                    <a:pt x="216" y="359"/>
                  </a:lnTo>
                  <a:lnTo>
                    <a:pt x="208" y="359"/>
                  </a:lnTo>
                  <a:lnTo>
                    <a:pt x="200" y="359"/>
                  </a:lnTo>
                  <a:lnTo>
                    <a:pt x="191" y="359"/>
                  </a:lnTo>
                  <a:lnTo>
                    <a:pt x="182" y="359"/>
                  </a:lnTo>
                  <a:lnTo>
                    <a:pt x="172" y="359"/>
                  </a:lnTo>
                  <a:lnTo>
                    <a:pt x="162" y="359"/>
                  </a:lnTo>
                  <a:close/>
                </a:path>
              </a:pathLst>
            </a:custGeom>
            <a:solidFill>
              <a:srgbClr val="00B050"/>
            </a:solidFill>
            <a:ln w="7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lorapedia.ru/media/pic_full/0/1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4352925" cy="57150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7" name="Picture 4" descr="http://florapedia.ru/media/pic_full/0/1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1370013"/>
            <a:ext cx="2862262" cy="21875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357813" y="357188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hlinkClick r:id="rId4" action="ppaction://hlinkfile"/>
              </a:rPr>
              <a:t>Тис ягодный</a:t>
            </a:r>
            <a:endParaRPr lang="ru-RU" sz="3600"/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5286375" y="4214813"/>
            <a:ext cx="3000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8000"/>
                </a:solidFill>
              </a:rPr>
              <a:t>реликтовый вид </a:t>
            </a:r>
          </a:p>
          <a:p>
            <a:pPr algn="ctr"/>
            <a:r>
              <a:rPr lang="ru-RU" sz="2400">
                <a:solidFill>
                  <a:srgbClr val="008000"/>
                </a:solidFill>
              </a:rPr>
              <a:t>занесен в </a:t>
            </a:r>
          </a:p>
          <a:p>
            <a:pPr algn="ctr"/>
            <a:r>
              <a:rPr lang="ru-RU" sz="2400">
                <a:solidFill>
                  <a:srgbClr val="008000"/>
                </a:solidFill>
              </a:rPr>
              <a:t>Красную книгу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общая\Фото\кенозерье 2010г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500063"/>
            <a:ext cx="6929437" cy="51974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85813" y="5857875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8000"/>
                </a:solidFill>
              </a:rPr>
              <a:t>Лабораторная работа </a:t>
            </a:r>
          </a:p>
          <a:p>
            <a:pPr algn="ctr"/>
            <a:r>
              <a:rPr lang="ru-RU" sz="2400">
                <a:solidFill>
                  <a:srgbClr val="008000"/>
                </a:solidFill>
              </a:rPr>
              <a:t>«</a:t>
            </a:r>
            <a:r>
              <a:rPr lang="ru-RU" sz="2400" i="1">
                <a:solidFill>
                  <a:srgbClr val="008000"/>
                </a:solidFill>
              </a:rPr>
              <a:t>Изучение хвои и шишек голосеменных растений» </a:t>
            </a:r>
            <a:endParaRPr lang="ru-RU" sz="2400">
              <a:solidFill>
                <a:srgbClr val="008000"/>
              </a:solidFill>
            </a:endParaRPr>
          </a:p>
        </p:txBody>
      </p:sp>
      <p:pic>
        <p:nvPicPr>
          <p:cNvPr id="4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7069" flipH="1">
            <a:off x="371399" y="4488185"/>
            <a:ext cx="1241620" cy="173585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38" y="357188"/>
            <a:ext cx="5500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8000"/>
                </a:solidFill>
              </a:rPr>
              <a:t> Решение ТРИЗ задач</a:t>
            </a: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214688" y="2428875"/>
            <a:ext cx="2500312" cy="2500313"/>
          </a:xfrm>
          <a:prstGeom prst="quadArrowCallout">
            <a:avLst>
              <a:gd name="adj1" fmla="val 0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357563" y="1500188"/>
            <a:ext cx="2643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hlinkClick r:id="rId2" action="ppaction://hlinksldjump"/>
              </a:rPr>
              <a:t>Задача №2</a:t>
            </a:r>
            <a:r>
              <a:rPr lang="ru-RU" sz="3600"/>
              <a:t>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000750" y="3214688"/>
            <a:ext cx="2643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hlinkClick r:id="rId3" action="ppaction://hlinksldjump"/>
              </a:rPr>
              <a:t>Задача №3 </a:t>
            </a:r>
            <a:endParaRPr lang="ru-RU" sz="3600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3143250" y="5214938"/>
            <a:ext cx="2643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hlinkClick r:id="rId4" action="ppaction://hlinksldjump"/>
              </a:rPr>
              <a:t>Задача №4</a:t>
            </a:r>
            <a:r>
              <a:rPr lang="ru-RU" sz="3600"/>
              <a:t> 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00063" y="3286125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hlinkClick r:id="rId5" action="ppaction://hlinksldjump"/>
              </a:rPr>
              <a:t>Задача №1 </a:t>
            </a:r>
            <a:endParaRPr lang="ru-RU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1"/>
          <p:cNvSpPr>
            <a:spLocks noChangeArrowheads="1"/>
          </p:cNvSpPr>
          <p:nvPr/>
        </p:nvSpPr>
        <p:spPr bwMode="auto">
          <a:xfrm>
            <a:off x="1071563" y="357188"/>
            <a:ext cx="67865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В сосновом лесу редко встретишь поваленное дерево, а в еловом ели вывороченные с корнем встречаются очень часто. Почему?</a:t>
            </a:r>
          </a:p>
          <a:p>
            <a:pPr eaLnBrk="0" hangingPunct="0"/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3" name="Picture 4" descr="http://files.all-free-download.com/downloadfiles/wallpapers/1024_768/dense_forest_wallpaper_other_nature_wallpaper_1024_768_1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728" y="3214686"/>
            <a:ext cx="3721758" cy="278608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" name="Picture 2" descr="http://www.valentinvolk.com/arxangel_2008/kubena/k7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3694" y="3143248"/>
            <a:ext cx="3817187" cy="285752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44.radikal.ru/1105/12/f68338dc708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864402"/>
            <a:ext cx="7547505" cy="477917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8215313" y="6357938"/>
            <a:ext cx="500062" cy="28575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571500" y="214313"/>
            <a:ext cx="6357938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     Как – то в Сибирь поздней осенью приехал ревизор. Увидев голую тайгу, спросил лесничего: </a:t>
            </a:r>
          </a:p>
          <a:p>
            <a:pPr eaLnBrk="0" hangingPunct="0"/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- Это хвойный лес?</a:t>
            </a:r>
          </a:p>
          <a:p>
            <a:pPr eaLnBrk="0" hangingPunct="0"/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- Хвойный! </a:t>
            </a:r>
          </a:p>
          <a:p>
            <a:pPr eaLnBrk="0" hangingPunct="0"/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- А где хвоя?</a:t>
            </a:r>
          </a:p>
          <a:p>
            <a:pPr eaLnBrk="0" hangingPunct="0"/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- Опала.</a:t>
            </a:r>
          </a:p>
          <a:p>
            <a:pPr eaLnBrk="0" hangingPunct="0"/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- По чьей вине?</a:t>
            </a:r>
          </a:p>
          <a:p>
            <a:pPr eaLnBrk="0" hangingPunct="0"/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- Природы!</a:t>
            </a:r>
          </a:p>
          <a:p>
            <a:pPr eaLnBrk="0" hangingPunct="0">
              <a:buFontTx/>
              <a:buChar char="-"/>
            </a:pPr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Вы мне за природу не прячьтесь! </a:t>
            </a:r>
          </a:p>
          <a:p>
            <a:pPr eaLnBrk="0" hangingPunct="0"/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За гибель леса отвечать будете вы!</a:t>
            </a:r>
          </a:p>
          <a:p>
            <a:pPr eaLnBrk="0" hangingPunct="0"/>
            <a:endParaRPr lang="ru-RU" sz="2400">
              <a:solidFill>
                <a:schemeClr val="tx2"/>
              </a:solidFill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9900CC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Придется ли леснику </a:t>
            </a:r>
          </a:p>
          <a:p>
            <a:pPr eaLnBrk="0" hangingPunct="0"/>
            <a:r>
              <a:rPr lang="ru-RU" sz="2400">
                <a:solidFill>
                  <a:srgbClr val="9900CC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отвечать за гибель леса?</a:t>
            </a:r>
          </a:p>
          <a:p>
            <a:pPr eaLnBrk="0" hangingPunct="0"/>
            <a:endParaRPr lang="ru-RU" sz="2400">
              <a:solidFill>
                <a:schemeClr val="tx2"/>
              </a:solidFill>
              <a:latin typeface="Comic Sans MS" pitchFamily="66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Почему?</a:t>
            </a:r>
          </a:p>
          <a:p>
            <a:pPr eaLnBrk="0" hangingPunct="0"/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7" name="Picture 3" descr="C:\Users\User\Desktop\картинка\424683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56533">
            <a:off x="6370638" y="1503363"/>
            <a:ext cx="19780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4786322"/>
            <a:ext cx="1214446" cy="173585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rice-altai.ru/uploads/2013/05/06230741d7d22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786190"/>
            <a:ext cx="6730925" cy="25761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" name="Picture 2" descr="http://images.christianpost.com/full/61989/forest-swastikas-have-sparked-anger-in-german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325804"/>
            <a:ext cx="5362577" cy="32698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" name="Picture 12" descr="https://encrypted-tbn2.gstatic.com/images?q=tbn:ANd9GcR_ko8nsV_7TIP778TiRn8LSkKjzk_KDEbtYnesRr775rxkX6IQJQ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60377">
            <a:off x="989431" y="508293"/>
            <a:ext cx="4198517" cy="314483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Управляющая кнопка: настраиваемая 4">
            <a:hlinkClick r:id="rId7" action="ppaction://hlinksldjump" highlightClick="1"/>
          </p:cNvPr>
          <p:cNvSpPr/>
          <p:nvPr/>
        </p:nvSpPr>
        <p:spPr>
          <a:xfrm>
            <a:off x="8286750" y="6429375"/>
            <a:ext cx="357188" cy="21431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116013" y="333375"/>
            <a:ext cx="65992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8000"/>
                </a:solidFill>
                <a:latin typeface="Comic Sans MS" pitchFamily="66" charset="0"/>
              </a:rPr>
              <a:t>Во время эпидемии гриппа врач порекомендовал пациенту прогулки в сосновом  (хвойном) лесу.</a:t>
            </a:r>
          </a:p>
          <a:p>
            <a:pPr algn="ctr"/>
            <a:r>
              <a:rPr lang="ru-RU" sz="2800">
                <a:solidFill>
                  <a:srgbClr val="008000"/>
                </a:solidFill>
                <a:latin typeface="Comic Sans MS" pitchFamily="66" charset="0"/>
              </a:rPr>
              <a:t>Почему? Прав ли он?</a:t>
            </a: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286750" y="6429375"/>
            <a:ext cx="357188" cy="21431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9" descr="http://comeoff.ru/uploads/posts/2011-06/1308231072_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2473325"/>
            <a:ext cx="5307012" cy="3978275"/>
          </a:xfrm>
          <a:prstGeom prst="rect">
            <a:avLst/>
          </a:prstGeom>
          <a:noFill/>
          <a:ln w="82550" cmpd="tri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21" descr="http://crosti.ru/patterns/00/07/5d/06e86ca7f8/picture_mirro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493592"/>
            <a:ext cx="3143272" cy="2364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2" descr="Гиф gif Снег искрится рисунок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60435">
            <a:off x="390525" y="4606925"/>
            <a:ext cx="250031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692275" y="260350"/>
            <a:ext cx="60848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Почему  пихта</a:t>
            </a:r>
          </a:p>
          <a:p>
            <a:pPr algn="ctr"/>
            <a:r>
              <a:rPr lang="ru-RU" sz="3200">
                <a:solidFill>
                  <a:srgbClr val="008000"/>
                </a:solidFill>
                <a:latin typeface="Comic Sans MS" pitchFamily="66" charset="0"/>
              </a:rPr>
              <a:t> очень чувствительна к огню?</a:t>
            </a:r>
          </a:p>
        </p:txBody>
      </p:sp>
      <p:pic>
        <p:nvPicPr>
          <p:cNvPr id="34819" name="Picture 4" descr="http://www.aviales-rkomi.ru/content/data/gallery/7/forest%20fire%2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12875"/>
            <a:ext cx="3455988" cy="2592388"/>
          </a:xfrm>
          <a:prstGeom prst="rect">
            <a:avLst/>
          </a:prstGeom>
          <a:noFill/>
          <a:ln w="57150" cmpd="tri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34820" name="Picture 6" descr="http://www.sarreg.ru/uploads/posts/2013-05/1368449289_poz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412875"/>
            <a:ext cx="3887788" cy="2592388"/>
          </a:xfrm>
          <a:prstGeom prst="rect">
            <a:avLst/>
          </a:prstGeom>
          <a:noFill/>
          <a:ln w="57150" cmpd="tri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34821" name="Picture 8" descr="http://vostokmedia.com/files/Image/news/110909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395788"/>
            <a:ext cx="3455988" cy="2201862"/>
          </a:xfrm>
          <a:prstGeom prst="rect">
            <a:avLst/>
          </a:prstGeom>
          <a:noFill/>
          <a:ln w="57150" cmpd="tri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067175" y="4652963"/>
            <a:ext cx="4105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Лесной пожар – страшная беда!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общая\Фото\кенозерье 2010г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00063"/>
            <a:ext cx="7286625" cy="54657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214313" y="6143625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i="1">
                <a:solidFill>
                  <a:srgbClr val="008000"/>
                </a:solidFill>
                <a:cs typeface="Times New Roman" pitchFamily="18" charset="0"/>
              </a:rPr>
              <a:t>Составление  научного отчета, подведение итогов урока, ДЗ.</a:t>
            </a:r>
          </a:p>
        </p:txBody>
      </p:sp>
      <p:pic>
        <p:nvPicPr>
          <p:cNvPr id="4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7069" flipH="1">
            <a:off x="585713" y="4059557"/>
            <a:ext cx="1241620" cy="173585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общая\Фото\кенозерье 2010г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00063"/>
            <a:ext cx="7286625" cy="54657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7069" flipH="1">
            <a:off x="442838" y="4773936"/>
            <a:ext cx="1241620" cy="1735858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28813" y="6027738"/>
            <a:ext cx="642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solidFill>
                  <a:srgbClr val="008000"/>
                </a:solidFill>
              </a:rPr>
              <a:t>Составьте схему – кластер «Многообразие голосеменных», используя текст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Группа 10"/>
          <p:cNvGrpSpPr>
            <a:grpSpLocks/>
          </p:cNvGrpSpPr>
          <p:nvPr/>
        </p:nvGrpSpPr>
        <p:grpSpPr bwMode="auto">
          <a:xfrm>
            <a:off x="500063" y="5643563"/>
            <a:ext cx="7412037" cy="1017587"/>
            <a:chOff x="500034" y="5643578"/>
            <a:chExt cx="7412302" cy="1017670"/>
          </a:xfrm>
        </p:grpSpPr>
        <p:sp>
          <p:nvSpPr>
            <p:cNvPr id="36871" name="Freeform 1079"/>
            <p:cNvSpPr>
              <a:spLocks/>
            </p:cNvSpPr>
            <p:nvPr/>
          </p:nvSpPr>
          <p:spPr bwMode="auto">
            <a:xfrm>
              <a:off x="7286644" y="5715016"/>
              <a:ext cx="625692" cy="946232"/>
            </a:xfrm>
            <a:custGeom>
              <a:avLst/>
              <a:gdLst>
                <a:gd name="T0" fmla="*/ 2147483647 w 285"/>
                <a:gd name="T1" fmla="*/ 2147483647 h 431"/>
                <a:gd name="T2" fmla="*/ 2147483647 w 285"/>
                <a:gd name="T3" fmla="*/ 2147483647 h 431"/>
                <a:gd name="T4" fmla="*/ 2147483647 w 285"/>
                <a:gd name="T5" fmla="*/ 2147483647 h 431"/>
                <a:gd name="T6" fmla="*/ 2147483647 w 285"/>
                <a:gd name="T7" fmla="*/ 2147483647 h 431"/>
                <a:gd name="T8" fmla="*/ 2147483647 w 285"/>
                <a:gd name="T9" fmla="*/ 2147483647 h 431"/>
                <a:gd name="T10" fmla="*/ 2147483647 w 285"/>
                <a:gd name="T11" fmla="*/ 2147483647 h 431"/>
                <a:gd name="T12" fmla="*/ 2147483647 w 285"/>
                <a:gd name="T13" fmla="*/ 2147483647 h 431"/>
                <a:gd name="T14" fmla="*/ 2147483647 w 285"/>
                <a:gd name="T15" fmla="*/ 2147483647 h 431"/>
                <a:gd name="T16" fmla="*/ 2147483647 w 285"/>
                <a:gd name="T17" fmla="*/ 2147483647 h 431"/>
                <a:gd name="T18" fmla="*/ 2147483647 w 285"/>
                <a:gd name="T19" fmla="*/ 2147483647 h 431"/>
                <a:gd name="T20" fmla="*/ 2147483647 w 285"/>
                <a:gd name="T21" fmla="*/ 2147483647 h 431"/>
                <a:gd name="T22" fmla="*/ 2147483647 w 285"/>
                <a:gd name="T23" fmla="*/ 2147483647 h 431"/>
                <a:gd name="T24" fmla="*/ 2147483647 w 285"/>
                <a:gd name="T25" fmla="*/ 2147483647 h 431"/>
                <a:gd name="T26" fmla="*/ 2147483647 w 285"/>
                <a:gd name="T27" fmla="*/ 2147483647 h 431"/>
                <a:gd name="T28" fmla="*/ 2147483647 w 285"/>
                <a:gd name="T29" fmla="*/ 2147483647 h 431"/>
                <a:gd name="T30" fmla="*/ 2147483647 w 285"/>
                <a:gd name="T31" fmla="*/ 2147483647 h 431"/>
                <a:gd name="T32" fmla="*/ 2147483647 w 285"/>
                <a:gd name="T33" fmla="*/ 2147483647 h 431"/>
                <a:gd name="T34" fmla="*/ 2147483647 w 285"/>
                <a:gd name="T35" fmla="*/ 2147483647 h 431"/>
                <a:gd name="T36" fmla="*/ 2147483647 w 285"/>
                <a:gd name="T37" fmla="*/ 2147483647 h 431"/>
                <a:gd name="T38" fmla="*/ 2147483647 w 285"/>
                <a:gd name="T39" fmla="*/ 2147483647 h 431"/>
                <a:gd name="T40" fmla="*/ 2147483647 w 285"/>
                <a:gd name="T41" fmla="*/ 2147483647 h 431"/>
                <a:gd name="T42" fmla="*/ 2147483647 w 285"/>
                <a:gd name="T43" fmla="*/ 2147483647 h 431"/>
                <a:gd name="T44" fmla="*/ 2147483647 w 285"/>
                <a:gd name="T45" fmla="*/ 2147483647 h 431"/>
                <a:gd name="T46" fmla="*/ 2147483647 w 285"/>
                <a:gd name="T47" fmla="*/ 2147483647 h 431"/>
                <a:gd name="T48" fmla="*/ 2147483647 w 285"/>
                <a:gd name="T49" fmla="*/ 2147483647 h 431"/>
                <a:gd name="T50" fmla="*/ 2147483647 w 285"/>
                <a:gd name="T51" fmla="*/ 2147483647 h 431"/>
                <a:gd name="T52" fmla="*/ 2147483647 w 285"/>
                <a:gd name="T53" fmla="*/ 2147483647 h 431"/>
                <a:gd name="T54" fmla="*/ 2147483647 w 285"/>
                <a:gd name="T55" fmla="*/ 2147483647 h 431"/>
                <a:gd name="T56" fmla="*/ 2147483647 w 285"/>
                <a:gd name="T57" fmla="*/ 2147483647 h 431"/>
                <a:gd name="T58" fmla="*/ 2147483647 w 285"/>
                <a:gd name="T59" fmla="*/ 2147483647 h 431"/>
                <a:gd name="T60" fmla="*/ 2147483647 w 285"/>
                <a:gd name="T61" fmla="*/ 2147483647 h 431"/>
                <a:gd name="T62" fmla="*/ 2147483647 w 285"/>
                <a:gd name="T63" fmla="*/ 2147483647 h 431"/>
                <a:gd name="T64" fmla="*/ 2147483647 w 285"/>
                <a:gd name="T65" fmla="*/ 0 h 431"/>
                <a:gd name="T66" fmla="*/ 2147483647 w 285"/>
                <a:gd name="T67" fmla="*/ 2147483647 h 431"/>
                <a:gd name="T68" fmla="*/ 2147483647 w 285"/>
                <a:gd name="T69" fmla="*/ 2147483647 h 431"/>
                <a:gd name="T70" fmla="*/ 2147483647 w 285"/>
                <a:gd name="T71" fmla="*/ 2147483647 h 431"/>
                <a:gd name="T72" fmla="*/ 2147483647 w 285"/>
                <a:gd name="T73" fmla="*/ 2147483647 h 431"/>
                <a:gd name="T74" fmla="*/ 2147483647 w 285"/>
                <a:gd name="T75" fmla="*/ 2147483647 h 431"/>
                <a:gd name="T76" fmla="*/ 2147483647 w 285"/>
                <a:gd name="T77" fmla="*/ 2147483647 h 431"/>
                <a:gd name="T78" fmla="*/ 2147483647 w 285"/>
                <a:gd name="T79" fmla="*/ 2147483647 h 431"/>
                <a:gd name="T80" fmla="*/ 2147483647 w 285"/>
                <a:gd name="T81" fmla="*/ 2147483647 h 431"/>
                <a:gd name="T82" fmla="*/ 2147483647 w 285"/>
                <a:gd name="T83" fmla="*/ 2147483647 h 431"/>
                <a:gd name="T84" fmla="*/ 2147483647 w 285"/>
                <a:gd name="T85" fmla="*/ 2147483647 h 431"/>
                <a:gd name="T86" fmla="*/ 2147483647 w 285"/>
                <a:gd name="T87" fmla="*/ 2147483647 h 431"/>
                <a:gd name="T88" fmla="*/ 2147483647 w 285"/>
                <a:gd name="T89" fmla="*/ 2147483647 h 431"/>
                <a:gd name="T90" fmla="*/ 2147483647 w 285"/>
                <a:gd name="T91" fmla="*/ 2147483647 h 431"/>
                <a:gd name="T92" fmla="*/ 2147483647 w 285"/>
                <a:gd name="T93" fmla="*/ 2147483647 h 431"/>
                <a:gd name="T94" fmla="*/ 2147483647 w 285"/>
                <a:gd name="T95" fmla="*/ 2147483647 h 431"/>
                <a:gd name="T96" fmla="*/ 2147483647 w 285"/>
                <a:gd name="T97" fmla="*/ 2147483647 h 431"/>
                <a:gd name="T98" fmla="*/ 2147483647 w 285"/>
                <a:gd name="T99" fmla="*/ 2147483647 h 431"/>
                <a:gd name="T100" fmla="*/ 2147483647 w 285"/>
                <a:gd name="T101" fmla="*/ 2147483647 h 431"/>
                <a:gd name="T102" fmla="*/ 2147483647 w 285"/>
                <a:gd name="T103" fmla="*/ 2147483647 h 431"/>
                <a:gd name="T104" fmla="*/ 2147483647 w 285"/>
                <a:gd name="T105" fmla="*/ 2147483647 h 431"/>
                <a:gd name="T106" fmla="*/ 2147483647 w 285"/>
                <a:gd name="T107" fmla="*/ 2147483647 h 431"/>
                <a:gd name="T108" fmla="*/ 2147483647 w 285"/>
                <a:gd name="T109" fmla="*/ 2147483647 h 431"/>
                <a:gd name="T110" fmla="*/ 2147483647 w 285"/>
                <a:gd name="T111" fmla="*/ 2147483647 h 431"/>
                <a:gd name="T112" fmla="*/ 2147483647 w 285"/>
                <a:gd name="T113" fmla="*/ 2147483647 h 431"/>
                <a:gd name="T114" fmla="*/ 2147483647 w 285"/>
                <a:gd name="T115" fmla="*/ 2147483647 h 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5"/>
                <a:gd name="T175" fmla="*/ 0 h 431"/>
                <a:gd name="T176" fmla="*/ 285 w 285"/>
                <a:gd name="T177" fmla="*/ 431 h 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5" h="431">
                  <a:moveTo>
                    <a:pt x="162" y="359"/>
                  </a:moveTo>
                  <a:lnTo>
                    <a:pt x="162" y="373"/>
                  </a:lnTo>
                  <a:lnTo>
                    <a:pt x="161" y="393"/>
                  </a:lnTo>
                  <a:lnTo>
                    <a:pt x="160" y="412"/>
                  </a:lnTo>
                  <a:lnTo>
                    <a:pt x="159" y="425"/>
                  </a:lnTo>
                  <a:lnTo>
                    <a:pt x="156" y="426"/>
                  </a:lnTo>
                  <a:lnTo>
                    <a:pt x="154" y="426"/>
                  </a:lnTo>
                  <a:lnTo>
                    <a:pt x="151" y="427"/>
                  </a:lnTo>
                  <a:lnTo>
                    <a:pt x="148" y="428"/>
                  </a:lnTo>
                  <a:lnTo>
                    <a:pt x="144" y="428"/>
                  </a:lnTo>
                  <a:lnTo>
                    <a:pt x="141" y="429"/>
                  </a:lnTo>
                  <a:lnTo>
                    <a:pt x="137" y="429"/>
                  </a:lnTo>
                  <a:lnTo>
                    <a:pt x="134" y="430"/>
                  </a:lnTo>
                  <a:lnTo>
                    <a:pt x="130" y="430"/>
                  </a:lnTo>
                  <a:lnTo>
                    <a:pt x="126" y="430"/>
                  </a:lnTo>
                  <a:lnTo>
                    <a:pt x="123" y="431"/>
                  </a:lnTo>
                  <a:lnTo>
                    <a:pt x="120" y="431"/>
                  </a:lnTo>
                  <a:lnTo>
                    <a:pt x="117" y="431"/>
                  </a:lnTo>
                  <a:lnTo>
                    <a:pt x="114" y="430"/>
                  </a:lnTo>
                  <a:lnTo>
                    <a:pt x="112" y="430"/>
                  </a:lnTo>
                  <a:lnTo>
                    <a:pt x="110" y="429"/>
                  </a:lnTo>
                  <a:lnTo>
                    <a:pt x="114" y="419"/>
                  </a:lnTo>
                  <a:lnTo>
                    <a:pt x="117" y="409"/>
                  </a:lnTo>
                  <a:lnTo>
                    <a:pt x="118" y="398"/>
                  </a:lnTo>
                  <a:lnTo>
                    <a:pt x="120" y="390"/>
                  </a:lnTo>
                  <a:lnTo>
                    <a:pt x="120" y="381"/>
                  </a:lnTo>
                  <a:lnTo>
                    <a:pt x="120" y="374"/>
                  </a:lnTo>
                  <a:lnTo>
                    <a:pt x="120" y="369"/>
                  </a:lnTo>
                  <a:lnTo>
                    <a:pt x="119" y="365"/>
                  </a:lnTo>
                  <a:lnTo>
                    <a:pt x="114" y="366"/>
                  </a:lnTo>
                  <a:lnTo>
                    <a:pt x="108" y="367"/>
                  </a:lnTo>
                  <a:lnTo>
                    <a:pt x="102" y="368"/>
                  </a:lnTo>
                  <a:lnTo>
                    <a:pt x="96" y="369"/>
                  </a:lnTo>
                  <a:lnTo>
                    <a:pt x="90" y="370"/>
                  </a:lnTo>
                  <a:lnTo>
                    <a:pt x="83" y="372"/>
                  </a:lnTo>
                  <a:lnTo>
                    <a:pt x="77" y="373"/>
                  </a:lnTo>
                  <a:lnTo>
                    <a:pt x="71" y="375"/>
                  </a:lnTo>
                  <a:lnTo>
                    <a:pt x="64" y="377"/>
                  </a:lnTo>
                  <a:lnTo>
                    <a:pt x="57" y="378"/>
                  </a:lnTo>
                  <a:lnTo>
                    <a:pt x="50" y="380"/>
                  </a:lnTo>
                  <a:lnTo>
                    <a:pt x="43" y="382"/>
                  </a:lnTo>
                  <a:lnTo>
                    <a:pt x="36" y="385"/>
                  </a:lnTo>
                  <a:lnTo>
                    <a:pt x="29" y="387"/>
                  </a:lnTo>
                  <a:lnTo>
                    <a:pt x="21" y="389"/>
                  </a:lnTo>
                  <a:lnTo>
                    <a:pt x="13" y="392"/>
                  </a:lnTo>
                  <a:lnTo>
                    <a:pt x="13" y="389"/>
                  </a:lnTo>
                  <a:lnTo>
                    <a:pt x="12" y="387"/>
                  </a:lnTo>
                  <a:lnTo>
                    <a:pt x="11" y="385"/>
                  </a:lnTo>
                  <a:lnTo>
                    <a:pt x="9" y="384"/>
                  </a:lnTo>
                  <a:lnTo>
                    <a:pt x="8" y="381"/>
                  </a:lnTo>
                  <a:lnTo>
                    <a:pt x="7" y="378"/>
                  </a:lnTo>
                  <a:lnTo>
                    <a:pt x="6" y="375"/>
                  </a:lnTo>
                  <a:lnTo>
                    <a:pt x="5" y="372"/>
                  </a:lnTo>
                  <a:lnTo>
                    <a:pt x="4" y="369"/>
                  </a:lnTo>
                  <a:lnTo>
                    <a:pt x="3" y="366"/>
                  </a:lnTo>
                  <a:lnTo>
                    <a:pt x="2" y="363"/>
                  </a:lnTo>
                  <a:lnTo>
                    <a:pt x="1" y="360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1" y="348"/>
                  </a:lnTo>
                  <a:lnTo>
                    <a:pt x="3" y="344"/>
                  </a:lnTo>
                  <a:lnTo>
                    <a:pt x="6" y="342"/>
                  </a:lnTo>
                  <a:lnTo>
                    <a:pt x="11" y="339"/>
                  </a:lnTo>
                  <a:lnTo>
                    <a:pt x="16" y="335"/>
                  </a:lnTo>
                  <a:lnTo>
                    <a:pt x="22" y="332"/>
                  </a:lnTo>
                  <a:lnTo>
                    <a:pt x="28" y="327"/>
                  </a:lnTo>
                  <a:lnTo>
                    <a:pt x="35" y="323"/>
                  </a:lnTo>
                  <a:lnTo>
                    <a:pt x="42" y="319"/>
                  </a:lnTo>
                  <a:lnTo>
                    <a:pt x="48" y="314"/>
                  </a:lnTo>
                  <a:lnTo>
                    <a:pt x="55" y="310"/>
                  </a:lnTo>
                  <a:lnTo>
                    <a:pt x="61" y="306"/>
                  </a:lnTo>
                  <a:lnTo>
                    <a:pt x="67" y="302"/>
                  </a:lnTo>
                  <a:lnTo>
                    <a:pt x="72" y="299"/>
                  </a:lnTo>
                  <a:lnTo>
                    <a:pt x="77" y="295"/>
                  </a:lnTo>
                  <a:lnTo>
                    <a:pt x="81" y="293"/>
                  </a:lnTo>
                  <a:lnTo>
                    <a:pt x="83" y="291"/>
                  </a:lnTo>
                  <a:lnTo>
                    <a:pt x="85" y="290"/>
                  </a:lnTo>
                  <a:lnTo>
                    <a:pt x="81" y="291"/>
                  </a:lnTo>
                  <a:lnTo>
                    <a:pt x="78" y="293"/>
                  </a:lnTo>
                  <a:lnTo>
                    <a:pt x="74" y="295"/>
                  </a:lnTo>
                  <a:lnTo>
                    <a:pt x="69" y="297"/>
                  </a:lnTo>
                  <a:lnTo>
                    <a:pt x="65" y="299"/>
                  </a:lnTo>
                  <a:lnTo>
                    <a:pt x="61" y="301"/>
                  </a:lnTo>
                  <a:lnTo>
                    <a:pt x="56" y="304"/>
                  </a:lnTo>
                  <a:lnTo>
                    <a:pt x="52" y="306"/>
                  </a:lnTo>
                  <a:lnTo>
                    <a:pt x="48" y="308"/>
                  </a:lnTo>
                  <a:lnTo>
                    <a:pt x="44" y="311"/>
                  </a:lnTo>
                  <a:lnTo>
                    <a:pt x="40" y="313"/>
                  </a:lnTo>
                  <a:lnTo>
                    <a:pt x="37" y="314"/>
                  </a:lnTo>
                  <a:lnTo>
                    <a:pt x="34" y="316"/>
                  </a:lnTo>
                  <a:lnTo>
                    <a:pt x="31" y="318"/>
                  </a:lnTo>
                  <a:lnTo>
                    <a:pt x="30" y="319"/>
                  </a:lnTo>
                  <a:lnTo>
                    <a:pt x="29" y="320"/>
                  </a:lnTo>
                  <a:lnTo>
                    <a:pt x="26" y="318"/>
                  </a:lnTo>
                  <a:lnTo>
                    <a:pt x="24" y="314"/>
                  </a:lnTo>
                  <a:lnTo>
                    <a:pt x="23" y="310"/>
                  </a:lnTo>
                  <a:lnTo>
                    <a:pt x="22" y="306"/>
                  </a:lnTo>
                  <a:lnTo>
                    <a:pt x="21" y="301"/>
                  </a:lnTo>
                  <a:lnTo>
                    <a:pt x="19" y="297"/>
                  </a:lnTo>
                  <a:lnTo>
                    <a:pt x="18" y="293"/>
                  </a:lnTo>
                  <a:lnTo>
                    <a:pt x="16" y="289"/>
                  </a:lnTo>
                  <a:lnTo>
                    <a:pt x="21" y="278"/>
                  </a:lnTo>
                  <a:lnTo>
                    <a:pt x="26" y="268"/>
                  </a:lnTo>
                  <a:lnTo>
                    <a:pt x="32" y="259"/>
                  </a:lnTo>
                  <a:lnTo>
                    <a:pt x="38" y="251"/>
                  </a:lnTo>
                  <a:lnTo>
                    <a:pt x="45" y="243"/>
                  </a:lnTo>
                  <a:lnTo>
                    <a:pt x="52" y="236"/>
                  </a:lnTo>
                  <a:lnTo>
                    <a:pt x="59" y="229"/>
                  </a:lnTo>
                  <a:lnTo>
                    <a:pt x="67" y="223"/>
                  </a:lnTo>
                  <a:lnTo>
                    <a:pt x="74" y="217"/>
                  </a:lnTo>
                  <a:lnTo>
                    <a:pt x="82" y="212"/>
                  </a:lnTo>
                  <a:lnTo>
                    <a:pt x="90" y="206"/>
                  </a:lnTo>
                  <a:lnTo>
                    <a:pt x="98" y="202"/>
                  </a:lnTo>
                  <a:lnTo>
                    <a:pt x="106" y="197"/>
                  </a:lnTo>
                  <a:lnTo>
                    <a:pt x="114" y="192"/>
                  </a:lnTo>
                  <a:lnTo>
                    <a:pt x="122" y="187"/>
                  </a:lnTo>
                  <a:lnTo>
                    <a:pt x="130" y="182"/>
                  </a:lnTo>
                  <a:lnTo>
                    <a:pt x="128" y="182"/>
                  </a:lnTo>
                  <a:lnTo>
                    <a:pt x="125" y="183"/>
                  </a:lnTo>
                  <a:lnTo>
                    <a:pt x="122" y="184"/>
                  </a:lnTo>
                  <a:lnTo>
                    <a:pt x="118" y="186"/>
                  </a:lnTo>
                  <a:lnTo>
                    <a:pt x="114" y="188"/>
                  </a:lnTo>
                  <a:lnTo>
                    <a:pt x="109" y="190"/>
                  </a:lnTo>
                  <a:lnTo>
                    <a:pt x="105" y="193"/>
                  </a:lnTo>
                  <a:lnTo>
                    <a:pt x="100" y="195"/>
                  </a:lnTo>
                  <a:lnTo>
                    <a:pt x="96" y="197"/>
                  </a:lnTo>
                  <a:lnTo>
                    <a:pt x="91" y="200"/>
                  </a:lnTo>
                  <a:lnTo>
                    <a:pt x="87" y="203"/>
                  </a:lnTo>
                  <a:lnTo>
                    <a:pt x="83" y="206"/>
                  </a:lnTo>
                  <a:lnTo>
                    <a:pt x="79" y="208"/>
                  </a:lnTo>
                  <a:lnTo>
                    <a:pt x="76" y="210"/>
                  </a:lnTo>
                  <a:lnTo>
                    <a:pt x="74" y="212"/>
                  </a:lnTo>
                  <a:lnTo>
                    <a:pt x="72" y="213"/>
                  </a:lnTo>
                  <a:lnTo>
                    <a:pt x="71" y="209"/>
                  </a:lnTo>
                  <a:lnTo>
                    <a:pt x="69" y="204"/>
                  </a:lnTo>
                  <a:lnTo>
                    <a:pt x="68" y="200"/>
                  </a:lnTo>
                  <a:lnTo>
                    <a:pt x="65" y="196"/>
                  </a:lnTo>
                  <a:lnTo>
                    <a:pt x="64" y="193"/>
                  </a:lnTo>
                  <a:lnTo>
                    <a:pt x="62" y="189"/>
                  </a:lnTo>
                  <a:lnTo>
                    <a:pt x="61" y="184"/>
                  </a:lnTo>
                  <a:lnTo>
                    <a:pt x="60" y="180"/>
                  </a:lnTo>
                  <a:lnTo>
                    <a:pt x="61" y="178"/>
                  </a:lnTo>
                  <a:lnTo>
                    <a:pt x="61" y="175"/>
                  </a:lnTo>
                  <a:lnTo>
                    <a:pt x="63" y="172"/>
                  </a:lnTo>
                  <a:lnTo>
                    <a:pt x="64" y="170"/>
                  </a:lnTo>
                  <a:lnTo>
                    <a:pt x="66" y="165"/>
                  </a:lnTo>
                  <a:lnTo>
                    <a:pt x="69" y="160"/>
                  </a:lnTo>
                  <a:lnTo>
                    <a:pt x="72" y="155"/>
                  </a:lnTo>
                  <a:lnTo>
                    <a:pt x="76" y="150"/>
                  </a:lnTo>
                  <a:lnTo>
                    <a:pt x="80" y="144"/>
                  </a:lnTo>
                  <a:lnTo>
                    <a:pt x="85" y="138"/>
                  </a:lnTo>
                  <a:lnTo>
                    <a:pt x="90" y="133"/>
                  </a:lnTo>
                  <a:lnTo>
                    <a:pt x="95" y="127"/>
                  </a:lnTo>
                  <a:lnTo>
                    <a:pt x="99" y="122"/>
                  </a:lnTo>
                  <a:lnTo>
                    <a:pt x="105" y="117"/>
                  </a:lnTo>
                  <a:lnTo>
                    <a:pt x="109" y="112"/>
                  </a:lnTo>
                  <a:lnTo>
                    <a:pt x="114" y="108"/>
                  </a:lnTo>
                  <a:lnTo>
                    <a:pt x="118" y="104"/>
                  </a:lnTo>
                  <a:lnTo>
                    <a:pt x="122" y="100"/>
                  </a:lnTo>
                  <a:lnTo>
                    <a:pt x="125" y="96"/>
                  </a:lnTo>
                  <a:lnTo>
                    <a:pt x="127" y="94"/>
                  </a:lnTo>
                  <a:lnTo>
                    <a:pt x="125" y="94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17" y="95"/>
                  </a:lnTo>
                  <a:lnTo>
                    <a:pt x="114" y="96"/>
                  </a:lnTo>
                  <a:lnTo>
                    <a:pt x="112" y="97"/>
                  </a:lnTo>
                  <a:lnTo>
                    <a:pt x="109" y="98"/>
                  </a:lnTo>
                  <a:lnTo>
                    <a:pt x="107" y="100"/>
                  </a:lnTo>
                  <a:lnTo>
                    <a:pt x="105" y="98"/>
                  </a:lnTo>
                  <a:lnTo>
                    <a:pt x="104" y="94"/>
                  </a:lnTo>
                  <a:lnTo>
                    <a:pt x="103" y="90"/>
                  </a:lnTo>
                  <a:lnTo>
                    <a:pt x="101" y="84"/>
                  </a:lnTo>
                  <a:lnTo>
                    <a:pt x="100" y="78"/>
                  </a:lnTo>
                  <a:lnTo>
                    <a:pt x="99" y="73"/>
                  </a:lnTo>
                  <a:lnTo>
                    <a:pt x="98" y="67"/>
                  </a:lnTo>
                  <a:lnTo>
                    <a:pt x="97" y="63"/>
                  </a:lnTo>
                  <a:lnTo>
                    <a:pt x="100" y="56"/>
                  </a:lnTo>
                  <a:lnTo>
                    <a:pt x="103" y="49"/>
                  </a:lnTo>
                  <a:lnTo>
                    <a:pt x="106" y="43"/>
                  </a:lnTo>
                  <a:lnTo>
                    <a:pt x="109" y="37"/>
                  </a:lnTo>
                  <a:lnTo>
                    <a:pt x="112" y="32"/>
                  </a:lnTo>
                  <a:lnTo>
                    <a:pt x="115" y="28"/>
                  </a:lnTo>
                  <a:lnTo>
                    <a:pt x="118" y="24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6" y="14"/>
                  </a:lnTo>
                  <a:lnTo>
                    <a:pt x="128" y="12"/>
                  </a:lnTo>
                  <a:lnTo>
                    <a:pt x="130" y="10"/>
                  </a:lnTo>
                  <a:lnTo>
                    <a:pt x="132" y="8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6" y="5"/>
                  </a:lnTo>
                  <a:lnTo>
                    <a:pt x="139" y="4"/>
                  </a:lnTo>
                  <a:lnTo>
                    <a:pt x="141" y="3"/>
                  </a:lnTo>
                  <a:lnTo>
                    <a:pt x="143" y="2"/>
                  </a:lnTo>
                  <a:lnTo>
                    <a:pt x="146" y="1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1"/>
                  </a:lnTo>
                  <a:lnTo>
                    <a:pt x="154" y="3"/>
                  </a:lnTo>
                  <a:lnTo>
                    <a:pt x="157" y="8"/>
                  </a:lnTo>
                  <a:lnTo>
                    <a:pt x="158" y="14"/>
                  </a:lnTo>
                  <a:lnTo>
                    <a:pt x="159" y="22"/>
                  </a:lnTo>
                  <a:lnTo>
                    <a:pt x="159" y="28"/>
                  </a:lnTo>
                  <a:lnTo>
                    <a:pt x="158" y="32"/>
                  </a:lnTo>
                  <a:lnTo>
                    <a:pt x="157" y="35"/>
                  </a:lnTo>
                  <a:lnTo>
                    <a:pt x="156" y="37"/>
                  </a:lnTo>
                  <a:lnTo>
                    <a:pt x="154" y="40"/>
                  </a:lnTo>
                  <a:lnTo>
                    <a:pt x="152" y="42"/>
                  </a:lnTo>
                  <a:lnTo>
                    <a:pt x="150" y="45"/>
                  </a:lnTo>
                  <a:lnTo>
                    <a:pt x="149" y="47"/>
                  </a:lnTo>
                  <a:lnTo>
                    <a:pt x="147" y="49"/>
                  </a:lnTo>
                  <a:lnTo>
                    <a:pt x="152" y="51"/>
                  </a:lnTo>
                  <a:lnTo>
                    <a:pt x="156" y="52"/>
                  </a:lnTo>
                  <a:lnTo>
                    <a:pt x="160" y="54"/>
                  </a:lnTo>
                  <a:lnTo>
                    <a:pt x="164" y="56"/>
                  </a:lnTo>
                  <a:lnTo>
                    <a:pt x="168" y="59"/>
                  </a:lnTo>
                  <a:lnTo>
                    <a:pt x="172" y="62"/>
                  </a:lnTo>
                  <a:lnTo>
                    <a:pt x="176" y="65"/>
                  </a:lnTo>
                  <a:lnTo>
                    <a:pt x="180" y="70"/>
                  </a:lnTo>
                  <a:lnTo>
                    <a:pt x="180" y="79"/>
                  </a:lnTo>
                  <a:lnTo>
                    <a:pt x="181" y="88"/>
                  </a:lnTo>
                  <a:lnTo>
                    <a:pt x="182" y="97"/>
                  </a:lnTo>
                  <a:lnTo>
                    <a:pt x="180" y="107"/>
                  </a:lnTo>
                  <a:lnTo>
                    <a:pt x="178" y="108"/>
                  </a:lnTo>
                  <a:lnTo>
                    <a:pt x="174" y="109"/>
                  </a:lnTo>
                  <a:lnTo>
                    <a:pt x="170" y="112"/>
                  </a:lnTo>
                  <a:lnTo>
                    <a:pt x="165" y="116"/>
                  </a:lnTo>
                  <a:lnTo>
                    <a:pt x="159" y="119"/>
                  </a:lnTo>
                  <a:lnTo>
                    <a:pt x="155" y="123"/>
                  </a:lnTo>
                  <a:lnTo>
                    <a:pt x="150" y="128"/>
                  </a:lnTo>
                  <a:lnTo>
                    <a:pt x="147" y="132"/>
                  </a:lnTo>
                  <a:lnTo>
                    <a:pt x="151" y="131"/>
                  </a:lnTo>
                  <a:lnTo>
                    <a:pt x="155" y="131"/>
                  </a:lnTo>
                  <a:lnTo>
                    <a:pt x="159" y="130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70" y="131"/>
                  </a:lnTo>
                  <a:lnTo>
                    <a:pt x="174" y="131"/>
                  </a:lnTo>
                  <a:lnTo>
                    <a:pt x="178" y="132"/>
                  </a:lnTo>
                  <a:lnTo>
                    <a:pt x="182" y="133"/>
                  </a:lnTo>
                  <a:lnTo>
                    <a:pt x="185" y="134"/>
                  </a:lnTo>
                  <a:lnTo>
                    <a:pt x="189" y="135"/>
                  </a:lnTo>
                  <a:lnTo>
                    <a:pt x="193" y="137"/>
                  </a:lnTo>
                  <a:lnTo>
                    <a:pt x="196" y="138"/>
                  </a:lnTo>
                  <a:lnTo>
                    <a:pt x="200" y="140"/>
                  </a:lnTo>
                  <a:lnTo>
                    <a:pt x="204" y="142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9" y="149"/>
                  </a:lnTo>
                  <a:lnTo>
                    <a:pt x="210" y="151"/>
                  </a:lnTo>
                  <a:lnTo>
                    <a:pt x="210" y="154"/>
                  </a:lnTo>
                  <a:lnTo>
                    <a:pt x="210" y="161"/>
                  </a:lnTo>
                  <a:lnTo>
                    <a:pt x="211" y="167"/>
                  </a:lnTo>
                  <a:lnTo>
                    <a:pt x="212" y="174"/>
                  </a:lnTo>
                  <a:lnTo>
                    <a:pt x="212" y="181"/>
                  </a:lnTo>
                  <a:lnTo>
                    <a:pt x="211" y="182"/>
                  </a:lnTo>
                  <a:lnTo>
                    <a:pt x="209" y="183"/>
                  </a:lnTo>
                  <a:lnTo>
                    <a:pt x="207" y="185"/>
                  </a:lnTo>
                  <a:lnTo>
                    <a:pt x="204" y="186"/>
                  </a:lnTo>
                  <a:lnTo>
                    <a:pt x="202" y="188"/>
                  </a:lnTo>
                  <a:lnTo>
                    <a:pt x="199" y="190"/>
                  </a:lnTo>
                  <a:lnTo>
                    <a:pt x="196" y="192"/>
                  </a:lnTo>
                  <a:lnTo>
                    <a:pt x="193" y="194"/>
                  </a:lnTo>
                  <a:lnTo>
                    <a:pt x="190" y="196"/>
                  </a:lnTo>
                  <a:lnTo>
                    <a:pt x="187" y="198"/>
                  </a:lnTo>
                  <a:lnTo>
                    <a:pt x="184" y="200"/>
                  </a:lnTo>
                  <a:lnTo>
                    <a:pt x="181" y="202"/>
                  </a:lnTo>
                  <a:lnTo>
                    <a:pt x="178" y="204"/>
                  </a:lnTo>
                  <a:lnTo>
                    <a:pt x="176" y="206"/>
                  </a:lnTo>
                  <a:lnTo>
                    <a:pt x="175" y="208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3"/>
                  </a:lnTo>
                  <a:lnTo>
                    <a:pt x="187" y="214"/>
                  </a:lnTo>
                  <a:lnTo>
                    <a:pt x="192" y="216"/>
                  </a:lnTo>
                  <a:lnTo>
                    <a:pt x="196" y="217"/>
                  </a:lnTo>
                  <a:lnTo>
                    <a:pt x="200" y="219"/>
                  </a:lnTo>
                  <a:lnTo>
                    <a:pt x="205" y="221"/>
                  </a:lnTo>
                  <a:lnTo>
                    <a:pt x="209" y="222"/>
                  </a:lnTo>
                  <a:lnTo>
                    <a:pt x="214" y="224"/>
                  </a:lnTo>
                  <a:lnTo>
                    <a:pt x="218" y="226"/>
                  </a:lnTo>
                  <a:lnTo>
                    <a:pt x="222" y="228"/>
                  </a:lnTo>
                  <a:lnTo>
                    <a:pt x="226" y="230"/>
                  </a:lnTo>
                  <a:lnTo>
                    <a:pt x="231" y="232"/>
                  </a:lnTo>
                  <a:lnTo>
                    <a:pt x="235" y="234"/>
                  </a:lnTo>
                  <a:lnTo>
                    <a:pt x="239" y="236"/>
                  </a:lnTo>
                  <a:lnTo>
                    <a:pt x="244" y="238"/>
                  </a:lnTo>
                  <a:lnTo>
                    <a:pt x="245" y="239"/>
                  </a:lnTo>
                  <a:lnTo>
                    <a:pt x="246" y="240"/>
                  </a:lnTo>
                  <a:lnTo>
                    <a:pt x="247" y="241"/>
                  </a:lnTo>
                  <a:lnTo>
                    <a:pt x="248" y="242"/>
                  </a:lnTo>
                  <a:lnTo>
                    <a:pt x="249" y="243"/>
                  </a:lnTo>
                  <a:lnTo>
                    <a:pt x="250" y="245"/>
                  </a:lnTo>
                  <a:lnTo>
                    <a:pt x="250" y="246"/>
                  </a:lnTo>
                  <a:lnTo>
                    <a:pt x="250" y="248"/>
                  </a:lnTo>
                  <a:lnTo>
                    <a:pt x="251" y="256"/>
                  </a:lnTo>
                  <a:lnTo>
                    <a:pt x="251" y="263"/>
                  </a:lnTo>
                  <a:lnTo>
                    <a:pt x="252" y="271"/>
                  </a:lnTo>
                  <a:lnTo>
                    <a:pt x="253" y="279"/>
                  </a:lnTo>
                  <a:lnTo>
                    <a:pt x="248" y="281"/>
                  </a:lnTo>
                  <a:lnTo>
                    <a:pt x="244" y="282"/>
                  </a:lnTo>
                  <a:lnTo>
                    <a:pt x="240" y="284"/>
                  </a:lnTo>
                  <a:lnTo>
                    <a:pt x="235" y="286"/>
                  </a:lnTo>
                  <a:lnTo>
                    <a:pt x="231" y="287"/>
                  </a:lnTo>
                  <a:lnTo>
                    <a:pt x="227" y="289"/>
                  </a:lnTo>
                  <a:lnTo>
                    <a:pt x="223" y="291"/>
                  </a:lnTo>
                  <a:lnTo>
                    <a:pt x="218" y="294"/>
                  </a:lnTo>
                  <a:lnTo>
                    <a:pt x="222" y="297"/>
                  </a:lnTo>
                  <a:lnTo>
                    <a:pt x="226" y="299"/>
                  </a:lnTo>
                  <a:lnTo>
                    <a:pt x="230" y="300"/>
                  </a:lnTo>
                  <a:lnTo>
                    <a:pt x="234" y="302"/>
                  </a:lnTo>
                  <a:lnTo>
                    <a:pt x="237" y="303"/>
                  </a:lnTo>
                  <a:lnTo>
                    <a:pt x="241" y="305"/>
                  </a:lnTo>
                  <a:lnTo>
                    <a:pt x="245" y="307"/>
                  </a:lnTo>
                  <a:lnTo>
                    <a:pt x="249" y="308"/>
                  </a:lnTo>
                  <a:lnTo>
                    <a:pt x="253" y="310"/>
                  </a:lnTo>
                  <a:lnTo>
                    <a:pt x="257" y="311"/>
                  </a:lnTo>
                  <a:lnTo>
                    <a:pt x="260" y="313"/>
                  </a:lnTo>
                  <a:lnTo>
                    <a:pt x="264" y="314"/>
                  </a:lnTo>
                  <a:lnTo>
                    <a:pt x="268" y="316"/>
                  </a:lnTo>
                  <a:lnTo>
                    <a:pt x="272" y="318"/>
                  </a:lnTo>
                  <a:lnTo>
                    <a:pt x="275" y="320"/>
                  </a:lnTo>
                  <a:lnTo>
                    <a:pt x="279" y="323"/>
                  </a:lnTo>
                  <a:lnTo>
                    <a:pt x="279" y="324"/>
                  </a:lnTo>
                  <a:lnTo>
                    <a:pt x="279" y="325"/>
                  </a:lnTo>
                  <a:lnTo>
                    <a:pt x="279" y="327"/>
                  </a:lnTo>
                  <a:lnTo>
                    <a:pt x="280" y="327"/>
                  </a:lnTo>
                  <a:lnTo>
                    <a:pt x="282" y="337"/>
                  </a:lnTo>
                  <a:lnTo>
                    <a:pt x="284" y="346"/>
                  </a:lnTo>
                  <a:lnTo>
                    <a:pt x="284" y="357"/>
                  </a:lnTo>
                  <a:lnTo>
                    <a:pt x="285" y="367"/>
                  </a:lnTo>
                  <a:lnTo>
                    <a:pt x="279" y="366"/>
                  </a:lnTo>
                  <a:lnTo>
                    <a:pt x="272" y="365"/>
                  </a:lnTo>
                  <a:lnTo>
                    <a:pt x="266" y="365"/>
                  </a:lnTo>
                  <a:lnTo>
                    <a:pt x="259" y="364"/>
                  </a:lnTo>
                  <a:lnTo>
                    <a:pt x="253" y="363"/>
                  </a:lnTo>
                  <a:lnTo>
                    <a:pt x="246" y="362"/>
                  </a:lnTo>
                  <a:lnTo>
                    <a:pt x="239" y="361"/>
                  </a:lnTo>
                  <a:lnTo>
                    <a:pt x="232" y="360"/>
                  </a:lnTo>
                  <a:lnTo>
                    <a:pt x="224" y="360"/>
                  </a:lnTo>
                  <a:lnTo>
                    <a:pt x="216" y="359"/>
                  </a:lnTo>
                  <a:lnTo>
                    <a:pt x="208" y="359"/>
                  </a:lnTo>
                  <a:lnTo>
                    <a:pt x="200" y="359"/>
                  </a:lnTo>
                  <a:lnTo>
                    <a:pt x="191" y="359"/>
                  </a:lnTo>
                  <a:lnTo>
                    <a:pt x="182" y="359"/>
                  </a:lnTo>
                  <a:lnTo>
                    <a:pt x="172" y="359"/>
                  </a:lnTo>
                  <a:lnTo>
                    <a:pt x="162" y="359"/>
                  </a:lnTo>
                  <a:close/>
                </a:path>
              </a:pathLst>
            </a:custGeom>
            <a:solidFill>
              <a:srgbClr val="00B050"/>
            </a:solidFill>
            <a:ln w="7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872" name="Группа 9"/>
            <p:cNvGrpSpPr>
              <a:grpSpLocks/>
            </p:cNvGrpSpPr>
            <p:nvPr/>
          </p:nvGrpSpPr>
          <p:grpSpPr bwMode="auto">
            <a:xfrm>
              <a:off x="500034" y="5643578"/>
              <a:ext cx="6555046" cy="1017670"/>
              <a:chOff x="500034" y="5643578"/>
              <a:chExt cx="6555046" cy="1017670"/>
            </a:xfrm>
          </p:grpSpPr>
          <p:sp>
            <p:nvSpPr>
              <p:cNvPr id="36873" name="Freeform 1079"/>
              <p:cNvSpPr>
                <a:spLocks/>
              </p:cNvSpPr>
              <p:nvPr/>
            </p:nvSpPr>
            <p:spPr bwMode="auto">
              <a:xfrm>
                <a:off x="1500166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4" name="Freeform 1079"/>
              <p:cNvSpPr>
                <a:spLocks/>
              </p:cNvSpPr>
              <p:nvPr/>
            </p:nvSpPr>
            <p:spPr bwMode="auto">
              <a:xfrm>
                <a:off x="4572000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5" name="Freeform 1079"/>
              <p:cNvSpPr>
                <a:spLocks/>
              </p:cNvSpPr>
              <p:nvPr/>
            </p:nvSpPr>
            <p:spPr bwMode="auto">
              <a:xfrm>
                <a:off x="5500694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6" name="Freeform 1079"/>
              <p:cNvSpPr>
                <a:spLocks/>
              </p:cNvSpPr>
              <p:nvPr/>
            </p:nvSpPr>
            <p:spPr bwMode="auto">
              <a:xfrm>
                <a:off x="6429388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7" name="Freeform 1079"/>
              <p:cNvSpPr>
                <a:spLocks/>
              </p:cNvSpPr>
              <p:nvPr/>
            </p:nvSpPr>
            <p:spPr bwMode="auto">
              <a:xfrm>
                <a:off x="500034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6878" name="Freeform 1079"/>
              <p:cNvSpPr>
                <a:spLocks/>
              </p:cNvSpPr>
              <p:nvPr/>
            </p:nvSpPr>
            <p:spPr bwMode="auto">
              <a:xfrm>
                <a:off x="3571868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Freeform 1079"/>
              <p:cNvSpPr>
                <a:spLocks/>
              </p:cNvSpPr>
              <p:nvPr/>
            </p:nvSpPr>
            <p:spPr bwMode="auto">
              <a:xfrm>
                <a:off x="2571736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6867" name="TextBox 11"/>
          <p:cNvSpPr txBox="1">
            <a:spLocks noChangeArrowheads="1"/>
          </p:cNvSpPr>
          <p:nvPr/>
        </p:nvSpPr>
        <p:spPr bwMode="auto">
          <a:xfrm>
            <a:off x="4786313" y="500063"/>
            <a:ext cx="36433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00CC66"/>
                </a:solidFill>
              </a:rPr>
              <a:t>Спасибо </a:t>
            </a:r>
          </a:p>
          <a:p>
            <a:pPr algn="ctr"/>
            <a:r>
              <a:rPr lang="ru-RU" sz="5400">
                <a:solidFill>
                  <a:srgbClr val="00CC66"/>
                </a:solidFill>
              </a:rPr>
              <a:t>за работу</a:t>
            </a:r>
          </a:p>
        </p:txBody>
      </p:sp>
      <p:pic>
        <p:nvPicPr>
          <p:cNvPr id="36868" name="Picture 7" descr="sosna_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500063"/>
            <a:ext cx="3857625" cy="2844800"/>
          </a:xfrm>
          <a:prstGeom prst="rect">
            <a:avLst/>
          </a:prstGeom>
          <a:noFill/>
          <a:ln w="57150" cmpd="tri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36869" name="Picture 6" descr="Sos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722563"/>
            <a:ext cx="3786187" cy="2790825"/>
          </a:xfrm>
          <a:prstGeom prst="rect">
            <a:avLst/>
          </a:prstGeom>
          <a:noFill/>
          <a:ln w="57150" cmpd="tri">
            <a:solidFill>
              <a:srgbClr val="00CC66"/>
            </a:solidFill>
            <a:miter lim="800000"/>
            <a:headEnd/>
            <a:tailEnd/>
          </a:ln>
        </p:spPr>
      </p:pic>
      <p:pic>
        <p:nvPicPr>
          <p:cNvPr id="16" name="Рисунок 7" descr="http://www.edu.cap.ru/home/5328/kartinki/d0b4d0b5d0bdd18c-d0bdd0b0d183d0bad0b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14" y="3525708"/>
            <a:ext cx="1470176" cy="2055393"/>
          </a:xfrm>
          <a:prstGeom prst="roundRect">
            <a:avLst/>
          </a:prstGeom>
          <a:noFill/>
          <a:ln w="28575">
            <a:solidFill>
              <a:srgbClr val="00CC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4429125" y="4214813"/>
            <a:ext cx="407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CC66"/>
                </a:solidFill>
              </a:rPr>
              <a:t>Презентацию подготовила </a:t>
            </a:r>
          </a:p>
          <a:p>
            <a:pPr algn="r"/>
            <a:r>
              <a:rPr lang="ru-RU">
                <a:solidFill>
                  <a:srgbClr val="00CC66"/>
                </a:solidFill>
              </a:rPr>
              <a:t>Денисова Г.А., учитель биологии МБОУ «Козьминская СОШ</a:t>
            </a:r>
            <a:r>
              <a:rPr lang="ru-RU">
                <a:solidFill>
                  <a:srgbClr val="339933"/>
                </a:solidFill>
              </a:rPr>
              <a:t>»</a:t>
            </a:r>
          </a:p>
        </p:txBody>
      </p:sp>
      <p:grpSp>
        <p:nvGrpSpPr>
          <p:cNvPr id="37891" name="Группа 10"/>
          <p:cNvGrpSpPr>
            <a:grpSpLocks/>
          </p:cNvGrpSpPr>
          <p:nvPr/>
        </p:nvGrpSpPr>
        <p:grpSpPr bwMode="auto">
          <a:xfrm>
            <a:off x="642938" y="5643563"/>
            <a:ext cx="7412037" cy="1017587"/>
            <a:chOff x="500034" y="5643578"/>
            <a:chExt cx="7412302" cy="1017670"/>
          </a:xfrm>
        </p:grpSpPr>
        <p:sp>
          <p:nvSpPr>
            <p:cNvPr id="37894" name="Freeform 1079"/>
            <p:cNvSpPr>
              <a:spLocks/>
            </p:cNvSpPr>
            <p:nvPr/>
          </p:nvSpPr>
          <p:spPr bwMode="auto">
            <a:xfrm>
              <a:off x="7286644" y="5715016"/>
              <a:ext cx="625692" cy="946232"/>
            </a:xfrm>
            <a:custGeom>
              <a:avLst/>
              <a:gdLst>
                <a:gd name="T0" fmla="*/ 2147483647 w 285"/>
                <a:gd name="T1" fmla="*/ 2147483647 h 431"/>
                <a:gd name="T2" fmla="*/ 2147483647 w 285"/>
                <a:gd name="T3" fmla="*/ 2147483647 h 431"/>
                <a:gd name="T4" fmla="*/ 2147483647 w 285"/>
                <a:gd name="T5" fmla="*/ 2147483647 h 431"/>
                <a:gd name="T6" fmla="*/ 2147483647 w 285"/>
                <a:gd name="T7" fmla="*/ 2147483647 h 431"/>
                <a:gd name="T8" fmla="*/ 2147483647 w 285"/>
                <a:gd name="T9" fmla="*/ 2147483647 h 431"/>
                <a:gd name="T10" fmla="*/ 2147483647 w 285"/>
                <a:gd name="T11" fmla="*/ 2147483647 h 431"/>
                <a:gd name="T12" fmla="*/ 2147483647 w 285"/>
                <a:gd name="T13" fmla="*/ 2147483647 h 431"/>
                <a:gd name="T14" fmla="*/ 2147483647 w 285"/>
                <a:gd name="T15" fmla="*/ 2147483647 h 431"/>
                <a:gd name="T16" fmla="*/ 2147483647 w 285"/>
                <a:gd name="T17" fmla="*/ 2147483647 h 431"/>
                <a:gd name="T18" fmla="*/ 2147483647 w 285"/>
                <a:gd name="T19" fmla="*/ 2147483647 h 431"/>
                <a:gd name="T20" fmla="*/ 2147483647 w 285"/>
                <a:gd name="T21" fmla="*/ 2147483647 h 431"/>
                <a:gd name="T22" fmla="*/ 2147483647 w 285"/>
                <a:gd name="T23" fmla="*/ 2147483647 h 431"/>
                <a:gd name="T24" fmla="*/ 2147483647 w 285"/>
                <a:gd name="T25" fmla="*/ 2147483647 h 431"/>
                <a:gd name="T26" fmla="*/ 2147483647 w 285"/>
                <a:gd name="T27" fmla="*/ 2147483647 h 431"/>
                <a:gd name="T28" fmla="*/ 2147483647 w 285"/>
                <a:gd name="T29" fmla="*/ 2147483647 h 431"/>
                <a:gd name="T30" fmla="*/ 2147483647 w 285"/>
                <a:gd name="T31" fmla="*/ 2147483647 h 431"/>
                <a:gd name="T32" fmla="*/ 2147483647 w 285"/>
                <a:gd name="T33" fmla="*/ 2147483647 h 431"/>
                <a:gd name="T34" fmla="*/ 2147483647 w 285"/>
                <a:gd name="T35" fmla="*/ 2147483647 h 431"/>
                <a:gd name="T36" fmla="*/ 2147483647 w 285"/>
                <a:gd name="T37" fmla="*/ 2147483647 h 431"/>
                <a:gd name="T38" fmla="*/ 2147483647 w 285"/>
                <a:gd name="T39" fmla="*/ 2147483647 h 431"/>
                <a:gd name="T40" fmla="*/ 2147483647 w 285"/>
                <a:gd name="T41" fmla="*/ 2147483647 h 431"/>
                <a:gd name="T42" fmla="*/ 2147483647 w 285"/>
                <a:gd name="T43" fmla="*/ 2147483647 h 431"/>
                <a:gd name="T44" fmla="*/ 2147483647 w 285"/>
                <a:gd name="T45" fmla="*/ 2147483647 h 431"/>
                <a:gd name="T46" fmla="*/ 2147483647 w 285"/>
                <a:gd name="T47" fmla="*/ 2147483647 h 431"/>
                <a:gd name="T48" fmla="*/ 2147483647 w 285"/>
                <a:gd name="T49" fmla="*/ 2147483647 h 431"/>
                <a:gd name="T50" fmla="*/ 2147483647 w 285"/>
                <a:gd name="T51" fmla="*/ 2147483647 h 431"/>
                <a:gd name="T52" fmla="*/ 2147483647 w 285"/>
                <a:gd name="T53" fmla="*/ 2147483647 h 431"/>
                <a:gd name="T54" fmla="*/ 2147483647 w 285"/>
                <a:gd name="T55" fmla="*/ 2147483647 h 431"/>
                <a:gd name="T56" fmla="*/ 2147483647 w 285"/>
                <a:gd name="T57" fmla="*/ 2147483647 h 431"/>
                <a:gd name="T58" fmla="*/ 2147483647 w 285"/>
                <a:gd name="T59" fmla="*/ 2147483647 h 431"/>
                <a:gd name="T60" fmla="*/ 2147483647 w 285"/>
                <a:gd name="T61" fmla="*/ 2147483647 h 431"/>
                <a:gd name="T62" fmla="*/ 2147483647 w 285"/>
                <a:gd name="T63" fmla="*/ 2147483647 h 431"/>
                <a:gd name="T64" fmla="*/ 2147483647 w 285"/>
                <a:gd name="T65" fmla="*/ 0 h 431"/>
                <a:gd name="T66" fmla="*/ 2147483647 w 285"/>
                <a:gd name="T67" fmla="*/ 2147483647 h 431"/>
                <a:gd name="T68" fmla="*/ 2147483647 w 285"/>
                <a:gd name="T69" fmla="*/ 2147483647 h 431"/>
                <a:gd name="T70" fmla="*/ 2147483647 w 285"/>
                <a:gd name="T71" fmla="*/ 2147483647 h 431"/>
                <a:gd name="T72" fmla="*/ 2147483647 w 285"/>
                <a:gd name="T73" fmla="*/ 2147483647 h 431"/>
                <a:gd name="T74" fmla="*/ 2147483647 w 285"/>
                <a:gd name="T75" fmla="*/ 2147483647 h 431"/>
                <a:gd name="T76" fmla="*/ 2147483647 w 285"/>
                <a:gd name="T77" fmla="*/ 2147483647 h 431"/>
                <a:gd name="T78" fmla="*/ 2147483647 w 285"/>
                <a:gd name="T79" fmla="*/ 2147483647 h 431"/>
                <a:gd name="T80" fmla="*/ 2147483647 w 285"/>
                <a:gd name="T81" fmla="*/ 2147483647 h 431"/>
                <a:gd name="T82" fmla="*/ 2147483647 w 285"/>
                <a:gd name="T83" fmla="*/ 2147483647 h 431"/>
                <a:gd name="T84" fmla="*/ 2147483647 w 285"/>
                <a:gd name="T85" fmla="*/ 2147483647 h 431"/>
                <a:gd name="T86" fmla="*/ 2147483647 w 285"/>
                <a:gd name="T87" fmla="*/ 2147483647 h 431"/>
                <a:gd name="T88" fmla="*/ 2147483647 w 285"/>
                <a:gd name="T89" fmla="*/ 2147483647 h 431"/>
                <a:gd name="T90" fmla="*/ 2147483647 w 285"/>
                <a:gd name="T91" fmla="*/ 2147483647 h 431"/>
                <a:gd name="T92" fmla="*/ 2147483647 w 285"/>
                <a:gd name="T93" fmla="*/ 2147483647 h 431"/>
                <a:gd name="T94" fmla="*/ 2147483647 w 285"/>
                <a:gd name="T95" fmla="*/ 2147483647 h 431"/>
                <a:gd name="T96" fmla="*/ 2147483647 w 285"/>
                <a:gd name="T97" fmla="*/ 2147483647 h 431"/>
                <a:gd name="T98" fmla="*/ 2147483647 w 285"/>
                <a:gd name="T99" fmla="*/ 2147483647 h 431"/>
                <a:gd name="T100" fmla="*/ 2147483647 w 285"/>
                <a:gd name="T101" fmla="*/ 2147483647 h 431"/>
                <a:gd name="T102" fmla="*/ 2147483647 w 285"/>
                <a:gd name="T103" fmla="*/ 2147483647 h 431"/>
                <a:gd name="T104" fmla="*/ 2147483647 w 285"/>
                <a:gd name="T105" fmla="*/ 2147483647 h 431"/>
                <a:gd name="T106" fmla="*/ 2147483647 w 285"/>
                <a:gd name="T107" fmla="*/ 2147483647 h 431"/>
                <a:gd name="T108" fmla="*/ 2147483647 w 285"/>
                <a:gd name="T109" fmla="*/ 2147483647 h 431"/>
                <a:gd name="T110" fmla="*/ 2147483647 w 285"/>
                <a:gd name="T111" fmla="*/ 2147483647 h 431"/>
                <a:gd name="T112" fmla="*/ 2147483647 w 285"/>
                <a:gd name="T113" fmla="*/ 2147483647 h 431"/>
                <a:gd name="T114" fmla="*/ 2147483647 w 285"/>
                <a:gd name="T115" fmla="*/ 2147483647 h 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5"/>
                <a:gd name="T175" fmla="*/ 0 h 431"/>
                <a:gd name="T176" fmla="*/ 285 w 285"/>
                <a:gd name="T177" fmla="*/ 431 h 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5" h="431">
                  <a:moveTo>
                    <a:pt x="162" y="359"/>
                  </a:moveTo>
                  <a:lnTo>
                    <a:pt x="162" y="373"/>
                  </a:lnTo>
                  <a:lnTo>
                    <a:pt x="161" y="393"/>
                  </a:lnTo>
                  <a:lnTo>
                    <a:pt x="160" y="412"/>
                  </a:lnTo>
                  <a:lnTo>
                    <a:pt x="159" y="425"/>
                  </a:lnTo>
                  <a:lnTo>
                    <a:pt x="156" y="426"/>
                  </a:lnTo>
                  <a:lnTo>
                    <a:pt x="154" y="426"/>
                  </a:lnTo>
                  <a:lnTo>
                    <a:pt x="151" y="427"/>
                  </a:lnTo>
                  <a:lnTo>
                    <a:pt x="148" y="428"/>
                  </a:lnTo>
                  <a:lnTo>
                    <a:pt x="144" y="428"/>
                  </a:lnTo>
                  <a:lnTo>
                    <a:pt x="141" y="429"/>
                  </a:lnTo>
                  <a:lnTo>
                    <a:pt x="137" y="429"/>
                  </a:lnTo>
                  <a:lnTo>
                    <a:pt x="134" y="430"/>
                  </a:lnTo>
                  <a:lnTo>
                    <a:pt x="130" y="430"/>
                  </a:lnTo>
                  <a:lnTo>
                    <a:pt x="126" y="430"/>
                  </a:lnTo>
                  <a:lnTo>
                    <a:pt x="123" y="431"/>
                  </a:lnTo>
                  <a:lnTo>
                    <a:pt x="120" y="431"/>
                  </a:lnTo>
                  <a:lnTo>
                    <a:pt x="117" y="431"/>
                  </a:lnTo>
                  <a:lnTo>
                    <a:pt x="114" y="430"/>
                  </a:lnTo>
                  <a:lnTo>
                    <a:pt x="112" y="430"/>
                  </a:lnTo>
                  <a:lnTo>
                    <a:pt x="110" y="429"/>
                  </a:lnTo>
                  <a:lnTo>
                    <a:pt x="114" y="419"/>
                  </a:lnTo>
                  <a:lnTo>
                    <a:pt x="117" y="409"/>
                  </a:lnTo>
                  <a:lnTo>
                    <a:pt x="118" y="398"/>
                  </a:lnTo>
                  <a:lnTo>
                    <a:pt x="120" y="390"/>
                  </a:lnTo>
                  <a:lnTo>
                    <a:pt x="120" y="381"/>
                  </a:lnTo>
                  <a:lnTo>
                    <a:pt x="120" y="374"/>
                  </a:lnTo>
                  <a:lnTo>
                    <a:pt x="120" y="369"/>
                  </a:lnTo>
                  <a:lnTo>
                    <a:pt x="119" y="365"/>
                  </a:lnTo>
                  <a:lnTo>
                    <a:pt x="114" y="366"/>
                  </a:lnTo>
                  <a:lnTo>
                    <a:pt x="108" y="367"/>
                  </a:lnTo>
                  <a:lnTo>
                    <a:pt x="102" y="368"/>
                  </a:lnTo>
                  <a:lnTo>
                    <a:pt x="96" y="369"/>
                  </a:lnTo>
                  <a:lnTo>
                    <a:pt x="90" y="370"/>
                  </a:lnTo>
                  <a:lnTo>
                    <a:pt x="83" y="372"/>
                  </a:lnTo>
                  <a:lnTo>
                    <a:pt x="77" y="373"/>
                  </a:lnTo>
                  <a:lnTo>
                    <a:pt x="71" y="375"/>
                  </a:lnTo>
                  <a:lnTo>
                    <a:pt x="64" y="377"/>
                  </a:lnTo>
                  <a:lnTo>
                    <a:pt x="57" y="378"/>
                  </a:lnTo>
                  <a:lnTo>
                    <a:pt x="50" y="380"/>
                  </a:lnTo>
                  <a:lnTo>
                    <a:pt x="43" y="382"/>
                  </a:lnTo>
                  <a:lnTo>
                    <a:pt x="36" y="385"/>
                  </a:lnTo>
                  <a:lnTo>
                    <a:pt x="29" y="387"/>
                  </a:lnTo>
                  <a:lnTo>
                    <a:pt x="21" y="389"/>
                  </a:lnTo>
                  <a:lnTo>
                    <a:pt x="13" y="392"/>
                  </a:lnTo>
                  <a:lnTo>
                    <a:pt x="13" y="389"/>
                  </a:lnTo>
                  <a:lnTo>
                    <a:pt x="12" y="387"/>
                  </a:lnTo>
                  <a:lnTo>
                    <a:pt x="11" y="385"/>
                  </a:lnTo>
                  <a:lnTo>
                    <a:pt x="9" y="384"/>
                  </a:lnTo>
                  <a:lnTo>
                    <a:pt x="8" y="381"/>
                  </a:lnTo>
                  <a:lnTo>
                    <a:pt x="7" y="378"/>
                  </a:lnTo>
                  <a:lnTo>
                    <a:pt x="6" y="375"/>
                  </a:lnTo>
                  <a:lnTo>
                    <a:pt x="5" y="372"/>
                  </a:lnTo>
                  <a:lnTo>
                    <a:pt x="4" y="369"/>
                  </a:lnTo>
                  <a:lnTo>
                    <a:pt x="3" y="366"/>
                  </a:lnTo>
                  <a:lnTo>
                    <a:pt x="2" y="363"/>
                  </a:lnTo>
                  <a:lnTo>
                    <a:pt x="1" y="360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1" y="348"/>
                  </a:lnTo>
                  <a:lnTo>
                    <a:pt x="3" y="344"/>
                  </a:lnTo>
                  <a:lnTo>
                    <a:pt x="6" y="342"/>
                  </a:lnTo>
                  <a:lnTo>
                    <a:pt x="11" y="339"/>
                  </a:lnTo>
                  <a:lnTo>
                    <a:pt x="16" y="335"/>
                  </a:lnTo>
                  <a:lnTo>
                    <a:pt x="22" y="332"/>
                  </a:lnTo>
                  <a:lnTo>
                    <a:pt x="28" y="327"/>
                  </a:lnTo>
                  <a:lnTo>
                    <a:pt x="35" y="323"/>
                  </a:lnTo>
                  <a:lnTo>
                    <a:pt x="42" y="319"/>
                  </a:lnTo>
                  <a:lnTo>
                    <a:pt x="48" y="314"/>
                  </a:lnTo>
                  <a:lnTo>
                    <a:pt x="55" y="310"/>
                  </a:lnTo>
                  <a:lnTo>
                    <a:pt x="61" y="306"/>
                  </a:lnTo>
                  <a:lnTo>
                    <a:pt x="67" y="302"/>
                  </a:lnTo>
                  <a:lnTo>
                    <a:pt x="72" y="299"/>
                  </a:lnTo>
                  <a:lnTo>
                    <a:pt x="77" y="295"/>
                  </a:lnTo>
                  <a:lnTo>
                    <a:pt x="81" y="293"/>
                  </a:lnTo>
                  <a:lnTo>
                    <a:pt x="83" y="291"/>
                  </a:lnTo>
                  <a:lnTo>
                    <a:pt x="85" y="290"/>
                  </a:lnTo>
                  <a:lnTo>
                    <a:pt x="81" y="291"/>
                  </a:lnTo>
                  <a:lnTo>
                    <a:pt x="78" y="293"/>
                  </a:lnTo>
                  <a:lnTo>
                    <a:pt x="74" y="295"/>
                  </a:lnTo>
                  <a:lnTo>
                    <a:pt x="69" y="297"/>
                  </a:lnTo>
                  <a:lnTo>
                    <a:pt x="65" y="299"/>
                  </a:lnTo>
                  <a:lnTo>
                    <a:pt x="61" y="301"/>
                  </a:lnTo>
                  <a:lnTo>
                    <a:pt x="56" y="304"/>
                  </a:lnTo>
                  <a:lnTo>
                    <a:pt x="52" y="306"/>
                  </a:lnTo>
                  <a:lnTo>
                    <a:pt x="48" y="308"/>
                  </a:lnTo>
                  <a:lnTo>
                    <a:pt x="44" y="311"/>
                  </a:lnTo>
                  <a:lnTo>
                    <a:pt x="40" y="313"/>
                  </a:lnTo>
                  <a:lnTo>
                    <a:pt x="37" y="314"/>
                  </a:lnTo>
                  <a:lnTo>
                    <a:pt x="34" y="316"/>
                  </a:lnTo>
                  <a:lnTo>
                    <a:pt x="31" y="318"/>
                  </a:lnTo>
                  <a:lnTo>
                    <a:pt x="30" y="319"/>
                  </a:lnTo>
                  <a:lnTo>
                    <a:pt x="29" y="320"/>
                  </a:lnTo>
                  <a:lnTo>
                    <a:pt x="26" y="318"/>
                  </a:lnTo>
                  <a:lnTo>
                    <a:pt x="24" y="314"/>
                  </a:lnTo>
                  <a:lnTo>
                    <a:pt x="23" y="310"/>
                  </a:lnTo>
                  <a:lnTo>
                    <a:pt x="22" y="306"/>
                  </a:lnTo>
                  <a:lnTo>
                    <a:pt x="21" y="301"/>
                  </a:lnTo>
                  <a:lnTo>
                    <a:pt x="19" y="297"/>
                  </a:lnTo>
                  <a:lnTo>
                    <a:pt x="18" y="293"/>
                  </a:lnTo>
                  <a:lnTo>
                    <a:pt x="16" y="289"/>
                  </a:lnTo>
                  <a:lnTo>
                    <a:pt x="21" y="278"/>
                  </a:lnTo>
                  <a:lnTo>
                    <a:pt x="26" y="268"/>
                  </a:lnTo>
                  <a:lnTo>
                    <a:pt x="32" y="259"/>
                  </a:lnTo>
                  <a:lnTo>
                    <a:pt x="38" y="251"/>
                  </a:lnTo>
                  <a:lnTo>
                    <a:pt x="45" y="243"/>
                  </a:lnTo>
                  <a:lnTo>
                    <a:pt x="52" y="236"/>
                  </a:lnTo>
                  <a:lnTo>
                    <a:pt x="59" y="229"/>
                  </a:lnTo>
                  <a:lnTo>
                    <a:pt x="67" y="223"/>
                  </a:lnTo>
                  <a:lnTo>
                    <a:pt x="74" y="217"/>
                  </a:lnTo>
                  <a:lnTo>
                    <a:pt x="82" y="212"/>
                  </a:lnTo>
                  <a:lnTo>
                    <a:pt x="90" y="206"/>
                  </a:lnTo>
                  <a:lnTo>
                    <a:pt x="98" y="202"/>
                  </a:lnTo>
                  <a:lnTo>
                    <a:pt x="106" y="197"/>
                  </a:lnTo>
                  <a:lnTo>
                    <a:pt x="114" y="192"/>
                  </a:lnTo>
                  <a:lnTo>
                    <a:pt x="122" y="187"/>
                  </a:lnTo>
                  <a:lnTo>
                    <a:pt x="130" y="182"/>
                  </a:lnTo>
                  <a:lnTo>
                    <a:pt x="128" y="182"/>
                  </a:lnTo>
                  <a:lnTo>
                    <a:pt x="125" y="183"/>
                  </a:lnTo>
                  <a:lnTo>
                    <a:pt x="122" y="184"/>
                  </a:lnTo>
                  <a:lnTo>
                    <a:pt x="118" y="186"/>
                  </a:lnTo>
                  <a:lnTo>
                    <a:pt x="114" y="188"/>
                  </a:lnTo>
                  <a:lnTo>
                    <a:pt x="109" y="190"/>
                  </a:lnTo>
                  <a:lnTo>
                    <a:pt x="105" y="193"/>
                  </a:lnTo>
                  <a:lnTo>
                    <a:pt x="100" y="195"/>
                  </a:lnTo>
                  <a:lnTo>
                    <a:pt x="96" y="197"/>
                  </a:lnTo>
                  <a:lnTo>
                    <a:pt x="91" y="200"/>
                  </a:lnTo>
                  <a:lnTo>
                    <a:pt x="87" y="203"/>
                  </a:lnTo>
                  <a:lnTo>
                    <a:pt x="83" y="206"/>
                  </a:lnTo>
                  <a:lnTo>
                    <a:pt x="79" y="208"/>
                  </a:lnTo>
                  <a:lnTo>
                    <a:pt x="76" y="210"/>
                  </a:lnTo>
                  <a:lnTo>
                    <a:pt x="74" y="212"/>
                  </a:lnTo>
                  <a:lnTo>
                    <a:pt x="72" y="213"/>
                  </a:lnTo>
                  <a:lnTo>
                    <a:pt x="71" y="209"/>
                  </a:lnTo>
                  <a:lnTo>
                    <a:pt x="69" y="204"/>
                  </a:lnTo>
                  <a:lnTo>
                    <a:pt x="68" y="200"/>
                  </a:lnTo>
                  <a:lnTo>
                    <a:pt x="65" y="196"/>
                  </a:lnTo>
                  <a:lnTo>
                    <a:pt x="64" y="193"/>
                  </a:lnTo>
                  <a:lnTo>
                    <a:pt x="62" y="189"/>
                  </a:lnTo>
                  <a:lnTo>
                    <a:pt x="61" y="184"/>
                  </a:lnTo>
                  <a:lnTo>
                    <a:pt x="60" y="180"/>
                  </a:lnTo>
                  <a:lnTo>
                    <a:pt x="61" y="178"/>
                  </a:lnTo>
                  <a:lnTo>
                    <a:pt x="61" y="175"/>
                  </a:lnTo>
                  <a:lnTo>
                    <a:pt x="63" y="172"/>
                  </a:lnTo>
                  <a:lnTo>
                    <a:pt x="64" y="170"/>
                  </a:lnTo>
                  <a:lnTo>
                    <a:pt x="66" y="165"/>
                  </a:lnTo>
                  <a:lnTo>
                    <a:pt x="69" y="160"/>
                  </a:lnTo>
                  <a:lnTo>
                    <a:pt x="72" y="155"/>
                  </a:lnTo>
                  <a:lnTo>
                    <a:pt x="76" y="150"/>
                  </a:lnTo>
                  <a:lnTo>
                    <a:pt x="80" y="144"/>
                  </a:lnTo>
                  <a:lnTo>
                    <a:pt x="85" y="138"/>
                  </a:lnTo>
                  <a:lnTo>
                    <a:pt x="90" y="133"/>
                  </a:lnTo>
                  <a:lnTo>
                    <a:pt x="95" y="127"/>
                  </a:lnTo>
                  <a:lnTo>
                    <a:pt x="99" y="122"/>
                  </a:lnTo>
                  <a:lnTo>
                    <a:pt x="105" y="117"/>
                  </a:lnTo>
                  <a:lnTo>
                    <a:pt x="109" y="112"/>
                  </a:lnTo>
                  <a:lnTo>
                    <a:pt x="114" y="108"/>
                  </a:lnTo>
                  <a:lnTo>
                    <a:pt x="118" y="104"/>
                  </a:lnTo>
                  <a:lnTo>
                    <a:pt x="122" y="100"/>
                  </a:lnTo>
                  <a:lnTo>
                    <a:pt x="125" y="96"/>
                  </a:lnTo>
                  <a:lnTo>
                    <a:pt x="127" y="94"/>
                  </a:lnTo>
                  <a:lnTo>
                    <a:pt x="125" y="94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17" y="95"/>
                  </a:lnTo>
                  <a:lnTo>
                    <a:pt x="114" y="96"/>
                  </a:lnTo>
                  <a:lnTo>
                    <a:pt x="112" y="97"/>
                  </a:lnTo>
                  <a:lnTo>
                    <a:pt x="109" y="98"/>
                  </a:lnTo>
                  <a:lnTo>
                    <a:pt x="107" y="100"/>
                  </a:lnTo>
                  <a:lnTo>
                    <a:pt x="105" y="98"/>
                  </a:lnTo>
                  <a:lnTo>
                    <a:pt x="104" y="94"/>
                  </a:lnTo>
                  <a:lnTo>
                    <a:pt x="103" y="90"/>
                  </a:lnTo>
                  <a:lnTo>
                    <a:pt x="101" y="84"/>
                  </a:lnTo>
                  <a:lnTo>
                    <a:pt x="100" y="78"/>
                  </a:lnTo>
                  <a:lnTo>
                    <a:pt x="99" y="73"/>
                  </a:lnTo>
                  <a:lnTo>
                    <a:pt x="98" y="67"/>
                  </a:lnTo>
                  <a:lnTo>
                    <a:pt x="97" y="63"/>
                  </a:lnTo>
                  <a:lnTo>
                    <a:pt x="100" y="56"/>
                  </a:lnTo>
                  <a:lnTo>
                    <a:pt x="103" y="49"/>
                  </a:lnTo>
                  <a:lnTo>
                    <a:pt x="106" y="43"/>
                  </a:lnTo>
                  <a:lnTo>
                    <a:pt x="109" y="37"/>
                  </a:lnTo>
                  <a:lnTo>
                    <a:pt x="112" y="32"/>
                  </a:lnTo>
                  <a:lnTo>
                    <a:pt x="115" y="28"/>
                  </a:lnTo>
                  <a:lnTo>
                    <a:pt x="118" y="24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6" y="14"/>
                  </a:lnTo>
                  <a:lnTo>
                    <a:pt x="128" y="12"/>
                  </a:lnTo>
                  <a:lnTo>
                    <a:pt x="130" y="10"/>
                  </a:lnTo>
                  <a:lnTo>
                    <a:pt x="132" y="8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6" y="5"/>
                  </a:lnTo>
                  <a:lnTo>
                    <a:pt x="139" y="4"/>
                  </a:lnTo>
                  <a:lnTo>
                    <a:pt x="141" y="3"/>
                  </a:lnTo>
                  <a:lnTo>
                    <a:pt x="143" y="2"/>
                  </a:lnTo>
                  <a:lnTo>
                    <a:pt x="146" y="1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1"/>
                  </a:lnTo>
                  <a:lnTo>
                    <a:pt x="154" y="3"/>
                  </a:lnTo>
                  <a:lnTo>
                    <a:pt x="157" y="8"/>
                  </a:lnTo>
                  <a:lnTo>
                    <a:pt x="158" y="14"/>
                  </a:lnTo>
                  <a:lnTo>
                    <a:pt x="159" y="22"/>
                  </a:lnTo>
                  <a:lnTo>
                    <a:pt x="159" y="28"/>
                  </a:lnTo>
                  <a:lnTo>
                    <a:pt x="158" y="32"/>
                  </a:lnTo>
                  <a:lnTo>
                    <a:pt x="157" y="35"/>
                  </a:lnTo>
                  <a:lnTo>
                    <a:pt x="156" y="37"/>
                  </a:lnTo>
                  <a:lnTo>
                    <a:pt x="154" y="40"/>
                  </a:lnTo>
                  <a:lnTo>
                    <a:pt x="152" y="42"/>
                  </a:lnTo>
                  <a:lnTo>
                    <a:pt x="150" y="45"/>
                  </a:lnTo>
                  <a:lnTo>
                    <a:pt x="149" y="47"/>
                  </a:lnTo>
                  <a:lnTo>
                    <a:pt x="147" y="49"/>
                  </a:lnTo>
                  <a:lnTo>
                    <a:pt x="152" y="51"/>
                  </a:lnTo>
                  <a:lnTo>
                    <a:pt x="156" y="52"/>
                  </a:lnTo>
                  <a:lnTo>
                    <a:pt x="160" y="54"/>
                  </a:lnTo>
                  <a:lnTo>
                    <a:pt x="164" y="56"/>
                  </a:lnTo>
                  <a:lnTo>
                    <a:pt x="168" y="59"/>
                  </a:lnTo>
                  <a:lnTo>
                    <a:pt x="172" y="62"/>
                  </a:lnTo>
                  <a:lnTo>
                    <a:pt x="176" y="65"/>
                  </a:lnTo>
                  <a:lnTo>
                    <a:pt x="180" y="70"/>
                  </a:lnTo>
                  <a:lnTo>
                    <a:pt x="180" y="79"/>
                  </a:lnTo>
                  <a:lnTo>
                    <a:pt x="181" y="88"/>
                  </a:lnTo>
                  <a:lnTo>
                    <a:pt x="182" y="97"/>
                  </a:lnTo>
                  <a:lnTo>
                    <a:pt x="180" y="107"/>
                  </a:lnTo>
                  <a:lnTo>
                    <a:pt x="178" y="108"/>
                  </a:lnTo>
                  <a:lnTo>
                    <a:pt x="174" y="109"/>
                  </a:lnTo>
                  <a:lnTo>
                    <a:pt x="170" y="112"/>
                  </a:lnTo>
                  <a:lnTo>
                    <a:pt x="165" y="116"/>
                  </a:lnTo>
                  <a:lnTo>
                    <a:pt x="159" y="119"/>
                  </a:lnTo>
                  <a:lnTo>
                    <a:pt x="155" y="123"/>
                  </a:lnTo>
                  <a:lnTo>
                    <a:pt x="150" y="128"/>
                  </a:lnTo>
                  <a:lnTo>
                    <a:pt x="147" y="132"/>
                  </a:lnTo>
                  <a:lnTo>
                    <a:pt x="151" y="131"/>
                  </a:lnTo>
                  <a:lnTo>
                    <a:pt x="155" y="131"/>
                  </a:lnTo>
                  <a:lnTo>
                    <a:pt x="159" y="130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70" y="131"/>
                  </a:lnTo>
                  <a:lnTo>
                    <a:pt x="174" y="131"/>
                  </a:lnTo>
                  <a:lnTo>
                    <a:pt x="178" y="132"/>
                  </a:lnTo>
                  <a:lnTo>
                    <a:pt x="182" y="133"/>
                  </a:lnTo>
                  <a:lnTo>
                    <a:pt x="185" y="134"/>
                  </a:lnTo>
                  <a:lnTo>
                    <a:pt x="189" y="135"/>
                  </a:lnTo>
                  <a:lnTo>
                    <a:pt x="193" y="137"/>
                  </a:lnTo>
                  <a:lnTo>
                    <a:pt x="196" y="138"/>
                  </a:lnTo>
                  <a:lnTo>
                    <a:pt x="200" y="140"/>
                  </a:lnTo>
                  <a:lnTo>
                    <a:pt x="204" y="142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9" y="149"/>
                  </a:lnTo>
                  <a:lnTo>
                    <a:pt x="210" y="151"/>
                  </a:lnTo>
                  <a:lnTo>
                    <a:pt x="210" y="154"/>
                  </a:lnTo>
                  <a:lnTo>
                    <a:pt x="210" y="161"/>
                  </a:lnTo>
                  <a:lnTo>
                    <a:pt x="211" y="167"/>
                  </a:lnTo>
                  <a:lnTo>
                    <a:pt x="212" y="174"/>
                  </a:lnTo>
                  <a:lnTo>
                    <a:pt x="212" y="181"/>
                  </a:lnTo>
                  <a:lnTo>
                    <a:pt x="211" y="182"/>
                  </a:lnTo>
                  <a:lnTo>
                    <a:pt x="209" y="183"/>
                  </a:lnTo>
                  <a:lnTo>
                    <a:pt x="207" y="185"/>
                  </a:lnTo>
                  <a:lnTo>
                    <a:pt x="204" y="186"/>
                  </a:lnTo>
                  <a:lnTo>
                    <a:pt x="202" y="188"/>
                  </a:lnTo>
                  <a:lnTo>
                    <a:pt x="199" y="190"/>
                  </a:lnTo>
                  <a:lnTo>
                    <a:pt x="196" y="192"/>
                  </a:lnTo>
                  <a:lnTo>
                    <a:pt x="193" y="194"/>
                  </a:lnTo>
                  <a:lnTo>
                    <a:pt x="190" y="196"/>
                  </a:lnTo>
                  <a:lnTo>
                    <a:pt x="187" y="198"/>
                  </a:lnTo>
                  <a:lnTo>
                    <a:pt x="184" y="200"/>
                  </a:lnTo>
                  <a:lnTo>
                    <a:pt x="181" y="202"/>
                  </a:lnTo>
                  <a:lnTo>
                    <a:pt x="178" y="204"/>
                  </a:lnTo>
                  <a:lnTo>
                    <a:pt x="176" y="206"/>
                  </a:lnTo>
                  <a:lnTo>
                    <a:pt x="175" y="208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3"/>
                  </a:lnTo>
                  <a:lnTo>
                    <a:pt x="187" y="214"/>
                  </a:lnTo>
                  <a:lnTo>
                    <a:pt x="192" y="216"/>
                  </a:lnTo>
                  <a:lnTo>
                    <a:pt x="196" y="217"/>
                  </a:lnTo>
                  <a:lnTo>
                    <a:pt x="200" y="219"/>
                  </a:lnTo>
                  <a:lnTo>
                    <a:pt x="205" y="221"/>
                  </a:lnTo>
                  <a:lnTo>
                    <a:pt x="209" y="222"/>
                  </a:lnTo>
                  <a:lnTo>
                    <a:pt x="214" y="224"/>
                  </a:lnTo>
                  <a:lnTo>
                    <a:pt x="218" y="226"/>
                  </a:lnTo>
                  <a:lnTo>
                    <a:pt x="222" y="228"/>
                  </a:lnTo>
                  <a:lnTo>
                    <a:pt x="226" y="230"/>
                  </a:lnTo>
                  <a:lnTo>
                    <a:pt x="231" y="232"/>
                  </a:lnTo>
                  <a:lnTo>
                    <a:pt x="235" y="234"/>
                  </a:lnTo>
                  <a:lnTo>
                    <a:pt x="239" y="236"/>
                  </a:lnTo>
                  <a:lnTo>
                    <a:pt x="244" y="238"/>
                  </a:lnTo>
                  <a:lnTo>
                    <a:pt x="245" y="239"/>
                  </a:lnTo>
                  <a:lnTo>
                    <a:pt x="246" y="240"/>
                  </a:lnTo>
                  <a:lnTo>
                    <a:pt x="247" y="241"/>
                  </a:lnTo>
                  <a:lnTo>
                    <a:pt x="248" y="242"/>
                  </a:lnTo>
                  <a:lnTo>
                    <a:pt x="249" y="243"/>
                  </a:lnTo>
                  <a:lnTo>
                    <a:pt x="250" y="245"/>
                  </a:lnTo>
                  <a:lnTo>
                    <a:pt x="250" y="246"/>
                  </a:lnTo>
                  <a:lnTo>
                    <a:pt x="250" y="248"/>
                  </a:lnTo>
                  <a:lnTo>
                    <a:pt x="251" y="256"/>
                  </a:lnTo>
                  <a:lnTo>
                    <a:pt x="251" y="263"/>
                  </a:lnTo>
                  <a:lnTo>
                    <a:pt x="252" y="271"/>
                  </a:lnTo>
                  <a:lnTo>
                    <a:pt x="253" y="279"/>
                  </a:lnTo>
                  <a:lnTo>
                    <a:pt x="248" y="281"/>
                  </a:lnTo>
                  <a:lnTo>
                    <a:pt x="244" y="282"/>
                  </a:lnTo>
                  <a:lnTo>
                    <a:pt x="240" y="284"/>
                  </a:lnTo>
                  <a:lnTo>
                    <a:pt x="235" y="286"/>
                  </a:lnTo>
                  <a:lnTo>
                    <a:pt x="231" y="287"/>
                  </a:lnTo>
                  <a:lnTo>
                    <a:pt x="227" y="289"/>
                  </a:lnTo>
                  <a:lnTo>
                    <a:pt x="223" y="291"/>
                  </a:lnTo>
                  <a:lnTo>
                    <a:pt x="218" y="294"/>
                  </a:lnTo>
                  <a:lnTo>
                    <a:pt x="222" y="297"/>
                  </a:lnTo>
                  <a:lnTo>
                    <a:pt x="226" y="299"/>
                  </a:lnTo>
                  <a:lnTo>
                    <a:pt x="230" y="300"/>
                  </a:lnTo>
                  <a:lnTo>
                    <a:pt x="234" y="302"/>
                  </a:lnTo>
                  <a:lnTo>
                    <a:pt x="237" y="303"/>
                  </a:lnTo>
                  <a:lnTo>
                    <a:pt x="241" y="305"/>
                  </a:lnTo>
                  <a:lnTo>
                    <a:pt x="245" y="307"/>
                  </a:lnTo>
                  <a:lnTo>
                    <a:pt x="249" y="308"/>
                  </a:lnTo>
                  <a:lnTo>
                    <a:pt x="253" y="310"/>
                  </a:lnTo>
                  <a:lnTo>
                    <a:pt x="257" y="311"/>
                  </a:lnTo>
                  <a:lnTo>
                    <a:pt x="260" y="313"/>
                  </a:lnTo>
                  <a:lnTo>
                    <a:pt x="264" y="314"/>
                  </a:lnTo>
                  <a:lnTo>
                    <a:pt x="268" y="316"/>
                  </a:lnTo>
                  <a:lnTo>
                    <a:pt x="272" y="318"/>
                  </a:lnTo>
                  <a:lnTo>
                    <a:pt x="275" y="320"/>
                  </a:lnTo>
                  <a:lnTo>
                    <a:pt x="279" y="323"/>
                  </a:lnTo>
                  <a:lnTo>
                    <a:pt x="279" y="324"/>
                  </a:lnTo>
                  <a:lnTo>
                    <a:pt x="279" y="325"/>
                  </a:lnTo>
                  <a:lnTo>
                    <a:pt x="279" y="327"/>
                  </a:lnTo>
                  <a:lnTo>
                    <a:pt x="280" y="327"/>
                  </a:lnTo>
                  <a:lnTo>
                    <a:pt x="282" y="337"/>
                  </a:lnTo>
                  <a:lnTo>
                    <a:pt x="284" y="346"/>
                  </a:lnTo>
                  <a:lnTo>
                    <a:pt x="284" y="357"/>
                  </a:lnTo>
                  <a:lnTo>
                    <a:pt x="285" y="367"/>
                  </a:lnTo>
                  <a:lnTo>
                    <a:pt x="279" y="366"/>
                  </a:lnTo>
                  <a:lnTo>
                    <a:pt x="272" y="365"/>
                  </a:lnTo>
                  <a:lnTo>
                    <a:pt x="266" y="365"/>
                  </a:lnTo>
                  <a:lnTo>
                    <a:pt x="259" y="364"/>
                  </a:lnTo>
                  <a:lnTo>
                    <a:pt x="253" y="363"/>
                  </a:lnTo>
                  <a:lnTo>
                    <a:pt x="246" y="362"/>
                  </a:lnTo>
                  <a:lnTo>
                    <a:pt x="239" y="361"/>
                  </a:lnTo>
                  <a:lnTo>
                    <a:pt x="232" y="360"/>
                  </a:lnTo>
                  <a:lnTo>
                    <a:pt x="224" y="360"/>
                  </a:lnTo>
                  <a:lnTo>
                    <a:pt x="216" y="359"/>
                  </a:lnTo>
                  <a:lnTo>
                    <a:pt x="208" y="359"/>
                  </a:lnTo>
                  <a:lnTo>
                    <a:pt x="200" y="359"/>
                  </a:lnTo>
                  <a:lnTo>
                    <a:pt x="191" y="359"/>
                  </a:lnTo>
                  <a:lnTo>
                    <a:pt x="182" y="359"/>
                  </a:lnTo>
                  <a:lnTo>
                    <a:pt x="172" y="359"/>
                  </a:lnTo>
                  <a:lnTo>
                    <a:pt x="162" y="359"/>
                  </a:lnTo>
                  <a:close/>
                </a:path>
              </a:pathLst>
            </a:custGeom>
            <a:solidFill>
              <a:srgbClr val="00B050"/>
            </a:solidFill>
            <a:ln w="7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895" name="Группа 9"/>
            <p:cNvGrpSpPr>
              <a:grpSpLocks/>
            </p:cNvGrpSpPr>
            <p:nvPr/>
          </p:nvGrpSpPr>
          <p:grpSpPr bwMode="auto">
            <a:xfrm>
              <a:off x="500034" y="5643578"/>
              <a:ext cx="6555046" cy="1017670"/>
              <a:chOff x="500034" y="5643578"/>
              <a:chExt cx="6555046" cy="1017670"/>
            </a:xfrm>
          </p:grpSpPr>
          <p:sp>
            <p:nvSpPr>
              <p:cNvPr id="37896" name="Freeform 1079"/>
              <p:cNvSpPr>
                <a:spLocks/>
              </p:cNvSpPr>
              <p:nvPr/>
            </p:nvSpPr>
            <p:spPr bwMode="auto">
              <a:xfrm>
                <a:off x="1500166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7" name="Freeform 1079"/>
              <p:cNvSpPr>
                <a:spLocks/>
              </p:cNvSpPr>
              <p:nvPr/>
            </p:nvSpPr>
            <p:spPr bwMode="auto">
              <a:xfrm>
                <a:off x="4572000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8" name="Freeform 1079"/>
              <p:cNvSpPr>
                <a:spLocks/>
              </p:cNvSpPr>
              <p:nvPr/>
            </p:nvSpPr>
            <p:spPr bwMode="auto">
              <a:xfrm>
                <a:off x="5500694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9" name="Freeform 1079"/>
              <p:cNvSpPr>
                <a:spLocks/>
              </p:cNvSpPr>
              <p:nvPr/>
            </p:nvSpPr>
            <p:spPr bwMode="auto">
              <a:xfrm>
                <a:off x="6429388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0" name="Freeform 1079"/>
              <p:cNvSpPr>
                <a:spLocks/>
              </p:cNvSpPr>
              <p:nvPr/>
            </p:nvSpPr>
            <p:spPr bwMode="auto">
              <a:xfrm>
                <a:off x="500034" y="5643578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7901" name="Freeform 1079"/>
              <p:cNvSpPr>
                <a:spLocks/>
              </p:cNvSpPr>
              <p:nvPr/>
            </p:nvSpPr>
            <p:spPr bwMode="auto">
              <a:xfrm>
                <a:off x="3571868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2" name="Freeform 1079"/>
              <p:cNvSpPr>
                <a:spLocks/>
              </p:cNvSpPr>
              <p:nvPr/>
            </p:nvSpPr>
            <p:spPr bwMode="auto">
              <a:xfrm>
                <a:off x="2571736" y="5715016"/>
                <a:ext cx="625692" cy="946232"/>
              </a:xfrm>
              <a:custGeom>
                <a:avLst/>
                <a:gdLst>
                  <a:gd name="T0" fmla="*/ 2147483647 w 285"/>
                  <a:gd name="T1" fmla="*/ 2147483647 h 431"/>
                  <a:gd name="T2" fmla="*/ 2147483647 w 285"/>
                  <a:gd name="T3" fmla="*/ 2147483647 h 431"/>
                  <a:gd name="T4" fmla="*/ 2147483647 w 285"/>
                  <a:gd name="T5" fmla="*/ 2147483647 h 431"/>
                  <a:gd name="T6" fmla="*/ 2147483647 w 285"/>
                  <a:gd name="T7" fmla="*/ 2147483647 h 431"/>
                  <a:gd name="T8" fmla="*/ 2147483647 w 285"/>
                  <a:gd name="T9" fmla="*/ 2147483647 h 431"/>
                  <a:gd name="T10" fmla="*/ 2147483647 w 285"/>
                  <a:gd name="T11" fmla="*/ 2147483647 h 431"/>
                  <a:gd name="T12" fmla="*/ 2147483647 w 285"/>
                  <a:gd name="T13" fmla="*/ 2147483647 h 431"/>
                  <a:gd name="T14" fmla="*/ 2147483647 w 285"/>
                  <a:gd name="T15" fmla="*/ 2147483647 h 431"/>
                  <a:gd name="T16" fmla="*/ 2147483647 w 285"/>
                  <a:gd name="T17" fmla="*/ 2147483647 h 431"/>
                  <a:gd name="T18" fmla="*/ 2147483647 w 285"/>
                  <a:gd name="T19" fmla="*/ 2147483647 h 431"/>
                  <a:gd name="T20" fmla="*/ 2147483647 w 285"/>
                  <a:gd name="T21" fmla="*/ 2147483647 h 431"/>
                  <a:gd name="T22" fmla="*/ 2147483647 w 285"/>
                  <a:gd name="T23" fmla="*/ 2147483647 h 431"/>
                  <a:gd name="T24" fmla="*/ 2147483647 w 285"/>
                  <a:gd name="T25" fmla="*/ 2147483647 h 431"/>
                  <a:gd name="T26" fmla="*/ 2147483647 w 285"/>
                  <a:gd name="T27" fmla="*/ 2147483647 h 431"/>
                  <a:gd name="T28" fmla="*/ 2147483647 w 285"/>
                  <a:gd name="T29" fmla="*/ 2147483647 h 431"/>
                  <a:gd name="T30" fmla="*/ 2147483647 w 285"/>
                  <a:gd name="T31" fmla="*/ 2147483647 h 431"/>
                  <a:gd name="T32" fmla="*/ 2147483647 w 285"/>
                  <a:gd name="T33" fmla="*/ 2147483647 h 431"/>
                  <a:gd name="T34" fmla="*/ 2147483647 w 285"/>
                  <a:gd name="T35" fmla="*/ 2147483647 h 431"/>
                  <a:gd name="T36" fmla="*/ 2147483647 w 285"/>
                  <a:gd name="T37" fmla="*/ 2147483647 h 431"/>
                  <a:gd name="T38" fmla="*/ 2147483647 w 285"/>
                  <a:gd name="T39" fmla="*/ 2147483647 h 431"/>
                  <a:gd name="T40" fmla="*/ 2147483647 w 285"/>
                  <a:gd name="T41" fmla="*/ 2147483647 h 431"/>
                  <a:gd name="T42" fmla="*/ 2147483647 w 285"/>
                  <a:gd name="T43" fmla="*/ 2147483647 h 431"/>
                  <a:gd name="T44" fmla="*/ 2147483647 w 285"/>
                  <a:gd name="T45" fmla="*/ 2147483647 h 431"/>
                  <a:gd name="T46" fmla="*/ 2147483647 w 285"/>
                  <a:gd name="T47" fmla="*/ 2147483647 h 431"/>
                  <a:gd name="T48" fmla="*/ 2147483647 w 285"/>
                  <a:gd name="T49" fmla="*/ 2147483647 h 431"/>
                  <a:gd name="T50" fmla="*/ 2147483647 w 285"/>
                  <a:gd name="T51" fmla="*/ 2147483647 h 431"/>
                  <a:gd name="T52" fmla="*/ 2147483647 w 285"/>
                  <a:gd name="T53" fmla="*/ 2147483647 h 431"/>
                  <a:gd name="T54" fmla="*/ 2147483647 w 285"/>
                  <a:gd name="T55" fmla="*/ 2147483647 h 431"/>
                  <a:gd name="T56" fmla="*/ 2147483647 w 285"/>
                  <a:gd name="T57" fmla="*/ 2147483647 h 431"/>
                  <a:gd name="T58" fmla="*/ 2147483647 w 285"/>
                  <a:gd name="T59" fmla="*/ 2147483647 h 431"/>
                  <a:gd name="T60" fmla="*/ 2147483647 w 285"/>
                  <a:gd name="T61" fmla="*/ 2147483647 h 431"/>
                  <a:gd name="T62" fmla="*/ 2147483647 w 285"/>
                  <a:gd name="T63" fmla="*/ 2147483647 h 431"/>
                  <a:gd name="T64" fmla="*/ 2147483647 w 285"/>
                  <a:gd name="T65" fmla="*/ 0 h 431"/>
                  <a:gd name="T66" fmla="*/ 2147483647 w 285"/>
                  <a:gd name="T67" fmla="*/ 2147483647 h 431"/>
                  <a:gd name="T68" fmla="*/ 2147483647 w 285"/>
                  <a:gd name="T69" fmla="*/ 2147483647 h 431"/>
                  <a:gd name="T70" fmla="*/ 2147483647 w 285"/>
                  <a:gd name="T71" fmla="*/ 2147483647 h 431"/>
                  <a:gd name="T72" fmla="*/ 2147483647 w 285"/>
                  <a:gd name="T73" fmla="*/ 2147483647 h 431"/>
                  <a:gd name="T74" fmla="*/ 2147483647 w 285"/>
                  <a:gd name="T75" fmla="*/ 2147483647 h 431"/>
                  <a:gd name="T76" fmla="*/ 2147483647 w 285"/>
                  <a:gd name="T77" fmla="*/ 2147483647 h 431"/>
                  <a:gd name="T78" fmla="*/ 2147483647 w 285"/>
                  <a:gd name="T79" fmla="*/ 2147483647 h 431"/>
                  <a:gd name="T80" fmla="*/ 2147483647 w 285"/>
                  <a:gd name="T81" fmla="*/ 2147483647 h 431"/>
                  <a:gd name="T82" fmla="*/ 2147483647 w 285"/>
                  <a:gd name="T83" fmla="*/ 2147483647 h 431"/>
                  <a:gd name="T84" fmla="*/ 2147483647 w 285"/>
                  <a:gd name="T85" fmla="*/ 2147483647 h 431"/>
                  <a:gd name="T86" fmla="*/ 2147483647 w 285"/>
                  <a:gd name="T87" fmla="*/ 2147483647 h 431"/>
                  <a:gd name="T88" fmla="*/ 2147483647 w 285"/>
                  <a:gd name="T89" fmla="*/ 2147483647 h 431"/>
                  <a:gd name="T90" fmla="*/ 2147483647 w 285"/>
                  <a:gd name="T91" fmla="*/ 2147483647 h 431"/>
                  <a:gd name="T92" fmla="*/ 2147483647 w 285"/>
                  <a:gd name="T93" fmla="*/ 2147483647 h 431"/>
                  <a:gd name="T94" fmla="*/ 2147483647 w 285"/>
                  <a:gd name="T95" fmla="*/ 2147483647 h 431"/>
                  <a:gd name="T96" fmla="*/ 2147483647 w 285"/>
                  <a:gd name="T97" fmla="*/ 2147483647 h 431"/>
                  <a:gd name="T98" fmla="*/ 2147483647 w 285"/>
                  <a:gd name="T99" fmla="*/ 2147483647 h 431"/>
                  <a:gd name="T100" fmla="*/ 2147483647 w 285"/>
                  <a:gd name="T101" fmla="*/ 2147483647 h 431"/>
                  <a:gd name="T102" fmla="*/ 2147483647 w 285"/>
                  <a:gd name="T103" fmla="*/ 2147483647 h 431"/>
                  <a:gd name="T104" fmla="*/ 2147483647 w 285"/>
                  <a:gd name="T105" fmla="*/ 2147483647 h 431"/>
                  <a:gd name="T106" fmla="*/ 2147483647 w 285"/>
                  <a:gd name="T107" fmla="*/ 2147483647 h 431"/>
                  <a:gd name="T108" fmla="*/ 2147483647 w 285"/>
                  <a:gd name="T109" fmla="*/ 2147483647 h 431"/>
                  <a:gd name="T110" fmla="*/ 2147483647 w 285"/>
                  <a:gd name="T111" fmla="*/ 2147483647 h 431"/>
                  <a:gd name="T112" fmla="*/ 2147483647 w 285"/>
                  <a:gd name="T113" fmla="*/ 2147483647 h 431"/>
                  <a:gd name="T114" fmla="*/ 2147483647 w 285"/>
                  <a:gd name="T115" fmla="*/ 2147483647 h 43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5"/>
                  <a:gd name="T175" fmla="*/ 0 h 431"/>
                  <a:gd name="T176" fmla="*/ 285 w 285"/>
                  <a:gd name="T177" fmla="*/ 431 h 43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5" h="431">
                    <a:moveTo>
                      <a:pt x="162" y="359"/>
                    </a:moveTo>
                    <a:lnTo>
                      <a:pt x="162" y="373"/>
                    </a:lnTo>
                    <a:lnTo>
                      <a:pt x="161" y="393"/>
                    </a:lnTo>
                    <a:lnTo>
                      <a:pt x="160" y="412"/>
                    </a:lnTo>
                    <a:lnTo>
                      <a:pt x="159" y="425"/>
                    </a:lnTo>
                    <a:lnTo>
                      <a:pt x="156" y="426"/>
                    </a:lnTo>
                    <a:lnTo>
                      <a:pt x="154" y="426"/>
                    </a:lnTo>
                    <a:lnTo>
                      <a:pt x="151" y="427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1" y="429"/>
                    </a:lnTo>
                    <a:lnTo>
                      <a:pt x="137" y="429"/>
                    </a:lnTo>
                    <a:lnTo>
                      <a:pt x="134" y="430"/>
                    </a:lnTo>
                    <a:lnTo>
                      <a:pt x="130" y="430"/>
                    </a:lnTo>
                    <a:lnTo>
                      <a:pt x="126" y="430"/>
                    </a:lnTo>
                    <a:lnTo>
                      <a:pt x="123" y="431"/>
                    </a:lnTo>
                    <a:lnTo>
                      <a:pt x="120" y="431"/>
                    </a:lnTo>
                    <a:lnTo>
                      <a:pt x="117" y="431"/>
                    </a:lnTo>
                    <a:lnTo>
                      <a:pt x="114" y="430"/>
                    </a:lnTo>
                    <a:lnTo>
                      <a:pt x="112" y="430"/>
                    </a:lnTo>
                    <a:lnTo>
                      <a:pt x="110" y="429"/>
                    </a:lnTo>
                    <a:lnTo>
                      <a:pt x="114" y="419"/>
                    </a:lnTo>
                    <a:lnTo>
                      <a:pt x="117" y="409"/>
                    </a:lnTo>
                    <a:lnTo>
                      <a:pt x="118" y="398"/>
                    </a:lnTo>
                    <a:lnTo>
                      <a:pt x="120" y="390"/>
                    </a:lnTo>
                    <a:lnTo>
                      <a:pt x="120" y="381"/>
                    </a:lnTo>
                    <a:lnTo>
                      <a:pt x="120" y="374"/>
                    </a:lnTo>
                    <a:lnTo>
                      <a:pt x="120" y="369"/>
                    </a:lnTo>
                    <a:lnTo>
                      <a:pt x="119" y="365"/>
                    </a:lnTo>
                    <a:lnTo>
                      <a:pt x="114" y="366"/>
                    </a:lnTo>
                    <a:lnTo>
                      <a:pt x="108" y="367"/>
                    </a:lnTo>
                    <a:lnTo>
                      <a:pt x="102" y="368"/>
                    </a:lnTo>
                    <a:lnTo>
                      <a:pt x="96" y="369"/>
                    </a:lnTo>
                    <a:lnTo>
                      <a:pt x="90" y="370"/>
                    </a:lnTo>
                    <a:lnTo>
                      <a:pt x="83" y="372"/>
                    </a:lnTo>
                    <a:lnTo>
                      <a:pt x="77" y="373"/>
                    </a:lnTo>
                    <a:lnTo>
                      <a:pt x="71" y="375"/>
                    </a:lnTo>
                    <a:lnTo>
                      <a:pt x="64" y="377"/>
                    </a:lnTo>
                    <a:lnTo>
                      <a:pt x="57" y="378"/>
                    </a:lnTo>
                    <a:lnTo>
                      <a:pt x="50" y="380"/>
                    </a:lnTo>
                    <a:lnTo>
                      <a:pt x="43" y="382"/>
                    </a:lnTo>
                    <a:lnTo>
                      <a:pt x="36" y="385"/>
                    </a:lnTo>
                    <a:lnTo>
                      <a:pt x="29" y="387"/>
                    </a:lnTo>
                    <a:lnTo>
                      <a:pt x="21" y="389"/>
                    </a:lnTo>
                    <a:lnTo>
                      <a:pt x="13" y="392"/>
                    </a:lnTo>
                    <a:lnTo>
                      <a:pt x="13" y="389"/>
                    </a:lnTo>
                    <a:lnTo>
                      <a:pt x="12" y="387"/>
                    </a:lnTo>
                    <a:lnTo>
                      <a:pt x="11" y="385"/>
                    </a:lnTo>
                    <a:lnTo>
                      <a:pt x="9" y="384"/>
                    </a:lnTo>
                    <a:lnTo>
                      <a:pt x="8" y="381"/>
                    </a:lnTo>
                    <a:lnTo>
                      <a:pt x="7" y="378"/>
                    </a:lnTo>
                    <a:lnTo>
                      <a:pt x="6" y="375"/>
                    </a:lnTo>
                    <a:lnTo>
                      <a:pt x="5" y="372"/>
                    </a:lnTo>
                    <a:lnTo>
                      <a:pt x="4" y="369"/>
                    </a:lnTo>
                    <a:lnTo>
                      <a:pt x="3" y="366"/>
                    </a:lnTo>
                    <a:lnTo>
                      <a:pt x="2" y="363"/>
                    </a:lnTo>
                    <a:lnTo>
                      <a:pt x="1" y="360"/>
                    </a:lnTo>
                    <a:lnTo>
                      <a:pt x="0" y="357"/>
                    </a:lnTo>
                    <a:lnTo>
                      <a:pt x="0" y="352"/>
                    </a:lnTo>
                    <a:lnTo>
                      <a:pt x="1" y="348"/>
                    </a:lnTo>
                    <a:lnTo>
                      <a:pt x="3" y="344"/>
                    </a:lnTo>
                    <a:lnTo>
                      <a:pt x="6" y="342"/>
                    </a:lnTo>
                    <a:lnTo>
                      <a:pt x="11" y="339"/>
                    </a:lnTo>
                    <a:lnTo>
                      <a:pt x="16" y="335"/>
                    </a:lnTo>
                    <a:lnTo>
                      <a:pt x="22" y="332"/>
                    </a:lnTo>
                    <a:lnTo>
                      <a:pt x="28" y="327"/>
                    </a:lnTo>
                    <a:lnTo>
                      <a:pt x="35" y="323"/>
                    </a:lnTo>
                    <a:lnTo>
                      <a:pt x="42" y="319"/>
                    </a:lnTo>
                    <a:lnTo>
                      <a:pt x="48" y="314"/>
                    </a:lnTo>
                    <a:lnTo>
                      <a:pt x="55" y="310"/>
                    </a:lnTo>
                    <a:lnTo>
                      <a:pt x="61" y="306"/>
                    </a:lnTo>
                    <a:lnTo>
                      <a:pt x="67" y="302"/>
                    </a:lnTo>
                    <a:lnTo>
                      <a:pt x="72" y="299"/>
                    </a:lnTo>
                    <a:lnTo>
                      <a:pt x="77" y="295"/>
                    </a:lnTo>
                    <a:lnTo>
                      <a:pt x="81" y="293"/>
                    </a:lnTo>
                    <a:lnTo>
                      <a:pt x="83" y="291"/>
                    </a:lnTo>
                    <a:lnTo>
                      <a:pt x="85" y="290"/>
                    </a:lnTo>
                    <a:lnTo>
                      <a:pt x="81" y="291"/>
                    </a:lnTo>
                    <a:lnTo>
                      <a:pt x="78" y="293"/>
                    </a:lnTo>
                    <a:lnTo>
                      <a:pt x="74" y="295"/>
                    </a:lnTo>
                    <a:lnTo>
                      <a:pt x="69" y="297"/>
                    </a:lnTo>
                    <a:lnTo>
                      <a:pt x="65" y="299"/>
                    </a:lnTo>
                    <a:lnTo>
                      <a:pt x="61" y="301"/>
                    </a:lnTo>
                    <a:lnTo>
                      <a:pt x="56" y="304"/>
                    </a:lnTo>
                    <a:lnTo>
                      <a:pt x="52" y="306"/>
                    </a:lnTo>
                    <a:lnTo>
                      <a:pt x="48" y="308"/>
                    </a:lnTo>
                    <a:lnTo>
                      <a:pt x="44" y="311"/>
                    </a:lnTo>
                    <a:lnTo>
                      <a:pt x="40" y="313"/>
                    </a:lnTo>
                    <a:lnTo>
                      <a:pt x="37" y="314"/>
                    </a:lnTo>
                    <a:lnTo>
                      <a:pt x="34" y="316"/>
                    </a:lnTo>
                    <a:lnTo>
                      <a:pt x="31" y="318"/>
                    </a:lnTo>
                    <a:lnTo>
                      <a:pt x="30" y="319"/>
                    </a:lnTo>
                    <a:lnTo>
                      <a:pt x="29" y="320"/>
                    </a:lnTo>
                    <a:lnTo>
                      <a:pt x="26" y="318"/>
                    </a:lnTo>
                    <a:lnTo>
                      <a:pt x="24" y="314"/>
                    </a:lnTo>
                    <a:lnTo>
                      <a:pt x="23" y="310"/>
                    </a:lnTo>
                    <a:lnTo>
                      <a:pt x="22" y="306"/>
                    </a:lnTo>
                    <a:lnTo>
                      <a:pt x="21" y="301"/>
                    </a:lnTo>
                    <a:lnTo>
                      <a:pt x="19" y="297"/>
                    </a:lnTo>
                    <a:lnTo>
                      <a:pt x="18" y="293"/>
                    </a:lnTo>
                    <a:lnTo>
                      <a:pt x="16" y="289"/>
                    </a:lnTo>
                    <a:lnTo>
                      <a:pt x="21" y="278"/>
                    </a:lnTo>
                    <a:lnTo>
                      <a:pt x="26" y="268"/>
                    </a:lnTo>
                    <a:lnTo>
                      <a:pt x="32" y="259"/>
                    </a:lnTo>
                    <a:lnTo>
                      <a:pt x="38" y="251"/>
                    </a:lnTo>
                    <a:lnTo>
                      <a:pt x="45" y="243"/>
                    </a:lnTo>
                    <a:lnTo>
                      <a:pt x="52" y="236"/>
                    </a:lnTo>
                    <a:lnTo>
                      <a:pt x="59" y="229"/>
                    </a:lnTo>
                    <a:lnTo>
                      <a:pt x="67" y="223"/>
                    </a:lnTo>
                    <a:lnTo>
                      <a:pt x="74" y="217"/>
                    </a:lnTo>
                    <a:lnTo>
                      <a:pt x="82" y="212"/>
                    </a:lnTo>
                    <a:lnTo>
                      <a:pt x="90" y="206"/>
                    </a:lnTo>
                    <a:lnTo>
                      <a:pt x="98" y="202"/>
                    </a:lnTo>
                    <a:lnTo>
                      <a:pt x="106" y="197"/>
                    </a:lnTo>
                    <a:lnTo>
                      <a:pt x="114" y="192"/>
                    </a:lnTo>
                    <a:lnTo>
                      <a:pt x="122" y="187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5" y="183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114" y="188"/>
                    </a:lnTo>
                    <a:lnTo>
                      <a:pt x="109" y="190"/>
                    </a:lnTo>
                    <a:lnTo>
                      <a:pt x="105" y="193"/>
                    </a:lnTo>
                    <a:lnTo>
                      <a:pt x="100" y="195"/>
                    </a:lnTo>
                    <a:lnTo>
                      <a:pt x="96" y="197"/>
                    </a:lnTo>
                    <a:lnTo>
                      <a:pt x="91" y="200"/>
                    </a:lnTo>
                    <a:lnTo>
                      <a:pt x="87" y="203"/>
                    </a:lnTo>
                    <a:lnTo>
                      <a:pt x="83" y="206"/>
                    </a:lnTo>
                    <a:lnTo>
                      <a:pt x="79" y="208"/>
                    </a:lnTo>
                    <a:lnTo>
                      <a:pt x="76" y="210"/>
                    </a:lnTo>
                    <a:lnTo>
                      <a:pt x="74" y="212"/>
                    </a:lnTo>
                    <a:lnTo>
                      <a:pt x="72" y="213"/>
                    </a:lnTo>
                    <a:lnTo>
                      <a:pt x="71" y="209"/>
                    </a:lnTo>
                    <a:lnTo>
                      <a:pt x="69" y="204"/>
                    </a:lnTo>
                    <a:lnTo>
                      <a:pt x="68" y="200"/>
                    </a:lnTo>
                    <a:lnTo>
                      <a:pt x="65" y="196"/>
                    </a:lnTo>
                    <a:lnTo>
                      <a:pt x="64" y="193"/>
                    </a:lnTo>
                    <a:lnTo>
                      <a:pt x="62" y="189"/>
                    </a:lnTo>
                    <a:lnTo>
                      <a:pt x="61" y="184"/>
                    </a:lnTo>
                    <a:lnTo>
                      <a:pt x="60" y="180"/>
                    </a:lnTo>
                    <a:lnTo>
                      <a:pt x="61" y="178"/>
                    </a:lnTo>
                    <a:lnTo>
                      <a:pt x="61" y="175"/>
                    </a:lnTo>
                    <a:lnTo>
                      <a:pt x="63" y="172"/>
                    </a:lnTo>
                    <a:lnTo>
                      <a:pt x="64" y="170"/>
                    </a:lnTo>
                    <a:lnTo>
                      <a:pt x="66" y="165"/>
                    </a:lnTo>
                    <a:lnTo>
                      <a:pt x="69" y="160"/>
                    </a:lnTo>
                    <a:lnTo>
                      <a:pt x="72" y="155"/>
                    </a:lnTo>
                    <a:lnTo>
                      <a:pt x="76" y="150"/>
                    </a:lnTo>
                    <a:lnTo>
                      <a:pt x="80" y="144"/>
                    </a:lnTo>
                    <a:lnTo>
                      <a:pt x="85" y="138"/>
                    </a:lnTo>
                    <a:lnTo>
                      <a:pt x="90" y="133"/>
                    </a:lnTo>
                    <a:lnTo>
                      <a:pt x="95" y="127"/>
                    </a:lnTo>
                    <a:lnTo>
                      <a:pt x="99" y="122"/>
                    </a:lnTo>
                    <a:lnTo>
                      <a:pt x="105" y="117"/>
                    </a:lnTo>
                    <a:lnTo>
                      <a:pt x="109" y="112"/>
                    </a:lnTo>
                    <a:lnTo>
                      <a:pt x="114" y="108"/>
                    </a:lnTo>
                    <a:lnTo>
                      <a:pt x="118" y="104"/>
                    </a:lnTo>
                    <a:lnTo>
                      <a:pt x="122" y="100"/>
                    </a:lnTo>
                    <a:lnTo>
                      <a:pt x="125" y="96"/>
                    </a:lnTo>
                    <a:lnTo>
                      <a:pt x="127" y="94"/>
                    </a:lnTo>
                    <a:lnTo>
                      <a:pt x="125" y="94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17" y="95"/>
                    </a:lnTo>
                    <a:lnTo>
                      <a:pt x="114" y="96"/>
                    </a:lnTo>
                    <a:lnTo>
                      <a:pt x="112" y="97"/>
                    </a:lnTo>
                    <a:lnTo>
                      <a:pt x="109" y="98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4" y="94"/>
                    </a:lnTo>
                    <a:lnTo>
                      <a:pt x="103" y="90"/>
                    </a:lnTo>
                    <a:lnTo>
                      <a:pt x="101" y="84"/>
                    </a:lnTo>
                    <a:lnTo>
                      <a:pt x="100" y="78"/>
                    </a:lnTo>
                    <a:lnTo>
                      <a:pt x="99" y="73"/>
                    </a:lnTo>
                    <a:lnTo>
                      <a:pt x="98" y="67"/>
                    </a:lnTo>
                    <a:lnTo>
                      <a:pt x="97" y="63"/>
                    </a:lnTo>
                    <a:lnTo>
                      <a:pt x="100" y="56"/>
                    </a:lnTo>
                    <a:lnTo>
                      <a:pt x="103" y="49"/>
                    </a:lnTo>
                    <a:lnTo>
                      <a:pt x="106" y="43"/>
                    </a:lnTo>
                    <a:lnTo>
                      <a:pt x="109" y="37"/>
                    </a:lnTo>
                    <a:lnTo>
                      <a:pt x="112" y="32"/>
                    </a:lnTo>
                    <a:lnTo>
                      <a:pt x="115" y="28"/>
                    </a:lnTo>
                    <a:lnTo>
                      <a:pt x="118" y="24"/>
                    </a:lnTo>
                    <a:lnTo>
                      <a:pt x="121" y="20"/>
                    </a:lnTo>
                    <a:lnTo>
                      <a:pt x="123" y="17"/>
                    </a:lnTo>
                    <a:lnTo>
                      <a:pt x="126" y="14"/>
                    </a:lnTo>
                    <a:lnTo>
                      <a:pt x="128" y="12"/>
                    </a:lnTo>
                    <a:lnTo>
                      <a:pt x="130" y="10"/>
                    </a:lnTo>
                    <a:lnTo>
                      <a:pt x="132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6" y="5"/>
                    </a:lnTo>
                    <a:lnTo>
                      <a:pt x="139" y="4"/>
                    </a:lnTo>
                    <a:lnTo>
                      <a:pt x="141" y="3"/>
                    </a:lnTo>
                    <a:lnTo>
                      <a:pt x="143" y="2"/>
                    </a:lnTo>
                    <a:lnTo>
                      <a:pt x="146" y="1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2" y="1"/>
                    </a:lnTo>
                    <a:lnTo>
                      <a:pt x="154" y="3"/>
                    </a:lnTo>
                    <a:lnTo>
                      <a:pt x="157" y="8"/>
                    </a:lnTo>
                    <a:lnTo>
                      <a:pt x="158" y="14"/>
                    </a:lnTo>
                    <a:lnTo>
                      <a:pt x="159" y="22"/>
                    </a:lnTo>
                    <a:lnTo>
                      <a:pt x="159" y="28"/>
                    </a:lnTo>
                    <a:lnTo>
                      <a:pt x="158" y="32"/>
                    </a:lnTo>
                    <a:lnTo>
                      <a:pt x="157" y="35"/>
                    </a:lnTo>
                    <a:lnTo>
                      <a:pt x="156" y="37"/>
                    </a:lnTo>
                    <a:lnTo>
                      <a:pt x="154" y="40"/>
                    </a:lnTo>
                    <a:lnTo>
                      <a:pt x="152" y="42"/>
                    </a:lnTo>
                    <a:lnTo>
                      <a:pt x="150" y="45"/>
                    </a:lnTo>
                    <a:lnTo>
                      <a:pt x="149" y="47"/>
                    </a:lnTo>
                    <a:lnTo>
                      <a:pt x="147" y="49"/>
                    </a:lnTo>
                    <a:lnTo>
                      <a:pt x="152" y="51"/>
                    </a:lnTo>
                    <a:lnTo>
                      <a:pt x="156" y="52"/>
                    </a:lnTo>
                    <a:lnTo>
                      <a:pt x="160" y="54"/>
                    </a:lnTo>
                    <a:lnTo>
                      <a:pt x="164" y="56"/>
                    </a:lnTo>
                    <a:lnTo>
                      <a:pt x="168" y="59"/>
                    </a:lnTo>
                    <a:lnTo>
                      <a:pt x="172" y="62"/>
                    </a:lnTo>
                    <a:lnTo>
                      <a:pt x="176" y="65"/>
                    </a:lnTo>
                    <a:lnTo>
                      <a:pt x="180" y="70"/>
                    </a:lnTo>
                    <a:lnTo>
                      <a:pt x="180" y="79"/>
                    </a:lnTo>
                    <a:lnTo>
                      <a:pt x="181" y="88"/>
                    </a:lnTo>
                    <a:lnTo>
                      <a:pt x="182" y="97"/>
                    </a:lnTo>
                    <a:lnTo>
                      <a:pt x="180" y="107"/>
                    </a:lnTo>
                    <a:lnTo>
                      <a:pt x="178" y="108"/>
                    </a:lnTo>
                    <a:lnTo>
                      <a:pt x="174" y="109"/>
                    </a:lnTo>
                    <a:lnTo>
                      <a:pt x="170" y="112"/>
                    </a:lnTo>
                    <a:lnTo>
                      <a:pt x="165" y="116"/>
                    </a:lnTo>
                    <a:lnTo>
                      <a:pt x="159" y="119"/>
                    </a:lnTo>
                    <a:lnTo>
                      <a:pt x="155" y="123"/>
                    </a:lnTo>
                    <a:lnTo>
                      <a:pt x="150" y="128"/>
                    </a:lnTo>
                    <a:lnTo>
                      <a:pt x="147" y="132"/>
                    </a:lnTo>
                    <a:lnTo>
                      <a:pt x="151" y="131"/>
                    </a:lnTo>
                    <a:lnTo>
                      <a:pt x="155" y="131"/>
                    </a:lnTo>
                    <a:lnTo>
                      <a:pt x="159" y="130"/>
                    </a:lnTo>
                    <a:lnTo>
                      <a:pt x="162" y="130"/>
                    </a:lnTo>
                    <a:lnTo>
                      <a:pt x="166" y="130"/>
                    </a:lnTo>
                    <a:lnTo>
                      <a:pt x="170" y="131"/>
                    </a:lnTo>
                    <a:lnTo>
                      <a:pt x="174" y="131"/>
                    </a:lnTo>
                    <a:lnTo>
                      <a:pt x="178" y="132"/>
                    </a:lnTo>
                    <a:lnTo>
                      <a:pt x="182" y="133"/>
                    </a:lnTo>
                    <a:lnTo>
                      <a:pt x="185" y="134"/>
                    </a:lnTo>
                    <a:lnTo>
                      <a:pt x="189" y="135"/>
                    </a:lnTo>
                    <a:lnTo>
                      <a:pt x="193" y="137"/>
                    </a:lnTo>
                    <a:lnTo>
                      <a:pt x="196" y="138"/>
                    </a:lnTo>
                    <a:lnTo>
                      <a:pt x="200" y="140"/>
                    </a:lnTo>
                    <a:lnTo>
                      <a:pt x="204" y="142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9" y="149"/>
                    </a:lnTo>
                    <a:lnTo>
                      <a:pt x="210" y="151"/>
                    </a:lnTo>
                    <a:lnTo>
                      <a:pt x="210" y="154"/>
                    </a:lnTo>
                    <a:lnTo>
                      <a:pt x="210" y="161"/>
                    </a:lnTo>
                    <a:lnTo>
                      <a:pt x="211" y="167"/>
                    </a:lnTo>
                    <a:lnTo>
                      <a:pt x="212" y="174"/>
                    </a:lnTo>
                    <a:lnTo>
                      <a:pt x="212" y="181"/>
                    </a:lnTo>
                    <a:lnTo>
                      <a:pt x="211" y="182"/>
                    </a:lnTo>
                    <a:lnTo>
                      <a:pt x="209" y="183"/>
                    </a:lnTo>
                    <a:lnTo>
                      <a:pt x="207" y="185"/>
                    </a:lnTo>
                    <a:lnTo>
                      <a:pt x="204" y="186"/>
                    </a:lnTo>
                    <a:lnTo>
                      <a:pt x="202" y="188"/>
                    </a:lnTo>
                    <a:lnTo>
                      <a:pt x="199" y="190"/>
                    </a:lnTo>
                    <a:lnTo>
                      <a:pt x="196" y="192"/>
                    </a:lnTo>
                    <a:lnTo>
                      <a:pt x="193" y="194"/>
                    </a:lnTo>
                    <a:lnTo>
                      <a:pt x="190" y="196"/>
                    </a:lnTo>
                    <a:lnTo>
                      <a:pt x="187" y="198"/>
                    </a:lnTo>
                    <a:lnTo>
                      <a:pt x="184" y="200"/>
                    </a:lnTo>
                    <a:lnTo>
                      <a:pt x="181" y="202"/>
                    </a:lnTo>
                    <a:lnTo>
                      <a:pt x="178" y="204"/>
                    </a:lnTo>
                    <a:lnTo>
                      <a:pt x="176" y="206"/>
                    </a:lnTo>
                    <a:lnTo>
                      <a:pt x="175" y="208"/>
                    </a:lnTo>
                    <a:lnTo>
                      <a:pt x="173" y="209"/>
                    </a:lnTo>
                    <a:lnTo>
                      <a:pt x="178" y="211"/>
                    </a:lnTo>
                    <a:lnTo>
                      <a:pt x="182" y="213"/>
                    </a:lnTo>
                    <a:lnTo>
                      <a:pt x="187" y="214"/>
                    </a:lnTo>
                    <a:lnTo>
                      <a:pt x="192" y="216"/>
                    </a:lnTo>
                    <a:lnTo>
                      <a:pt x="196" y="217"/>
                    </a:lnTo>
                    <a:lnTo>
                      <a:pt x="200" y="219"/>
                    </a:lnTo>
                    <a:lnTo>
                      <a:pt x="205" y="221"/>
                    </a:lnTo>
                    <a:lnTo>
                      <a:pt x="209" y="222"/>
                    </a:lnTo>
                    <a:lnTo>
                      <a:pt x="214" y="224"/>
                    </a:lnTo>
                    <a:lnTo>
                      <a:pt x="218" y="226"/>
                    </a:lnTo>
                    <a:lnTo>
                      <a:pt x="222" y="228"/>
                    </a:lnTo>
                    <a:lnTo>
                      <a:pt x="226" y="230"/>
                    </a:lnTo>
                    <a:lnTo>
                      <a:pt x="231" y="232"/>
                    </a:lnTo>
                    <a:lnTo>
                      <a:pt x="235" y="234"/>
                    </a:lnTo>
                    <a:lnTo>
                      <a:pt x="239" y="236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8" y="242"/>
                    </a:lnTo>
                    <a:lnTo>
                      <a:pt x="249" y="243"/>
                    </a:lnTo>
                    <a:lnTo>
                      <a:pt x="250" y="245"/>
                    </a:lnTo>
                    <a:lnTo>
                      <a:pt x="250" y="246"/>
                    </a:lnTo>
                    <a:lnTo>
                      <a:pt x="250" y="248"/>
                    </a:lnTo>
                    <a:lnTo>
                      <a:pt x="251" y="256"/>
                    </a:lnTo>
                    <a:lnTo>
                      <a:pt x="251" y="263"/>
                    </a:lnTo>
                    <a:lnTo>
                      <a:pt x="252" y="271"/>
                    </a:lnTo>
                    <a:lnTo>
                      <a:pt x="253" y="279"/>
                    </a:lnTo>
                    <a:lnTo>
                      <a:pt x="248" y="281"/>
                    </a:lnTo>
                    <a:lnTo>
                      <a:pt x="244" y="282"/>
                    </a:lnTo>
                    <a:lnTo>
                      <a:pt x="240" y="284"/>
                    </a:lnTo>
                    <a:lnTo>
                      <a:pt x="235" y="286"/>
                    </a:lnTo>
                    <a:lnTo>
                      <a:pt x="231" y="287"/>
                    </a:lnTo>
                    <a:lnTo>
                      <a:pt x="227" y="289"/>
                    </a:lnTo>
                    <a:lnTo>
                      <a:pt x="223" y="291"/>
                    </a:lnTo>
                    <a:lnTo>
                      <a:pt x="218" y="294"/>
                    </a:lnTo>
                    <a:lnTo>
                      <a:pt x="222" y="297"/>
                    </a:lnTo>
                    <a:lnTo>
                      <a:pt x="226" y="299"/>
                    </a:lnTo>
                    <a:lnTo>
                      <a:pt x="230" y="300"/>
                    </a:lnTo>
                    <a:lnTo>
                      <a:pt x="234" y="302"/>
                    </a:lnTo>
                    <a:lnTo>
                      <a:pt x="237" y="303"/>
                    </a:lnTo>
                    <a:lnTo>
                      <a:pt x="241" y="305"/>
                    </a:lnTo>
                    <a:lnTo>
                      <a:pt x="245" y="307"/>
                    </a:lnTo>
                    <a:lnTo>
                      <a:pt x="249" y="308"/>
                    </a:lnTo>
                    <a:lnTo>
                      <a:pt x="253" y="310"/>
                    </a:lnTo>
                    <a:lnTo>
                      <a:pt x="257" y="311"/>
                    </a:lnTo>
                    <a:lnTo>
                      <a:pt x="260" y="313"/>
                    </a:lnTo>
                    <a:lnTo>
                      <a:pt x="264" y="314"/>
                    </a:lnTo>
                    <a:lnTo>
                      <a:pt x="268" y="31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9" y="323"/>
                    </a:lnTo>
                    <a:lnTo>
                      <a:pt x="279" y="324"/>
                    </a:lnTo>
                    <a:lnTo>
                      <a:pt x="279" y="325"/>
                    </a:lnTo>
                    <a:lnTo>
                      <a:pt x="279" y="327"/>
                    </a:lnTo>
                    <a:lnTo>
                      <a:pt x="280" y="327"/>
                    </a:lnTo>
                    <a:lnTo>
                      <a:pt x="282" y="337"/>
                    </a:lnTo>
                    <a:lnTo>
                      <a:pt x="284" y="346"/>
                    </a:lnTo>
                    <a:lnTo>
                      <a:pt x="284" y="357"/>
                    </a:lnTo>
                    <a:lnTo>
                      <a:pt x="285" y="367"/>
                    </a:lnTo>
                    <a:lnTo>
                      <a:pt x="279" y="366"/>
                    </a:lnTo>
                    <a:lnTo>
                      <a:pt x="272" y="365"/>
                    </a:lnTo>
                    <a:lnTo>
                      <a:pt x="266" y="365"/>
                    </a:lnTo>
                    <a:lnTo>
                      <a:pt x="259" y="364"/>
                    </a:lnTo>
                    <a:lnTo>
                      <a:pt x="253" y="363"/>
                    </a:lnTo>
                    <a:lnTo>
                      <a:pt x="246" y="362"/>
                    </a:lnTo>
                    <a:lnTo>
                      <a:pt x="239" y="361"/>
                    </a:lnTo>
                    <a:lnTo>
                      <a:pt x="232" y="360"/>
                    </a:lnTo>
                    <a:lnTo>
                      <a:pt x="224" y="360"/>
                    </a:lnTo>
                    <a:lnTo>
                      <a:pt x="216" y="359"/>
                    </a:lnTo>
                    <a:lnTo>
                      <a:pt x="208" y="359"/>
                    </a:lnTo>
                    <a:lnTo>
                      <a:pt x="200" y="359"/>
                    </a:lnTo>
                    <a:lnTo>
                      <a:pt x="191" y="359"/>
                    </a:lnTo>
                    <a:lnTo>
                      <a:pt x="182" y="359"/>
                    </a:lnTo>
                    <a:lnTo>
                      <a:pt x="172" y="359"/>
                    </a:lnTo>
                    <a:lnTo>
                      <a:pt x="162" y="359"/>
                    </a:lnTo>
                    <a:close/>
                  </a:path>
                </a:pathLst>
              </a:custGeom>
              <a:solidFill>
                <a:srgbClr val="00B050"/>
              </a:solidFill>
              <a:ln w="7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4" name="Picture 7" descr="F:\DCIM\123CANON\IMG_8219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428596" y="2500306"/>
            <a:ext cx="4000528" cy="30006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3" name="Picture 2" descr="F:\DCIM\123CANON\IMG_8222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3571868" y="428604"/>
            <a:ext cx="4058979" cy="3044441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8000"/>
                </a:solidFill>
              </a:rPr>
              <a:t>Многообразие голосеменных растений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857500" y="1714500"/>
            <a:ext cx="34290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669900"/>
                </a:solidFill>
                <a:hlinkClick r:id="rId2" action="ppaction://hlinksldjump"/>
              </a:rPr>
              <a:t>1Саговниковые</a:t>
            </a:r>
            <a:r>
              <a:rPr lang="ru-RU" sz="3600">
                <a:solidFill>
                  <a:srgbClr val="669900"/>
                </a:solidFill>
              </a:rPr>
              <a:t> </a:t>
            </a: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3214688" y="2428875"/>
            <a:ext cx="2500312" cy="2500313"/>
          </a:xfrm>
          <a:prstGeom prst="quadArrowCallout">
            <a:avLst>
              <a:gd name="adj1" fmla="val 0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786438" y="3357563"/>
            <a:ext cx="2571750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669900"/>
                </a:solidFill>
                <a:hlinkClick r:id="rId3" action="ppaction://hlinksldjump"/>
              </a:rPr>
              <a:t>2 Гнетовые </a:t>
            </a:r>
            <a:endParaRPr lang="ru-RU" sz="3600">
              <a:solidFill>
                <a:srgbClr val="669900"/>
              </a:solidFill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57188" y="3357563"/>
            <a:ext cx="2786062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669900"/>
                </a:solidFill>
                <a:hlinkClick r:id="rId4" action="ppaction://hlinksldjump"/>
              </a:rPr>
              <a:t>3 Гинговые</a:t>
            </a:r>
            <a:r>
              <a:rPr lang="ru-RU" sz="3600">
                <a:solidFill>
                  <a:srgbClr val="669900"/>
                </a:solidFill>
              </a:rPr>
              <a:t>  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071813" y="4929188"/>
            <a:ext cx="2786062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669900"/>
                </a:solidFill>
                <a:hlinkClick r:id="rId5" action="ppaction://hlinksldjump"/>
              </a:rPr>
              <a:t>4 Хвойные</a:t>
            </a:r>
            <a:r>
              <a:rPr lang="ru-RU" sz="3600">
                <a:solidFill>
                  <a:srgbClr val="669900"/>
                </a:solidFill>
              </a:rPr>
              <a:t>  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1143000" y="414337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</a:rPr>
              <a:t>1 вид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6572250" y="414337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</a:rPr>
              <a:t>70 вид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4071938" y="114300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</a:rPr>
              <a:t>100 вид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3929063" y="5857875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</a:rPr>
              <a:t>560 вид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Саговн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928688"/>
            <a:ext cx="7486650" cy="4929187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267" name="Рисунок 2" descr="http://prirodavocrug.ucoz.ru/vicshiespor/PH033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090062">
            <a:off x="601663" y="4762500"/>
            <a:ext cx="1828800" cy="1857375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571875" y="285750"/>
            <a:ext cx="204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00B050"/>
                </a:solidFill>
              </a:rPr>
              <a:t>Саговник</a:t>
            </a: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8286750" y="6429375"/>
            <a:ext cx="357188" cy="214313"/>
          </a:xfrm>
          <a:prstGeom prst="actionButtonBlank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Вельвич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500188"/>
            <a:ext cx="7215188" cy="4562475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928813" y="214313"/>
            <a:ext cx="5186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00B050"/>
                </a:solidFill>
              </a:rPr>
              <a:t>Вельвичия удивительная </a:t>
            </a:r>
          </a:p>
          <a:p>
            <a:pPr algn="ctr"/>
            <a:r>
              <a:rPr lang="ru-RU" sz="3600">
                <a:solidFill>
                  <a:srgbClr val="00B050"/>
                </a:solidFill>
              </a:rPr>
              <a:t>из пустыни Намиб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Гнету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000125"/>
            <a:ext cx="6691312" cy="5019675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214688" y="214313"/>
            <a:ext cx="287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00B050"/>
                </a:solidFill>
              </a:rPr>
              <a:t>Лиана гнетум</a:t>
            </a: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8286750" y="6357938"/>
            <a:ext cx="285750" cy="214312"/>
          </a:xfrm>
          <a:prstGeom prst="actionButtonBlank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http://prirodavocrug.ucoz.ru/vicshiespor/leafbran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928688"/>
            <a:ext cx="6192838" cy="5149850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286000" y="285750"/>
            <a:ext cx="4370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00B050"/>
                </a:solidFill>
              </a:rPr>
              <a:t>Гинкго двулопастной</a:t>
            </a: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286750" y="6429375"/>
            <a:ext cx="285750" cy="214313"/>
          </a:xfrm>
          <a:prstGeom prst="actionButtonBlank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71563"/>
            <a:ext cx="6888163" cy="5192712"/>
          </a:xfrm>
          <a:prstGeom prst="rect">
            <a:avLst/>
          </a:prstGeom>
          <a:noFill/>
          <a:ln w="762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571875" y="285750"/>
            <a:ext cx="1831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00B050"/>
                </a:solidFill>
              </a:rPr>
              <a:t>Секвойя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2380</TotalTime>
  <Words>285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Times New Roman</vt:lpstr>
      <vt:lpstr>Arial</vt:lpstr>
      <vt:lpstr>Century Schoolbook</vt:lpstr>
      <vt:lpstr>Wingdings</vt:lpstr>
      <vt:lpstr>Wingdings 2</vt:lpstr>
      <vt:lpstr>Comic Sans MS</vt:lpstr>
      <vt:lpstr>Calibri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227</cp:revision>
  <dcterms:created xsi:type="dcterms:W3CDTF">2004-08-14T15:45:30Z</dcterms:created>
  <dcterms:modified xsi:type="dcterms:W3CDTF">2014-05-02T18:12:35Z</dcterms:modified>
</cp:coreProperties>
</file>