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9" r:id="rId8"/>
    <p:sldId id="270" r:id="rId9"/>
    <p:sldId id="262" r:id="rId10"/>
    <p:sldId id="263" r:id="rId11"/>
    <p:sldId id="266" r:id="rId12"/>
    <p:sldId id="264" r:id="rId13"/>
    <p:sldId id="267" r:id="rId14"/>
    <p:sldId id="268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17" autoAdjust="0"/>
  </p:normalViewPr>
  <p:slideViewPr>
    <p:cSldViewPr>
      <p:cViewPr varScale="1">
        <p:scale>
          <a:sx n="45" d="100"/>
          <a:sy n="45" d="100"/>
        </p:scale>
        <p:origin x="-10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2064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ru-RU" smtClean="0"/>
              <a:t>ИЗ ДЕТСКИХ ЖУРНАЛОВ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C9C337-6529-4192-AF3A-93E75BEA1126}" type="datetimeFigureOut">
              <a:rPr lang="ru-RU" smtClean="0"/>
              <a:pPr/>
              <a:t>02.05.2014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5E933C-575D-4507-88DB-8146C42020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46646910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ru-RU" smtClean="0"/>
              <a:t>ИЗ ДЕТСКИХ ЖУРНАЛОВ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C5D3F8-9211-4B90-AB67-E38AF77ED11E}" type="datetimeFigureOut">
              <a:rPr lang="ru-RU" smtClean="0"/>
              <a:pPr/>
              <a:t>02.05.2014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EC0350-2A2A-4F49-9C54-31DD237ACB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34569505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5" name="Верхний колонтитул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ru-RU" smtClean="0"/>
              <a:t>ИЗ ДЕТСКИХ ЖУРНАЛОВ</a:t>
            </a:r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ru-RU" smtClean="0"/>
              <a:t>МБОУ "Висимская ООШ", Бовкун Марина Леонидовна, учитель начальных классов</a:t>
            </a: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936CBC5-ADB6-4E06-A366-3F015103F7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МБОУ "Висимская ООШ", Бовкун Марина Леонидовна, учитель начальных классов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36CBC5-ADB6-4E06-A366-3F015103F7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МБОУ "Висимская ООШ", Бовкун Марина Леонидовна, учитель начальных классов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36CBC5-ADB6-4E06-A366-3F015103F7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МБОУ "Висимская ООШ", Бовкун Марина Леонидовна, учитель начальных классов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36CBC5-ADB6-4E06-A366-3F015103F7F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МБОУ "Висимская ООШ", Бовкун Марина Леонидовна, учитель начальных классов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36CBC5-ADB6-4E06-A366-3F015103F7F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МБОУ "Висимская ООШ", Бовкун Марина Леонидовна, учитель начальных классов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36CBC5-ADB6-4E06-A366-3F015103F7F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МБОУ "Висимская ООШ", Бовкун Марина Леонидовна, учитель начальных классов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36CBC5-ADB6-4E06-A366-3F015103F7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МБОУ "Висимская ООШ", Бовкун Марина Леонидовна, учитель начальных классов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36CBC5-ADB6-4E06-A366-3F015103F7F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МБОУ "Висимская ООШ", Бовкун Марина Леонидовна, учитель начальных классов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36CBC5-ADB6-4E06-A366-3F015103F7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ru-RU" smtClean="0"/>
              <a:t>МБОУ "Висимская ООШ", Бовкун Марина Леонидовна, учитель начальных классов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36CBC5-ADB6-4E06-A366-3F015103F7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ru-RU" smtClean="0"/>
              <a:t>МБОУ "Висимская ООШ", Бовкун Марина Леонидовна, учитель начальных классов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936CBC5-ADB6-4E06-A366-3F015103F7F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ru-RU" smtClean="0"/>
              <a:t>МБОУ "Висимская ООШ", Бовкун Марина Леонидовна, учитель начальных классов</a:t>
            </a: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936CBC5-ADB6-4E06-A366-3F015103F7F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images.yandex.r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Relationship Id="rId5" Type="http://schemas.openxmlformats.org/officeDocument/2006/relationships/slide" Target="slide6.xml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6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ИЗ ДЕТСКИХ ЖУРНАЛОВ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Урок литературного чтения, </a:t>
            </a:r>
          </a:p>
          <a:p>
            <a:r>
              <a:rPr lang="ru-RU" dirty="0" smtClean="0"/>
              <a:t>2 класс</a:t>
            </a:r>
          </a:p>
          <a:p>
            <a:r>
              <a:rPr lang="ru-RU" dirty="0" smtClean="0"/>
              <a:t>Бовкун Марина Леонидовна, </a:t>
            </a:r>
          </a:p>
          <a:p>
            <a:r>
              <a:rPr lang="ru-RU" dirty="0" smtClean="0"/>
              <a:t>учитель начальных классов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150000"/>
              </a:lnSpc>
              <a:buNone/>
            </a:pPr>
            <a:r>
              <a:rPr lang="ru-RU" b="1" dirty="0" smtClean="0"/>
              <a:t>Стр</a:t>
            </a:r>
            <a:r>
              <a:rPr lang="ru-RU" b="1" dirty="0"/>
              <a:t>. </a:t>
            </a:r>
            <a:r>
              <a:rPr lang="ru-RU" b="1" dirty="0" smtClean="0"/>
              <a:t>159. </a:t>
            </a:r>
          </a:p>
          <a:p>
            <a:pPr>
              <a:lnSpc>
                <a:spcPct val="150000"/>
              </a:lnSpc>
            </a:pPr>
            <a:r>
              <a:rPr lang="ru-RU" dirty="0"/>
              <a:t>1 вопрос </a:t>
            </a:r>
            <a:r>
              <a:rPr lang="ru-RU" dirty="0" smtClean="0"/>
              <a:t>- </a:t>
            </a:r>
            <a:r>
              <a:rPr lang="ru-RU" b="1" dirty="0" smtClean="0"/>
              <a:t>Тимофей</a:t>
            </a:r>
            <a:r>
              <a:rPr lang="ru-RU" dirty="0" smtClean="0"/>
              <a:t>, 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2 вопрос - </a:t>
            </a:r>
            <a:r>
              <a:rPr lang="ru-RU" b="1" dirty="0" smtClean="0"/>
              <a:t>Варя</a:t>
            </a:r>
            <a:r>
              <a:rPr lang="ru-RU" dirty="0" smtClean="0"/>
              <a:t>, 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3 вопрос - </a:t>
            </a:r>
            <a:r>
              <a:rPr lang="ru-RU" b="1" dirty="0" smtClean="0"/>
              <a:t>Лиза</a:t>
            </a:r>
            <a:r>
              <a:rPr lang="ru-RU" dirty="0" smtClean="0"/>
              <a:t>, 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4 вопрос - </a:t>
            </a:r>
            <a:r>
              <a:rPr lang="ru-RU" b="1" dirty="0" smtClean="0"/>
              <a:t>Максим</a:t>
            </a:r>
            <a:r>
              <a:rPr lang="ru-RU" dirty="0"/>
              <a:t>, </a:t>
            </a:r>
            <a:endParaRPr lang="ru-RU" dirty="0" smtClean="0"/>
          </a:p>
          <a:p>
            <a:pPr>
              <a:lnSpc>
                <a:spcPct val="150000"/>
              </a:lnSpc>
            </a:pPr>
            <a:r>
              <a:rPr lang="ru-RU" dirty="0" smtClean="0"/>
              <a:t>5 вопрос – </a:t>
            </a:r>
            <a:r>
              <a:rPr lang="ru-RU" b="1" dirty="0" smtClean="0"/>
              <a:t>Артём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"Висимская ООШ", Бовкун Марина Леонидовна, учитель начальных классов</a:t>
            </a:r>
            <a:endParaRPr lang="ru-RU" dirty="0"/>
          </a:p>
        </p:txBody>
      </p:sp>
      <p:sp>
        <p:nvSpPr>
          <p:cNvPr id="7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Из </a:t>
            </a:r>
            <a:r>
              <a:rPr lang="ru-RU" dirty="0"/>
              <a:t>детских </a:t>
            </a:r>
            <a:r>
              <a:rPr lang="ru-RU" dirty="0" smtClean="0"/>
              <a:t>журналов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lvl="0" indent="-514350">
              <a:lnSpc>
                <a:spcPct val="200000"/>
              </a:lnSpc>
              <a:buFont typeface="+mj-lt"/>
              <a:buAutoNum type="arabicPeriod"/>
            </a:pPr>
            <a:r>
              <a:rPr lang="ru-RU" dirty="0"/>
              <a:t>Название </a:t>
            </a:r>
            <a:r>
              <a:rPr lang="ru-RU" dirty="0" smtClean="0"/>
              <a:t>журнала.</a:t>
            </a:r>
            <a:endParaRPr lang="ru-RU" dirty="0"/>
          </a:p>
          <a:p>
            <a:pPr marL="624078" lvl="0" indent="-514350">
              <a:lnSpc>
                <a:spcPct val="200000"/>
              </a:lnSpc>
              <a:buFont typeface="+mj-lt"/>
              <a:buAutoNum type="arabicPeriod"/>
            </a:pPr>
            <a:r>
              <a:rPr lang="ru-RU" dirty="0"/>
              <a:t>Дата выпуска </a:t>
            </a:r>
            <a:r>
              <a:rPr lang="ru-RU" dirty="0" smtClean="0"/>
              <a:t>журнала.</a:t>
            </a:r>
            <a:endParaRPr lang="ru-RU" dirty="0"/>
          </a:p>
          <a:p>
            <a:pPr marL="624078" lvl="0" indent="-514350">
              <a:lnSpc>
                <a:spcPct val="200000"/>
              </a:lnSpc>
              <a:buFont typeface="+mj-lt"/>
              <a:buAutoNum type="arabicPeriod"/>
            </a:pPr>
            <a:r>
              <a:rPr lang="ru-RU" dirty="0"/>
              <a:t>Какие разделы имеются в журнале?</a:t>
            </a:r>
          </a:p>
          <a:p>
            <a:pPr marL="624078" lvl="0" indent="-514350">
              <a:lnSpc>
                <a:spcPct val="200000"/>
              </a:lnSpc>
              <a:buFont typeface="+mj-lt"/>
              <a:buAutoNum type="arabicPeriod"/>
            </a:pPr>
            <a:r>
              <a:rPr lang="ru-RU" dirty="0"/>
              <a:t>Какой раздел в журнале показался вам интересным? Почему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План изучения журнала</a:t>
            </a:r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/>
          <a:p>
            <a:r>
              <a:rPr lang="ru-RU" smtClean="0"/>
              <a:t>МБОУ "Висимская ООШ", Бовкун Марина Леонидовна, учитель начальных классов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ru-RU" dirty="0" smtClean="0"/>
              <a:t>Какой </a:t>
            </a:r>
            <a:r>
              <a:rPr lang="ru-RU" dirty="0"/>
              <a:t>раздел мы начали изучать на уроке?</a:t>
            </a:r>
          </a:p>
          <a:p>
            <a:pPr>
              <a:lnSpc>
                <a:spcPct val="200000"/>
              </a:lnSpc>
            </a:pPr>
            <a:r>
              <a:rPr lang="ru-RU" dirty="0" smtClean="0"/>
              <a:t>С </a:t>
            </a:r>
            <a:r>
              <a:rPr lang="ru-RU" dirty="0"/>
              <a:t>какими журналами вы познакомились?</a:t>
            </a:r>
          </a:p>
          <a:p>
            <a:pPr>
              <a:lnSpc>
                <a:spcPct val="200000"/>
              </a:lnSpc>
            </a:pPr>
            <a:r>
              <a:rPr lang="ru-RU" dirty="0" smtClean="0"/>
              <a:t>Какие </a:t>
            </a:r>
            <a:r>
              <a:rPr lang="ru-RU" dirty="0"/>
              <a:t>из них вам были известны?</a:t>
            </a:r>
          </a:p>
        </p:txBody>
      </p:sp>
      <p:sp>
        <p:nvSpPr>
          <p:cNvPr id="5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Из </a:t>
            </a:r>
            <a:r>
              <a:rPr lang="ru-RU" dirty="0"/>
              <a:t>детских </a:t>
            </a:r>
            <a:r>
              <a:rPr lang="ru-RU" dirty="0" smtClean="0"/>
              <a:t>журналов</a:t>
            </a:r>
            <a:endParaRPr lang="ru-RU" dirty="0"/>
          </a:p>
        </p:txBody>
      </p:sp>
      <p:sp>
        <p:nvSpPr>
          <p:cNvPr id="7" name="Нижний колонтитул 1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/>
          <a:p>
            <a:r>
              <a:rPr lang="ru-RU" smtClean="0"/>
              <a:t>МБОУ "Висимская ООШ", Бовкун Марина Леонидовна, учитель начальных классов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306483"/>
          </a:xfrm>
        </p:spPr>
        <p:txBody>
          <a:bodyPr>
            <a:normAutofit/>
          </a:bodyPr>
          <a:lstStyle/>
          <a:p>
            <a:r>
              <a:rPr lang="ru-RU" dirty="0" smtClean="0"/>
              <a:t>Справились </a:t>
            </a:r>
            <a:r>
              <a:rPr lang="ru-RU" dirty="0"/>
              <a:t>ли мы с </a:t>
            </a:r>
            <a:r>
              <a:rPr lang="ru-RU" dirty="0" smtClean="0"/>
              <a:t>задачей?</a:t>
            </a:r>
            <a:endParaRPr lang="ru-RU" dirty="0"/>
          </a:p>
          <a:p>
            <a:r>
              <a:rPr lang="ru-RU" dirty="0" smtClean="0"/>
              <a:t>У меня хорошо получилось…</a:t>
            </a:r>
            <a:endParaRPr lang="ru-RU" dirty="0"/>
          </a:p>
          <a:p>
            <a:r>
              <a:rPr lang="ru-RU" dirty="0" smtClean="0"/>
              <a:t>Мне было трудно…</a:t>
            </a:r>
            <a:endParaRPr lang="ru-RU" dirty="0"/>
          </a:p>
          <a:p>
            <a:r>
              <a:rPr lang="ru-RU" dirty="0" smtClean="0"/>
              <a:t>Оцените </a:t>
            </a:r>
            <a:r>
              <a:rPr lang="ru-RU" dirty="0"/>
              <a:t>свою деятельность</a:t>
            </a:r>
            <a:r>
              <a:rPr lang="ru-RU" dirty="0" smtClean="0"/>
              <a:t>.</a:t>
            </a:r>
          </a:p>
          <a:p>
            <a:pPr>
              <a:lnSpc>
                <a:spcPct val="150000"/>
              </a:lnSpc>
            </a:pP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"Висимская ООШ", Бовкун Марина Леонидовна, учитель начальных классов</a:t>
            </a:r>
            <a:endParaRPr lang="ru-RU" dirty="0"/>
          </a:p>
        </p:txBody>
      </p:sp>
      <p:sp>
        <p:nvSpPr>
          <p:cNvPr id="9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Из </a:t>
            </a:r>
            <a:r>
              <a:rPr lang="ru-RU" dirty="0"/>
              <a:t>детских </a:t>
            </a:r>
            <a:r>
              <a:rPr lang="ru-RU" dirty="0" smtClean="0"/>
              <a:t>журналов</a:t>
            </a:r>
            <a:endParaRPr lang="ru-RU" dirty="0"/>
          </a:p>
        </p:txBody>
      </p:sp>
      <p:sp>
        <p:nvSpPr>
          <p:cNvPr id="10" name="Улыбающееся лицо 9"/>
          <p:cNvSpPr/>
          <p:nvPr/>
        </p:nvSpPr>
        <p:spPr>
          <a:xfrm>
            <a:off x="4067944" y="4653136"/>
            <a:ext cx="1008112" cy="936104"/>
          </a:xfrm>
          <a:prstGeom prst="smileyFace">
            <a:avLst>
              <a:gd name="adj" fmla="val 2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Улыбающееся лицо 10"/>
          <p:cNvSpPr/>
          <p:nvPr/>
        </p:nvSpPr>
        <p:spPr>
          <a:xfrm>
            <a:off x="1907704" y="4653136"/>
            <a:ext cx="1008112" cy="936104"/>
          </a:xfrm>
          <a:prstGeom prst="smileyFac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Улыбающееся лицо 11"/>
          <p:cNvSpPr/>
          <p:nvPr/>
        </p:nvSpPr>
        <p:spPr>
          <a:xfrm>
            <a:off x="6228184" y="4653136"/>
            <a:ext cx="1008112" cy="936104"/>
          </a:xfrm>
          <a:prstGeom prst="smileyFace">
            <a:avLst>
              <a:gd name="adj" fmla="val -465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ru-RU" dirty="0"/>
              <a:t>Приготовьте к следующему уроку интересный материал из своего любимого журнала</a:t>
            </a:r>
            <a:r>
              <a:rPr lang="ru-RU" dirty="0" smtClean="0"/>
              <a:t>.</a:t>
            </a:r>
          </a:p>
          <a:p>
            <a:pPr>
              <a:lnSpc>
                <a:spcPct val="150000"/>
              </a:lnSpc>
            </a:pP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"Висимская ООШ", Бовкун Марина Леонидовна, учитель начальных классов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Домашнее задание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10" name="Рисунок 9" descr="&amp;Tcy;&amp;rcy;&amp;acy;&amp;mcy;&amp;vcy;&amp;acy;&amp;jcy;-12 9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908720"/>
            <a:ext cx="2383155" cy="3214370"/>
          </a:xfrm>
          <a:prstGeom prst="rect">
            <a:avLst/>
          </a:prstGeom>
          <a:noFill/>
          <a:ln w="9525">
            <a:solidFill>
              <a:schemeClr val="accent1">
                <a:lumMod val="40000"/>
                <a:lumOff val="60000"/>
              </a:schemeClr>
            </a:solidFill>
            <a:miter lim="800000"/>
            <a:headEnd/>
            <a:tailEnd/>
          </a:ln>
        </p:spPr>
      </p:pic>
      <p:pic>
        <p:nvPicPr>
          <p:cNvPr id="9" name="Содержимое 8" descr="http://www.bookivedi.ru/photo/6/2009-12-09/9bc25ae72bd0_1214890302_qazx.jpg"/>
          <p:cNvPicPr>
            <a:picLocks noGrp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2996952"/>
            <a:ext cx="2376264" cy="3096344"/>
          </a:xfrm>
          <a:prstGeom prst="rect">
            <a:avLst/>
          </a:prstGeom>
          <a:noFill/>
          <a:ln w="9525">
            <a:solidFill>
              <a:schemeClr val="accent1">
                <a:lumMod val="40000"/>
                <a:lumOff val="6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 smtClean="0"/>
              <a:t>Литературное чтение. 2 класс. </a:t>
            </a:r>
            <a:r>
              <a:rPr lang="ru-RU" dirty="0" err="1" smtClean="0"/>
              <a:t>Учеб.для</a:t>
            </a:r>
            <a:r>
              <a:rPr lang="ru-RU" dirty="0" smtClean="0"/>
              <a:t> </a:t>
            </a:r>
            <a:r>
              <a:rPr lang="ru-RU" dirty="0" err="1" smtClean="0"/>
              <a:t>общеобразоват</a:t>
            </a:r>
            <a:r>
              <a:rPr lang="ru-RU" dirty="0" smtClean="0"/>
              <a:t>. учреждений. В 2 ч. Ч. 1/ [Л.Ф. Климанова, В.Г. Горецкий, М.В. Голованова и др.] - М.: Просвещение, 2011.</a:t>
            </a:r>
          </a:p>
          <a:p>
            <a:pPr lvl="0"/>
            <a:r>
              <a:rPr lang="ru-RU" dirty="0" smtClean="0"/>
              <a:t>Детские журналы </a:t>
            </a:r>
            <a:r>
              <a:rPr lang="en-US" u="sng" dirty="0" smtClean="0">
                <a:hlinkClick r:id="rId2"/>
              </a:rPr>
              <a:t>http</a:t>
            </a:r>
            <a:r>
              <a:rPr lang="ru-RU" u="sng" dirty="0" smtClean="0">
                <a:hlinkClick r:id="rId2"/>
              </a:rPr>
              <a:t>://</a:t>
            </a:r>
            <a:r>
              <a:rPr lang="en-US" u="sng" dirty="0" smtClean="0">
                <a:hlinkClick r:id="rId2"/>
              </a:rPr>
              <a:t>images</a:t>
            </a:r>
            <a:r>
              <a:rPr lang="ru-RU" u="sng" dirty="0" smtClean="0">
                <a:hlinkClick r:id="rId2"/>
              </a:rPr>
              <a:t>.</a:t>
            </a:r>
            <a:r>
              <a:rPr lang="en-US" u="sng" dirty="0" err="1" smtClean="0">
                <a:hlinkClick r:id="rId2"/>
              </a:rPr>
              <a:t>yandex</a:t>
            </a:r>
            <a:r>
              <a:rPr lang="ru-RU" u="sng" dirty="0" smtClean="0">
                <a:hlinkClick r:id="rId2"/>
              </a:rPr>
              <a:t>.</a:t>
            </a:r>
            <a:r>
              <a:rPr lang="en-US" u="sng" dirty="0" smtClean="0">
                <a:hlinkClick r:id="rId2"/>
              </a:rPr>
              <a:t>ru</a:t>
            </a:r>
            <a:r>
              <a:rPr lang="ru-RU" u="sng" dirty="0" smtClean="0">
                <a:hlinkClick r:id="rId2"/>
              </a:rPr>
              <a:t>/</a:t>
            </a:r>
            <a:r>
              <a:rPr lang="ru-RU" dirty="0" smtClean="0"/>
              <a:t> 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"Висимская ООШ", Бовкун Марина Леонидовна, учитель начальных классов</a:t>
            </a:r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Используемая литература: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018451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ru-RU" dirty="0"/>
              <a:t>Незваный гость вломился в дверь - </a:t>
            </a:r>
          </a:p>
          <a:p>
            <a:pPr>
              <a:lnSpc>
                <a:spcPct val="150000"/>
              </a:lnSpc>
              <a:buNone/>
            </a:pPr>
            <a:r>
              <a:rPr lang="ru-RU" dirty="0"/>
              <a:t>Пёс тут как тут, как хищный зверь!</a:t>
            </a:r>
          </a:p>
          <a:p>
            <a:pPr>
              <a:lnSpc>
                <a:spcPct val="150000"/>
              </a:lnSpc>
              <a:buNone/>
            </a:pPr>
            <a:r>
              <a:rPr lang="ru-RU" dirty="0"/>
              <a:t>А званый гость </a:t>
            </a:r>
            <a:r>
              <a:rPr lang="ru-RU" dirty="0" smtClean="0"/>
              <a:t>приходит в </a:t>
            </a:r>
            <a:r>
              <a:rPr lang="ru-RU" dirty="0"/>
              <a:t>дом - </a:t>
            </a:r>
          </a:p>
          <a:p>
            <a:pPr>
              <a:lnSpc>
                <a:spcPct val="150000"/>
              </a:lnSpc>
              <a:buNone/>
            </a:pPr>
            <a:r>
              <a:rPr lang="ru-RU" dirty="0"/>
              <a:t>Виляет добрый пёс хвостом.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Речевая разминка</a:t>
            </a:r>
            <a:endParaRPr lang="ru-RU" dirty="0"/>
          </a:p>
        </p:txBody>
      </p:sp>
      <p:sp>
        <p:nvSpPr>
          <p:cNvPr id="5" name="Нижний колонтитул 1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/>
          <a:p>
            <a:r>
              <a:rPr lang="ru-RU" smtClean="0"/>
              <a:t>МБОУ "Висимская ООШ", Бовкун Марина Леонидовна, учитель начальных классов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 братьях наших меньших</a:t>
            </a:r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Автор</a:t>
            </a:r>
            <a:endParaRPr lang="ru-RU" dirty="0"/>
          </a:p>
        </p:txBody>
      </p:sp>
      <p:sp>
        <p:nvSpPr>
          <p:cNvPr id="9" name="Текст 8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dirty="0" smtClean="0"/>
              <a:t>Произведение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ru-RU" dirty="0" smtClean="0"/>
              <a:t>И. Пивоварова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Б. </a:t>
            </a:r>
            <a:r>
              <a:rPr lang="ru-RU" dirty="0" err="1" smtClean="0"/>
              <a:t>Заходер</a:t>
            </a:r>
            <a:endParaRPr lang="ru-RU" dirty="0" smtClean="0"/>
          </a:p>
          <a:p>
            <a:pPr>
              <a:lnSpc>
                <a:spcPct val="150000"/>
              </a:lnSpc>
            </a:pPr>
            <a:r>
              <a:rPr lang="ru-RU" dirty="0" smtClean="0"/>
              <a:t>В. Берестов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М. Пришвин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Е. </a:t>
            </a:r>
            <a:r>
              <a:rPr lang="ru-RU" dirty="0" err="1" smtClean="0"/>
              <a:t>Чарушин</a:t>
            </a:r>
            <a:endParaRPr lang="ru-RU" dirty="0" smtClean="0"/>
          </a:p>
          <a:p>
            <a:pPr>
              <a:lnSpc>
                <a:spcPct val="150000"/>
              </a:lnSpc>
            </a:pPr>
            <a:r>
              <a:rPr lang="ru-RU" dirty="0" smtClean="0"/>
              <a:t>Б. Житков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В</a:t>
            </a:r>
            <a:r>
              <a:rPr lang="ru-RU" dirty="0"/>
              <a:t>. </a:t>
            </a:r>
            <a:r>
              <a:rPr lang="ru-RU" dirty="0" smtClean="0"/>
              <a:t>Бианки</a:t>
            </a:r>
          </a:p>
        </p:txBody>
      </p:sp>
      <p:sp>
        <p:nvSpPr>
          <p:cNvPr id="10" name="Содержимое 9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ru-RU" dirty="0" smtClean="0"/>
              <a:t>«Жила-была собака …» 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«Плачет киска …»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«Кошкин щенок»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«Ребята и утята»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«Страшный рассказ»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«Храбрый утёнок»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«Музыкант», «Сова»</a:t>
            </a:r>
            <a:endParaRPr lang="ru-RU" dirty="0"/>
          </a:p>
        </p:txBody>
      </p:sp>
      <p:sp>
        <p:nvSpPr>
          <p:cNvPr id="7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"Висимская ООШ", Бовкун Марина Леонидовна, учитель начальных классов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2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2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2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2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"Висимская ООШ", Бовкун Марина Леонидовна, учитель начальных классов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635896" y="1268760"/>
            <a:ext cx="2088232" cy="37702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39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  <a:endParaRPr lang="ru-RU" sz="239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indefinite" autoRev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Стр. 157.</a:t>
            </a:r>
          </a:p>
          <a:p>
            <a:pPr algn="ctr"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"Висимская ООШ", Бовкун Марина Леонидовна, учитель начальных классов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Из </a:t>
            </a:r>
            <a:r>
              <a:rPr lang="ru-RU" dirty="0"/>
              <a:t>детских </a:t>
            </a:r>
            <a:r>
              <a:rPr lang="ru-RU" dirty="0" smtClean="0"/>
              <a:t>журналов</a:t>
            </a:r>
            <a:endParaRPr lang="ru-RU" dirty="0"/>
          </a:p>
        </p:txBody>
      </p:sp>
      <p:pic>
        <p:nvPicPr>
          <p:cNvPr id="10" name="Рисунок 9" descr="http://im5-tub-ru.yandex.net/i?id=43443869-32-72&amp;n=2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4149080"/>
            <a:ext cx="1152129" cy="1728192"/>
          </a:xfrm>
          <a:prstGeom prst="rect">
            <a:avLst/>
          </a:prstGeom>
          <a:noFill/>
          <a:ln w="9525">
            <a:solidFill>
              <a:schemeClr val="accent3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11" name="Рисунок 10" descr="http://im5-tub-ru.yandex.net/i?id=42382810-05-72&amp;n=2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4077072"/>
            <a:ext cx="1280537" cy="1775092"/>
          </a:xfrm>
          <a:prstGeom prst="rect">
            <a:avLst/>
          </a:prstGeom>
          <a:noFill/>
          <a:ln w="9525">
            <a:solidFill>
              <a:schemeClr val="accent3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11266" name="Picture 2" descr="http://www.merrypictures.ru/img/journal/eskiz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3968" y="4581128"/>
            <a:ext cx="952500" cy="1266826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</p:pic>
      <p:pic>
        <p:nvPicPr>
          <p:cNvPr id="12" name="Рисунок 11" descr="http://www.merrypictures.ru/img/journal/filya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15816" y="2276872"/>
            <a:ext cx="1080120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http://im6-tub-ru.yandex.net/i?id=211291532-01-72&amp;n=21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932040" y="2276872"/>
            <a:ext cx="1066800" cy="1437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 descr="&amp;Tcy;&amp;rcy;&amp;acy;&amp;mcy;&amp;vcy;&amp;acy;&amp;jcy;-12 90.jpg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236296" y="2204864"/>
            <a:ext cx="1447051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 descr="http://www.bookivedi.ru/photo/6/2009-12-09/9bc25ae72bd0_1214890302_qazx.jp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67544" y="2276872"/>
            <a:ext cx="1440160" cy="1997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ctr">
              <a:lnSpc>
                <a:spcPct val="150000"/>
              </a:lnSpc>
              <a:buNone/>
            </a:pPr>
            <a:r>
              <a:rPr lang="ru-RU" b="1" dirty="0" smtClean="0"/>
              <a:t>Стр. 158.</a:t>
            </a:r>
          </a:p>
          <a:p>
            <a:pPr lvl="0">
              <a:lnSpc>
                <a:spcPct val="150000"/>
              </a:lnSpc>
            </a:pPr>
            <a:r>
              <a:rPr lang="ru-RU" dirty="0" smtClean="0"/>
              <a:t>Какие </a:t>
            </a:r>
            <a:r>
              <a:rPr lang="ru-RU" dirty="0"/>
              <a:t>журналы здесь названы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lvl="0">
              <a:lnSpc>
                <a:spcPct val="150000"/>
              </a:lnSpc>
            </a:pPr>
            <a:r>
              <a:rPr lang="ru-RU" dirty="0"/>
              <a:t>Что в них можно найти?</a:t>
            </a:r>
          </a:p>
          <a:p>
            <a:pPr lvl="0">
              <a:lnSpc>
                <a:spcPct val="150000"/>
              </a:lnSpc>
            </a:pPr>
            <a:r>
              <a:rPr lang="ru-RU" dirty="0"/>
              <a:t>Какие журналы читали ваши прабабушки и прадедушки когда были маленькими</a:t>
            </a:r>
            <a:r>
              <a:rPr lang="ru-RU" dirty="0" smtClean="0"/>
              <a:t>? </a:t>
            </a:r>
            <a:endParaRPr lang="ru-RU" dirty="0"/>
          </a:p>
          <a:p>
            <a:pPr lvl="0">
              <a:lnSpc>
                <a:spcPct val="150000"/>
              </a:lnSpc>
            </a:pPr>
            <a:r>
              <a:rPr lang="ru-RU" dirty="0"/>
              <a:t>Кто в них печатался</a:t>
            </a:r>
            <a:r>
              <a:rPr lang="ru-RU" dirty="0" smtClean="0"/>
              <a:t>? </a:t>
            </a:r>
            <a:endParaRPr lang="ru-RU" dirty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"Висимская ООШ", Бовкун Марина Леонидовна, учитель начальных классов</a:t>
            </a:r>
            <a:endParaRPr lang="ru-RU" dirty="0"/>
          </a:p>
        </p:txBody>
      </p:sp>
      <p:sp>
        <p:nvSpPr>
          <p:cNvPr id="5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Из </a:t>
            </a:r>
            <a:r>
              <a:rPr lang="ru-RU" dirty="0"/>
              <a:t>детских </a:t>
            </a:r>
            <a:r>
              <a:rPr lang="ru-RU" dirty="0" smtClean="0"/>
              <a:t>журналов</a:t>
            </a:r>
            <a:endParaRPr lang="ru-RU" dirty="0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740352" y="4221088"/>
            <a:ext cx="504056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далее 7">
            <a:hlinkClick r:id="rId2" action="ppaction://hlinksldjump" highlightClick="1"/>
          </p:cNvPr>
          <p:cNvSpPr/>
          <p:nvPr/>
        </p:nvSpPr>
        <p:spPr>
          <a:xfrm>
            <a:off x="6516216" y="2276872"/>
            <a:ext cx="504056" cy="43204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далее 8">
            <a:hlinkClick r:id="rId3" action="ppaction://hlinksldjump" highlightClick="1"/>
          </p:cNvPr>
          <p:cNvSpPr/>
          <p:nvPr/>
        </p:nvSpPr>
        <p:spPr>
          <a:xfrm>
            <a:off x="7524328" y="5733256"/>
            <a:ext cx="1080120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Текст 11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Ежемесячный журнал.</a:t>
            </a:r>
          </a:p>
          <a:p>
            <a:r>
              <a:rPr lang="ru-RU" dirty="0" smtClean="0"/>
              <a:t>1926 г. – 1935 г.</a:t>
            </a:r>
            <a:endParaRPr lang="ru-RU" dirty="0"/>
          </a:p>
        </p:txBody>
      </p:sp>
      <p:sp>
        <p:nvSpPr>
          <p:cNvPr id="13" name="Текст 12"/>
          <p:cNvSpPr>
            <a:spLocks noGrp="1"/>
          </p:cNvSpPr>
          <p:nvPr>
            <p:ph type="body" sz="half" idx="3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«Чиж»</a:t>
            </a:r>
          </a:p>
          <a:p>
            <a:r>
              <a:rPr lang="ru-RU" dirty="0" smtClean="0"/>
              <a:t>Приложение журнала «ЁЖ»</a:t>
            </a:r>
            <a:endParaRPr lang="ru-RU" dirty="0"/>
          </a:p>
        </p:txBody>
      </p:sp>
      <p:pic>
        <p:nvPicPr>
          <p:cNvPr id="10" name="Содержимое 9" descr="&amp;CHcy;&amp;icy;&amp;zhcy; 1930 &amp;numero;02"/>
          <p:cNvPicPr>
            <a:picLocks noGrp="1"/>
          </p:cNvPicPr>
          <p:nvPr>
            <p:ph sz="quarter" idx="4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280025" y="1510506"/>
            <a:ext cx="2771775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"Висимская ООШ", Бовкун Марина Леонидовна, учитель начальных классов</a:t>
            </a:r>
            <a:endParaRPr lang="ru-RU"/>
          </a:p>
        </p:txBody>
      </p:sp>
      <p:sp>
        <p:nvSpPr>
          <p:cNvPr id="14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Из </a:t>
            </a:r>
            <a:r>
              <a:rPr lang="ru-RU" dirty="0"/>
              <a:t>детских </a:t>
            </a:r>
            <a:r>
              <a:rPr lang="ru-RU" dirty="0" smtClean="0"/>
              <a:t>журналов</a:t>
            </a:r>
            <a:endParaRPr lang="ru-RU" dirty="0"/>
          </a:p>
        </p:txBody>
      </p:sp>
      <p:sp>
        <p:nvSpPr>
          <p:cNvPr id="15" name="Управляющая кнопка: назад 14">
            <a:hlinkClick r:id="" action="ppaction://hlinkshowjump?jump=previousslide" highlightClick="1"/>
          </p:cNvPr>
          <p:cNvSpPr/>
          <p:nvPr/>
        </p:nvSpPr>
        <p:spPr>
          <a:xfrm>
            <a:off x="4211960" y="4365104"/>
            <a:ext cx="720080" cy="57606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49" name="Picture 1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1556792"/>
            <a:ext cx="2808312" cy="3695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Содержимое 17" descr="http://img-fotki.yandex.ru/get/5907/detmagazine.a/0_56e5c_51e60d98_L"/>
          <p:cNvPicPr>
            <a:picLocks noGrp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611560" y="1340768"/>
            <a:ext cx="2304256" cy="3384376"/>
          </a:xfrm>
          <a:prstGeom prst="rect">
            <a:avLst/>
          </a:prstGeom>
          <a:noFill/>
          <a:ln w="9525">
            <a:solidFill>
              <a:schemeClr val="accent3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19" name="Содержимое 18" descr="Veselye Kartinki 1994 06-cover.jpg"/>
          <p:cNvPicPr>
            <a:picLocks noGrp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6228184" y="1268760"/>
            <a:ext cx="2376264" cy="3384376"/>
          </a:xfrm>
          <a:prstGeom prst="rect">
            <a:avLst/>
          </a:prstGeom>
          <a:noFill/>
          <a:ln w="12700">
            <a:solidFill>
              <a:schemeClr val="accent3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"Висимская ООШ", Бовкун Марина Леонидовна, учитель начальных классов</a:t>
            </a:r>
            <a:endParaRPr lang="ru-RU"/>
          </a:p>
        </p:txBody>
      </p:sp>
      <p:sp>
        <p:nvSpPr>
          <p:cNvPr id="24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Из </a:t>
            </a:r>
            <a:r>
              <a:rPr lang="ru-RU" dirty="0"/>
              <a:t>детских </a:t>
            </a:r>
            <a:r>
              <a:rPr lang="ru-RU" dirty="0" smtClean="0"/>
              <a:t>журналов</a:t>
            </a:r>
            <a:endParaRPr lang="ru-RU" dirty="0"/>
          </a:p>
        </p:txBody>
      </p:sp>
      <p:pic>
        <p:nvPicPr>
          <p:cNvPr id="26" name="Содержимое 8" descr="&amp;Mcy;&amp;ucy;&amp;rcy;&amp;zcy;&amp;icy;&amp;lcy;&amp;kcy;&amp;acy; &amp;numero;1 2000.jpg"/>
          <p:cNvPicPr>
            <a:picLocks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19872" y="2708920"/>
            <a:ext cx="2232248" cy="3221683"/>
          </a:xfrm>
          <a:prstGeom prst="rect">
            <a:avLst/>
          </a:prstGeom>
          <a:noFill/>
          <a:ln w="9525">
            <a:solidFill>
              <a:schemeClr val="accent3">
                <a:lumMod val="75000"/>
              </a:schemeClr>
            </a:solidFill>
            <a:prstDash val="sysDash"/>
            <a:miter lim="800000"/>
            <a:headEnd/>
            <a:tailEnd/>
          </a:ln>
        </p:spPr>
      </p:pic>
      <p:sp>
        <p:nvSpPr>
          <p:cNvPr id="28" name="Управляющая кнопка: назад 27">
            <a:hlinkClick r:id="rId5" action="ppaction://hlinksldjump" highlightClick="1"/>
          </p:cNvPr>
          <p:cNvSpPr/>
          <p:nvPr/>
        </p:nvSpPr>
        <p:spPr>
          <a:xfrm>
            <a:off x="7452320" y="5373216"/>
            <a:ext cx="576064" cy="50405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059832" y="2828383"/>
            <a:ext cx="3754760" cy="32438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/>
              <a:t>Еле-еле, еле-еле</a:t>
            </a:r>
          </a:p>
          <a:p>
            <a:pPr>
              <a:buNone/>
            </a:pPr>
            <a:r>
              <a:rPr lang="ru-RU" sz="2000" dirty="0"/>
              <a:t>Завертелись карусели,</a:t>
            </a:r>
          </a:p>
          <a:p>
            <a:pPr>
              <a:buNone/>
            </a:pPr>
            <a:r>
              <a:rPr lang="ru-RU" sz="2000" dirty="0"/>
              <a:t>А потом, кругом, кругом,</a:t>
            </a:r>
          </a:p>
          <a:p>
            <a:pPr>
              <a:buNone/>
            </a:pPr>
            <a:r>
              <a:rPr lang="ru-RU" sz="2000" dirty="0"/>
              <a:t>Всё бегом, бегом, бегом!</a:t>
            </a:r>
          </a:p>
          <a:p>
            <a:pPr>
              <a:buNone/>
            </a:pPr>
            <a:r>
              <a:rPr lang="ru-RU" sz="2000" dirty="0"/>
              <a:t>Тише, тише, не спешите!</a:t>
            </a:r>
          </a:p>
          <a:p>
            <a:pPr>
              <a:buNone/>
            </a:pPr>
            <a:r>
              <a:rPr lang="ru-RU" sz="2000" dirty="0"/>
              <a:t>Карусель остановите!</a:t>
            </a:r>
          </a:p>
          <a:p>
            <a:pPr>
              <a:buNone/>
            </a:pPr>
            <a:r>
              <a:rPr lang="ru-RU" sz="2000" dirty="0"/>
              <a:t>Раз-два, раз-два - </a:t>
            </a:r>
          </a:p>
          <a:p>
            <a:pPr>
              <a:buNone/>
            </a:pPr>
            <a:r>
              <a:rPr lang="ru-RU" sz="2000" dirty="0"/>
              <a:t>Вот и кончилась игра!</a:t>
            </a:r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3805" y="3212976"/>
            <a:ext cx="1676400" cy="1419225"/>
          </a:xfrm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"Висимская ООШ", Бовкун Марина Леонидовна, учитель начальных классов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Физкультминутка</a:t>
            </a:r>
            <a:endParaRPr lang="ru-RU" dirty="0"/>
          </a:p>
        </p:txBody>
      </p:sp>
      <p:pic>
        <p:nvPicPr>
          <p:cNvPr id="1026" name="Picture 2" descr="G:\Анимашки\400.gif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212976"/>
            <a:ext cx="867717" cy="1238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Анимашки\5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3" y="1412777"/>
            <a:ext cx="1155301" cy="91268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317</TotalTime>
  <Words>529</Words>
  <Application>Microsoft Office PowerPoint</Application>
  <PresentationFormat>Экран (4:3)</PresentationFormat>
  <Paragraphs>92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Открытая</vt:lpstr>
      <vt:lpstr>ИЗ ДЕТСКИХ ЖУРНАЛОВ</vt:lpstr>
      <vt:lpstr>Речевая разминка</vt:lpstr>
      <vt:lpstr>О братьях наших меньших</vt:lpstr>
      <vt:lpstr>Слайд 4</vt:lpstr>
      <vt:lpstr>Из детских журналов</vt:lpstr>
      <vt:lpstr>Из детских журналов</vt:lpstr>
      <vt:lpstr>Из детских журналов</vt:lpstr>
      <vt:lpstr>Из детских журналов</vt:lpstr>
      <vt:lpstr>Физкультминутка</vt:lpstr>
      <vt:lpstr>Из детских журналов</vt:lpstr>
      <vt:lpstr>План изучения журнала</vt:lpstr>
      <vt:lpstr>Из детских журналов</vt:lpstr>
      <vt:lpstr>Из детских журналов</vt:lpstr>
      <vt:lpstr>Домашнее задание </vt:lpstr>
      <vt:lpstr>Используемая литература: 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 ДЕТСКИХ ЖУРНАЛОВ</dc:title>
  <dc:creator>Марина</dc:creator>
  <cp:lastModifiedBy>re</cp:lastModifiedBy>
  <cp:revision>32</cp:revision>
  <dcterms:created xsi:type="dcterms:W3CDTF">2013-12-12T16:54:45Z</dcterms:created>
  <dcterms:modified xsi:type="dcterms:W3CDTF">2014-05-02T14:08:44Z</dcterms:modified>
</cp:coreProperties>
</file>