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</p:sldMasterIdLst>
  <p:handoutMasterIdLst>
    <p:handoutMasterId r:id="rId26"/>
  </p:handoutMasterIdLst>
  <p:sldIdLst>
    <p:sldId id="256" r:id="rId2"/>
    <p:sldId id="257" r:id="rId3"/>
    <p:sldId id="285" r:id="rId4"/>
    <p:sldId id="258" r:id="rId5"/>
    <p:sldId id="286" r:id="rId6"/>
    <p:sldId id="287" r:id="rId7"/>
    <p:sldId id="260" r:id="rId8"/>
    <p:sldId id="261" r:id="rId9"/>
    <p:sldId id="288" r:id="rId10"/>
    <p:sldId id="289" r:id="rId11"/>
    <p:sldId id="290" r:id="rId12"/>
    <p:sldId id="263" r:id="rId13"/>
    <p:sldId id="291" r:id="rId14"/>
    <p:sldId id="292" r:id="rId15"/>
    <p:sldId id="293" r:id="rId16"/>
    <p:sldId id="272" r:id="rId17"/>
    <p:sldId id="294" r:id="rId18"/>
    <p:sldId id="295" r:id="rId19"/>
    <p:sldId id="296" r:id="rId20"/>
    <p:sldId id="297" r:id="rId21"/>
    <p:sldId id="298" r:id="rId22"/>
    <p:sldId id="299" r:id="rId23"/>
    <p:sldId id="300" r:id="rId24"/>
    <p:sldId id="301" r:id="rId25"/>
  </p:sldIdLst>
  <p:sldSz cx="9144000" cy="6858000" type="screen4x3"/>
  <p:notesSz cx="6858000" cy="9144000"/>
  <p:custDataLst>
    <p:tags r:id="rId27"/>
  </p:custDataLst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2" d="100"/>
          <a:sy n="42" d="100"/>
        </p:scale>
        <p:origin x="-117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gs" Target="tags/tag1.xml"/><Relationship Id="rId30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301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301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45337219-2C4F-403D-B7DE-DE457B51872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676400"/>
            <a:ext cx="7772400" cy="1828800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314F31-5F69-40B8-AD0D-D77707C083A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E5A48E-3A5E-432D-92CB-18A29354FC3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381000"/>
            <a:ext cx="2057400" cy="57150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019800" cy="57150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C919E8-75D0-450F-AA80-0AD69E532C3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3716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57200" y="1981200"/>
            <a:ext cx="4038600" cy="4114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038600" cy="4114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754BC8-76C7-4050-B814-5A94483C622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C495FF-DD95-44A1-ABC3-B5C5FD416C7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48060C-9F69-452E-9D19-53F2A34C149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09A9EF-B2A1-49C6-80D2-383A23371B1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3FDDB3-FD8D-47B9-871A-6D60814C391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060A1C-127E-4A8B-9691-7956347DB30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19AD95-5196-4984-BE15-53BEDE806AC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DC3295-7D0C-468A-BB59-0902E2FD974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CC2DB3-29ED-44D4-99C7-CC12B7A0F69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 cstate="print">
            <a:duotone>
              <a:schemeClr val="bg1"/>
              <a:srgbClr val="FFFFFF"/>
            </a:duotone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381000"/>
            <a:ext cx="82296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81200"/>
            <a:ext cx="82296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819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19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fld id="{39DFD85D-0955-4828-A560-5E087383221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  <p:sldLayoutId id="2147483663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57200" y="1752600"/>
            <a:ext cx="8229600" cy="2590800"/>
          </a:xfrm>
        </p:spPr>
        <p:txBody>
          <a:bodyPr/>
          <a:lstStyle/>
          <a:p>
            <a:pPr eaLnBrk="1" hangingPunct="1">
              <a:defRPr/>
            </a:pPr>
            <a:r>
              <a:rPr lang="ru-RU" sz="8000" dirty="0" smtClean="0"/>
              <a:t>Пересечение </a:t>
            </a:r>
            <a:br>
              <a:rPr lang="ru-RU" sz="8000" dirty="0" smtClean="0"/>
            </a:br>
            <a:r>
              <a:rPr lang="ru-RU" sz="8000" dirty="0" smtClean="0"/>
              <a:t>событий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2362200" y="228600"/>
            <a:ext cx="4495800" cy="914400"/>
          </a:xfrm>
        </p:spPr>
        <p:txBody>
          <a:bodyPr/>
          <a:lstStyle/>
          <a:p>
            <a:pPr eaLnBrk="1" hangingPunct="1">
              <a:defRPr/>
            </a:pPr>
            <a:r>
              <a:rPr lang="ru-RU" dirty="0" smtClean="0">
                <a:solidFill>
                  <a:schemeClr val="folHlink"/>
                </a:solidFill>
              </a:rPr>
              <a:t>Упражнение 6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990600"/>
            <a:ext cx="8077200" cy="182880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ru-RU" dirty="0" smtClean="0"/>
              <a:t>С </a:t>
            </a:r>
            <a:r>
              <a:rPr lang="en-US" dirty="0" smtClean="0"/>
              <a:t>– </a:t>
            </a:r>
            <a:r>
              <a:rPr lang="ru-RU" dirty="0" smtClean="0"/>
              <a:t>по дороге из школы домой вам встретится черная кошка; </a:t>
            </a:r>
            <a:r>
              <a:rPr lang="en-US" dirty="0" smtClean="0"/>
              <a:t>D</a:t>
            </a:r>
            <a:r>
              <a:rPr lang="ru-RU" dirty="0" smtClean="0"/>
              <a:t> </a:t>
            </a:r>
            <a:r>
              <a:rPr lang="en-US" dirty="0" smtClean="0"/>
              <a:t>– </a:t>
            </a:r>
            <a:r>
              <a:rPr lang="ru-RU" dirty="0" smtClean="0"/>
              <a:t>по дороге из школы домой вам встретится  злая собака.</a:t>
            </a:r>
          </a:p>
          <a:p>
            <a:pPr algn="ctr" eaLnBrk="1" hangingPunct="1">
              <a:buFont typeface="Wingdings" pitchFamily="2" charset="2"/>
              <a:buNone/>
              <a:defRPr/>
            </a:pPr>
            <a:endParaRPr lang="ru-RU" sz="3600" dirty="0" smtClean="0"/>
          </a:p>
        </p:txBody>
      </p:sp>
      <p:sp>
        <p:nvSpPr>
          <p:cNvPr id="14347" name="Rectangle 11"/>
          <p:cNvSpPr>
            <a:spLocks noChangeArrowheads="1"/>
          </p:cNvSpPr>
          <p:nvPr/>
        </p:nvSpPr>
        <p:spPr bwMode="auto">
          <a:xfrm>
            <a:off x="1066800" y="3276600"/>
            <a:ext cx="2438400" cy="838200"/>
          </a:xfrm>
          <a:prstGeom prst="rect">
            <a:avLst/>
          </a:prstGeom>
          <a:solidFill>
            <a:schemeClr val="accent1"/>
          </a:solidFill>
          <a:ln w="38100">
            <a:solidFill>
              <a:schemeClr val="folHlink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4000" dirty="0">
                <a:effectLst>
                  <a:outerShdw blurRad="38100" dist="38100" dir="2700000" algn="tl">
                    <a:srgbClr val="000000"/>
                  </a:outerShdw>
                </a:effectLst>
                <a:sym typeface="Symbol" pitchFamily="18" charset="2"/>
              </a:rPr>
              <a:t>D</a:t>
            </a:r>
            <a:r>
              <a:rPr lang="ru-RU" sz="4000" dirty="0">
                <a:effectLst>
                  <a:outerShdw blurRad="38100" dist="38100" dir="2700000" algn="tl">
                    <a:srgbClr val="000000"/>
                  </a:outerShdw>
                </a:effectLst>
                <a:sym typeface="Symbol" pitchFamily="18" charset="2"/>
              </a:rPr>
              <a:t> </a:t>
            </a:r>
            <a:r>
              <a:rPr lang="en-US" sz="4000" dirty="0">
                <a:effectLst>
                  <a:outerShdw blurRad="38100" dist="38100" dir="2700000" algn="tl">
                    <a:srgbClr val="000000"/>
                  </a:outerShdw>
                </a:effectLst>
                <a:sym typeface="Symbol" pitchFamily="18" charset="2"/>
              </a:rPr>
              <a:t> </a:t>
            </a:r>
            <a:r>
              <a:rPr lang="ru-RU" sz="4000" dirty="0">
                <a:effectLst>
                  <a:outerShdw blurRad="38100" dist="38100" dir="2700000" algn="tl">
                    <a:srgbClr val="000000"/>
                  </a:outerShdw>
                </a:effectLst>
                <a:sym typeface="Symbol" pitchFamily="18" charset="2"/>
              </a:rPr>
              <a:t>С</a:t>
            </a:r>
            <a:endParaRPr lang="ru-RU" sz="4000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5486400" y="3276600"/>
            <a:ext cx="2438400" cy="838200"/>
          </a:xfrm>
          <a:prstGeom prst="rect">
            <a:avLst/>
          </a:prstGeom>
          <a:solidFill>
            <a:schemeClr val="accent1"/>
          </a:solidFill>
          <a:ln w="38100">
            <a:solidFill>
              <a:schemeClr val="folHlink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4400" dirty="0">
                <a:effectLst>
                  <a:outerShdw blurRad="38100" dist="38100" dir="2700000" algn="tl">
                    <a:srgbClr val="000000"/>
                  </a:outerShdw>
                </a:effectLst>
                <a:sym typeface="Symbol" pitchFamily="18" charset="2"/>
              </a:rPr>
              <a:t>D ᴒ</a:t>
            </a:r>
            <a:r>
              <a:rPr lang="ru-RU" sz="4000" dirty="0">
                <a:effectLst>
                  <a:outerShdw blurRad="38100" dist="38100" dir="2700000" algn="tl">
                    <a:srgbClr val="000000"/>
                  </a:outerShdw>
                </a:effectLst>
                <a:sym typeface="Symbol" pitchFamily="18" charset="2"/>
              </a:rPr>
              <a:t> С </a:t>
            </a:r>
            <a:endParaRPr lang="ru-RU" sz="4000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13" name="Rectangle 3"/>
          <p:cNvSpPr txBox="1">
            <a:spLocks noChangeArrowheads="1"/>
          </p:cNvSpPr>
          <p:nvPr/>
        </p:nvSpPr>
        <p:spPr bwMode="auto">
          <a:xfrm>
            <a:off x="457200" y="4267200"/>
            <a:ext cx="83820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65000"/>
              <a:defRPr/>
            </a:pPr>
            <a:r>
              <a:rPr lang="ru-RU" sz="3200" dirty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По дороге из школы домой вам встретится черная кошка или злая собака.</a:t>
            </a:r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 bwMode="auto">
          <a:xfrm>
            <a:off x="457200" y="5334000"/>
            <a:ext cx="83820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65000"/>
              <a:defRPr/>
            </a:pPr>
            <a:r>
              <a:rPr lang="ru-RU" sz="3200" dirty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По дороге из школы домой вам встретятся черная кошка и злая собака.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43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43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43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43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5" dur="80"/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6" dur="80"/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" dur="80"/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43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2" dur="8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3" dur="8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4" dur="8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9" dur="8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0" dur="8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1" dur="8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8" grpId="0"/>
      <p:bldP spid="14339" grpId="0" build="p"/>
      <p:bldP spid="14347" grpId="0" animBg="1"/>
      <p:bldP spid="12" grpId="0" animBg="1"/>
      <p:bldP spid="13" grpId="0" build="p"/>
      <p:bldP spid="8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2362200" y="228600"/>
            <a:ext cx="4495800" cy="914400"/>
          </a:xfrm>
        </p:spPr>
        <p:txBody>
          <a:bodyPr/>
          <a:lstStyle/>
          <a:p>
            <a:pPr eaLnBrk="1" hangingPunct="1">
              <a:defRPr/>
            </a:pPr>
            <a:r>
              <a:rPr lang="ru-RU" dirty="0" smtClean="0">
                <a:solidFill>
                  <a:schemeClr val="folHlink"/>
                </a:solidFill>
              </a:rPr>
              <a:t>Упражнение 7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990600"/>
            <a:ext cx="8077200" cy="182880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ru-RU" dirty="0" smtClean="0"/>
              <a:t>М </a:t>
            </a:r>
            <a:r>
              <a:rPr lang="en-US" dirty="0" smtClean="0"/>
              <a:t>– </a:t>
            </a:r>
            <a:r>
              <a:rPr lang="ru-RU" dirty="0" smtClean="0"/>
              <a:t>вас завтра вызовут к доске на уроке математики; </a:t>
            </a:r>
            <a:r>
              <a:rPr lang="en-US" dirty="0" smtClean="0"/>
              <a:t>G</a:t>
            </a:r>
            <a:r>
              <a:rPr lang="ru-RU" dirty="0" smtClean="0"/>
              <a:t> </a:t>
            </a:r>
            <a:r>
              <a:rPr lang="en-US" dirty="0" smtClean="0"/>
              <a:t>– </a:t>
            </a:r>
            <a:r>
              <a:rPr lang="ru-RU" dirty="0" smtClean="0"/>
              <a:t>вас завтра вызовут к доске на уроке географии.</a:t>
            </a:r>
          </a:p>
          <a:p>
            <a:pPr algn="ctr" eaLnBrk="1" hangingPunct="1">
              <a:buFont typeface="Wingdings" pitchFamily="2" charset="2"/>
              <a:buNone/>
              <a:defRPr/>
            </a:pPr>
            <a:endParaRPr lang="ru-RU" sz="3600" dirty="0" smtClean="0"/>
          </a:p>
        </p:txBody>
      </p:sp>
      <p:sp>
        <p:nvSpPr>
          <p:cNvPr id="14347" name="Rectangle 11"/>
          <p:cNvSpPr>
            <a:spLocks noChangeArrowheads="1"/>
          </p:cNvSpPr>
          <p:nvPr/>
        </p:nvSpPr>
        <p:spPr bwMode="auto">
          <a:xfrm>
            <a:off x="1066800" y="2895600"/>
            <a:ext cx="2438400" cy="838200"/>
          </a:xfrm>
          <a:prstGeom prst="rect">
            <a:avLst/>
          </a:prstGeom>
          <a:solidFill>
            <a:schemeClr val="accent1"/>
          </a:solidFill>
          <a:ln w="38100">
            <a:solidFill>
              <a:schemeClr val="folHlink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4000" dirty="0">
                <a:effectLst>
                  <a:outerShdw blurRad="38100" dist="38100" dir="2700000" algn="tl">
                    <a:srgbClr val="000000"/>
                  </a:outerShdw>
                </a:effectLst>
                <a:sym typeface="Symbol" pitchFamily="18" charset="2"/>
              </a:rPr>
              <a:t>M</a:t>
            </a:r>
            <a:r>
              <a:rPr lang="ru-RU" sz="4000" dirty="0">
                <a:effectLst>
                  <a:outerShdw blurRad="38100" dist="38100" dir="2700000" algn="tl">
                    <a:srgbClr val="000000"/>
                  </a:outerShdw>
                </a:effectLst>
                <a:sym typeface="Symbol" pitchFamily="18" charset="2"/>
              </a:rPr>
              <a:t> </a:t>
            </a:r>
            <a:r>
              <a:rPr lang="en-US" sz="4000" dirty="0">
                <a:effectLst>
                  <a:outerShdw blurRad="38100" dist="38100" dir="2700000" algn="tl">
                    <a:srgbClr val="000000"/>
                  </a:outerShdw>
                </a:effectLst>
                <a:sym typeface="Symbol" pitchFamily="18" charset="2"/>
              </a:rPr>
              <a:t> G</a:t>
            </a:r>
            <a:endParaRPr lang="ru-RU" sz="4000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5486400" y="2895600"/>
            <a:ext cx="2438400" cy="838200"/>
          </a:xfrm>
          <a:prstGeom prst="rect">
            <a:avLst/>
          </a:prstGeom>
          <a:solidFill>
            <a:schemeClr val="accent1"/>
          </a:solidFill>
          <a:ln w="38100">
            <a:solidFill>
              <a:schemeClr val="folHlink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4400" dirty="0">
                <a:effectLst>
                  <a:outerShdw blurRad="38100" dist="38100" dir="2700000" algn="tl">
                    <a:srgbClr val="000000"/>
                  </a:outerShdw>
                </a:effectLst>
                <a:sym typeface="Symbol" pitchFamily="18" charset="2"/>
              </a:rPr>
              <a:t>M ᴒ</a:t>
            </a:r>
            <a:r>
              <a:rPr lang="ru-RU" sz="4000" dirty="0">
                <a:effectLst>
                  <a:outerShdw blurRad="38100" dist="38100" dir="2700000" algn="tl">
                    <a:srgbClr val="000000"/>
                  </a:outerShdw>
                </a:effectLst>
                <a:sym typeface="Symbol" pitchFamily="18" charset="2"/>
              </a:rPr>
              <a:t> </a:t>
            </a:r>
            <a:r>
              <a:rPr lang="en-US" sz="4000" dirty="0">
                <a:effectLst>
                  <a:outerShdw blurRad="38100" dist="38100" dir="2700000" algn="tl">
                    <a:srgbClr val="000000"/>
                  </a:outerShdw>
                </a:effectLst>
                <a:sym typeface="Symbol" pitchFamily="18" charset="2"/>
              </a:rPr>
              <a:t>G</a:t>
            </a:r>
            <a:r>
              <a:rPr lang="ru-RU" sz="4000" dirty="0">
                <a:effectLst>
                  <a:outerShdw blurRad="38100" dist="38100" dir="2700000" algn="tl">
                    <a:srgbClr val="000000"/>
                  </a:outerShdw>
                </a:effectLst>
                <a:sym typeface="Symbol" pitchFamily="18" charset="2"/>
              </a:rPr>
              <a:t> </a:t>
            </a:r>
            <a:endParaRPr lang="ru-RU" sz="4000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13" name="Rectangle 3"/>
          <p:cNvSpPr txBox="1">
            <a:spLocks noChangeArrowheads="1"/>
          </p:cNvSpPr>
          <p:nvPr/>
        </p:nvSpPr>
        <p:spPr bwMode="auto">
          <a:xfrm>
            <a:off x="457200" y="4267200"/>
            <a:ext cx="83820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65000"/>
              <a:defRPr/>
            </a:pPr>
            <a:r>
              <a:rPr lang="ru-RU" sz="3200" dirty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Вас завтра вызовут к доске на уроке математики или географии.</a:t>
            </a:r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 bwMode="auto">
          <a:xfrm>
            <a:off x="457200" y="5334000"/>
            <a:ext cx="83820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65000"/>
              <a:defRPr/>
            </a:pPr>
            <a:r>
              <a:rPr lang="ru-RU" sz="32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Вас завтра вызовут к доске на уроках математики и географии.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43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43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43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43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5" dur="80"/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6" dur="80"/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" dur="80"/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43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2" dur="8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3" dur="8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4" dur="8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9" dur="8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0" dur="8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1" dur="8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8" grpId="0"/>
      <p:bldP spid="14339" grpId="0" build="p"/>
      <p:bldP spid="14347" grpId="0" animBg="1"/>
      <p:bldP spid="12" grpId="0" animBg="1"/>
      <p:bldP spid="13" grpId="0" build="p"/>
      <p:bldP spid="8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2133600" y="304800"/>
            <a:ext cx="4495800" cy="762000"/>
          </a:xfrm>
        </p:spPr>
        <p:txBody>
          <a:bodyPr/>
          <a:lstStyle/>
          <a:p>
            <a:pPr eaLnBrk="1" hangingPunct="1">
              <a:defRPr/>
            </a:pPr>
            <a:r>
              <a:rPr lang="ru-RU" dirty="0" smtClean="0">
                <a:solidFill>
                  <a:schemeClr val="folHlink"/>
                </a:solidFill>
              </a:rPr>
              <a:t>Упражнение 8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0" y="990600"/>
            <a:ext cx="6019800" cy="83820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ru-RU" sz="4000" dirty="0" smtClean="0"/>
              <a:t>А = 6, В = 8, </a:t>
            </a:r>
            <a:r>
              <a:rPr lang="ru-RU" sz="4000" dirty="0" smtClean="0">
                <a:sym typeface="Symbol" pitchFamily="18" charset="2"/>
              </a:rPr>
              <a:t>А</a:t>
            </a:r>
            <a:r>
              <a:rPr lang="en-US" sz="4400" dirty="0" smtClean="0">
                <a:sym typeface="Symbol" pitchFamily="18" charset="2"/>
              </a:rPr>
              <a:t> ᴒ</a:t>
            </a:r>
            <a:r>
              <a:rPr lang="ru-RU" sz="4000" dirty="0" smtClean="0">
                <a:sym typeface="Symbol" pitchFamily="18" charset="2"/>
              </a:rPr>
              <a:t> В = 2 </a:t>
            </a:r>
          </a:p>
          <a:p>
            <a:pPr eaLnBrk="1" hangingPunct="1">
              <a:buFont typeface="Wingdings" pitchFamily="2" charset="2"/>
              <a:buNone/>
              <a:defRPr/>
            </a:pPr>
            <a:endParaRPr lang="ru-RU" sz="4000" dirty="0" smtClean="0"/>
          </a:p>
        </p:txBody>
      </p:sp>
      <p:sp>
        <p:nvSpPr>
          <p:cNvPr id="16388" name="Rectangle 4"/>
          <p:cNvSpPr>
            <a:spLocks noChangeArrowheads="1"/>
          </p:cNvSpPr>
          <p:nvPr/>
        </p:nvSpPr>
        <p:spPr bwMode="auto">
          <a:xfrm>
            <a:off x="381000" y="1828800"/>
            <a:ext cx="86106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algn="ctr"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None/>
              <a:defRPr/>
            </a:pPr>
            <a:r>
              <a:rPr lang="ru-RU" sz="36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Событие А наступает, а В - нет</a:t>
            </a:r>
          </a:p>
        </p:txBody>
      </p:sp>
      <p:grpSp>
        <p:nvGrpSpPr>
          <p:cNvPr id="2" name="Группа 19"/>
          <p:cNvGrpSpPr>
            <a:grpSpLocks/>
          </p:cNvGrpSpPr>
          <p:nvPr/>
        </p:nvGrpSpPr>
        <p:grpSpPr bwMode="auto">
          <a:xfrm>
            <a:off x="2514600" y="4191000"/>
            <a:ext cx="3200400" cy="2209800"/>
            <a:chOff x="381000" y="2895600"/>
            <a:chExt cx="3200400" cy="2209800"/>
          </a:xfrm>
        </p:grpSpPr>
        <p:sp>
          <p:nvSpPr>
            <p:cNvPr id="13321" name="Rectangle 6"/>
            <p:cNvSpPr>
              <a:spLocks noChangeArrowheads="1"/>
            </p:cNvSpPr>
            <p:nvPr/>
          </p:nvSpPr>
          <p:spPr bwMode="auto">
            <a:xfrm>
              <a:off x="381000" y="2895600"/>
              <a:ext cx="3200400" cy="220980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grpSp>
          <p:nvGrpSpPr>
            <p:cNvPr id="13322" name="Группа 18"/>
            <p:cNvGrpSpPr>
              <a:grpSpLocks/>
            </p:cNvGrpSpPr>
            <p:nvPr/>
          </p:nvGrpSpPr>
          <p:grpSpPr bwMode="auto">
            <a:xfrm>
              <a:off x="779930" y="3171825"/>
              <a:ext cx="2420470" cy="1657350"/>
              <a:chOff x="721659" y="3171825"/>
              <a:chExt cx="2420470" cy="1657350"/>
            </a:xfrm>
          </p:grpSpPr>
          <p:sp>
            <p:nvSpPr>
              <p:cNvPr id="13323" name="Oval 7"/>
              <p:cNvSpPr>
                <a:spLocks noChangeArrowheads="1"/>
              </p:cNvSpPr>
              <p:nvPr/>
            </p:nvSpPr>
            <p:spPr bwMode="auto">
              <a:xfrm>
                <a:off x="721659" y="3171825"/>
                <a:ext cx="1694329" cy="1657350"/>
              </a:xfrm>
              <a:prstGeom prst="ellipse">
                <a:avLst/>
              </a:prstGeom>
              <a:solidFill>
                <a:schemeClr val="tx1"/>
              </a:solidFill>
              <a:ln w="381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 sz="3600">
                  <a:solidFill>
                    <a:srgbClr val="002060"/>
                  </a:solidFill>
                </a:endParaRPr>
              </a:p>
              <a:p>
                <a:r>
                  <a:rPr lang="ru-RU" sz="3600">
                    <a:solidFill>
                      <a:srgbClr val="002060"/>
                    </a:solidFill>
                  </a:rPr>
                  <a:t>6   2</a:t>
                </a:r>
              </a:p>
            </p:txBody>
          </p:sp>
          <p:sp>
            <p:nvSpPr>
              <p:cNvPr id="13324" name="Oval 8"/>
              <p:cNvSpPr>
                <a:spLocks noChangeArrowheads="1"/>
              </p:cNvSpPr>
              <p:nvPr/>
            </p:nvSpPr>
            <p:spPr bwMode="auto">
              <a:xfrm>
                <a:off x="1447800" y="3171825"/>
                <a:ext cx="1694329" cy="1657350"/>
              </a:xfrm>
              <a:prstGeom prst="ellipse">
                <a:avLst/>
              </a:prstGeom>
              <a:solidFill>
                <a:srgbClr val="FFFFFF">
                  <a:alpha val="0"/>
                </a:srgbClr>
              </a:solidFill>
              <a:ln w="381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r>
                  <a:rPr lang="ru-RU" sz="3600">
                    <a:solidFill>
                      <a:srgbClr val="002060"/>
                    </a:solidFill>
                  </a:rPr>
                  <a:t>     </a:t>
                </a:r>
              </a:p>
              <a:p>
                <a:r>
                  <a:rPr lang="ru-RU" sz="3600">
                    <a:solidFill>
                      <a:srgbClr val="002060"/>
                    </a:solidFill>
                  </a:rPr>
                  <a:t>     4</a:t>
                </a:r>
                <a:endParaRPr lang="ru-RU" sz="3600"/>
              </a:p>
            </p:txBody>
          </p:sp>
        </p:grpSp>
      </p:grpSp>
      <p:sp>
        <p:nvSpPr>
          <p:cNvPr id="15" name="Rectangle 4"/>
          <p:cNvSpPr>
            <a:spLocks noChangeArrowheads="1"/>
          </p:cNvSpPr>
          <p:nvPr/>
        </p:nvSpPr>
        <p:spPr bwMode="auto">
          <a:xfrm>
            <a:off x="381000" y="3581400"/>
            <a:ext cx="86106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algn="ctr"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None/>
              <a:defRPr/>
            </a:pPr>
            <a:r>
              <a:rPr lang="ru-RU" sz="36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Событие В наступает, а А - нет</a:t>
            </a:r>
          </a:p>
        </p:txBody>
      </p:sp>
      <p:sp>
        <p:nvSpPr>
          <p:cNvPr id="21" name="Rectangle 6"/>
          <p:cNvSpPr>
            <a:spLocks noChangeArrowheads="1"/>
          </p:cNvSpPr>
          <p:nvPr/>
        </p:nvSpPr>
        <p:spPr bwMode="auto">
          <a:xfrm>
            <a:off x="762000" y="2590800"/>
            <a:ext cx="2819400" cy="838200"/>
          </a:xfrm>
          <a:prstGeom prst="rect">
            <a:avLst/>
          </a:prstGeom>
          <a:solidFill>
            <a:schemeClr val="accent1"/>
          </a:solidFill>
          <a:ln w="38100">
            <a:solidFill>
              <a:schemeClr val="folHlink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ru-RU" sz="4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4 события</a:t>
            </a:r>
          </a:p>
        </p:txBody>
      </p:sp>
      <p:sp>
        <p:nvSpPr>
          <p:cNvPr id="22" name="Rectangle 6"/>
          <p:cNvSpPr>
            <a:spLocks noChangeArrowheads="1"/>
          </p:cNvSpPr>
          <p:nvPr/>
        </p:nvSpPr>
        <p:spPr bwMode="auto">
          <a:xfrm>
            <a:off x="5334000" y="2590800"/>
            <a:ext cx="2819400" cy="838200"/>
          </a:xfrm>
          <a:prstGeom prst="rect">
            <a:avLst/>
          </a:prstGeom>
          <a:solidFill>
            <a:schemeClr val="accent1"/>
          </a:solidFill>
          <a:ln w="38100">
            <a:solidFill>
              <a:schemeClr val="folHlink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ru-RU" sz="4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6 событий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63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638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63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63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5" dur="80"/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6" dur="80"/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" dur="80"/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2" dur="80"/>
                                        <p:tgtEl>
                                          <p:spTgt spid="1638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3" dur="80"/>
                                        <p:tgtEl>
                                          <p:spTgt spid="1638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" dur="80"/>
                                        <p:tgtEl>
                                          <p:spTgt spid="1638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4" dur="80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5" dur="80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6" dur="80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6" grpId="0"/>
      <p:bldP spid="16387" grpId="0" build="p"/>
      <p:bldP spid="16388" grpId="0"/>
      <p:bldP spid="15" grpId="0"/>
      <p:bldP spid="21" grpId="0" animBg="1"/>
      <p:bldP spid="22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2133600" y="304800"/>
            <a:ext cx="4495800" cy="762000"/>
          </a:xfrm>
        </p:spPr>
        <p:txBody>
          <a:bodyPr/>
          <a:lstStyle/>
          <a:p>
            <a:pPr eaLnBrk="1" hangingPunct="1">
              <a:defRPr/>
            </a:pPr>
            <a:r>
              <a:rPr lang="ru-RU" dirty="0" smtClean="0">
                <a:solidFill>
                  <a:schemeClr val="folHlink"/>
                </a:solidFill>
              </a:rPr>
              <a:t>Упражнение 9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0" y="990600"/>
            <a:ext cx="6019800" cy="83820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ru-RU" sz="4000" dirty="0" smtClean="0"/>
              <a:t>А = 6, В = 8, </a:t>
            </a:r>
            <a:r>
              <a:rPr lang="ru-RU" sz="4000" dirty="0" smtClean="0">
                <a:sym typeface="Symbol" pitchFamily="18" charset="2"/>
              </a:rPr>
              <a:t>А</a:t>
            </a:r>
            <a:r>
              <a:rPr lang="en-US" sz="4400" dirty="0" smtClean="0">
                <a:sym typeface="Symbol" pitchFamily="18" charset="2"/>
              </a:rPr>
              <a:t> </a:t>
            </a:r>
            <a:r>
              <a:rPr lang="ru-RU" sz="4000" dirty="0" smtClean="0">
                <a:sym typeface="Symbol" pitchFamily="18" charset="2"/>
              </a:rPr>
              <a:t> В = 10 </a:t>
            </a:r>
          </a:p>
          <a:p>
            <a:pPr eaLnBrk="1" hangingPunct="1">
              <a:buFont typeface="Wingdings" pitchFamily="2" charset="2"/>
              <a:buNone/>
              <a:defRPr/>
            </a:pPr>
            <a:endParaRPr lang="ru-RU" sz="4000" dirty="0" smtClean="0"/>
          </a:p>
        </p:txBody>
      </p:sp>
      <p:sp>
        <p:nvSpPr>
          <p:cNvPr id="16388" name="Rectangle 4"/>
          <p:cNvSpPr>
            <a:spLocks noChangeArrowheads="1"/>
          </p:cNvSpPr>
          <p:nvPr/>
        </p:nvSpPr>
        <p:spPr bwMode="auto">
          <a:xfrm>
            <a:off x="381000" y="1828800"/>
            <a:ext cx="86106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algn="ctr"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None/>
              <a:defRPr/>
            </a:pPr>
            <a:r>
              <a:rPr lang="ru-RU" sz="36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Событие А наступает, а В - нет</a:t>
            </a:r>
          </a:p>
        </p:txBody>
      </p:sp>
      <p:grpSp>
        <p:nvGrpSpPr>
          <p:cNvPr id="2" name="Группа 19"/>
          <p:cNvGrpSpPr>
            <a:grpSpLocks/>
          </p:cNvGrpSpPr>
          <p:nvPr/>
        </p:nvGrpSpPr>
        <p:grpSpPr bwMode="auto">
          <a:xfrm>
            <a:off x="2514600" y="4191000"/>
            <a:ext cx="3200400" cy="2209800"/>
            <a:chOff x="381000" y="2895600"/>
            <a:chExt cx="3200400" cy="2209800"/>
          </a:xfrm>
        </p:grpSpPr>
        <p:sp>
          <p:nvSpPr>
            <p:cNvPr id="14345" name="Rectangle 6"/>
            <p:cNvSpPr>
              <a:spLocks noChangeArrowheads="1"/>
            </p:cNvSpPr>
            <p:nvPr/>
          </p:nvSpPr>
          <p:spPr bwMode="auto">
            <a:xfrm>
              <a:off x="381000" y="2895600"/>
              <a:ext cx="3200400" cy="220980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grpSp>
          <p:nvGrpSpPr>
            <p:cNvPr id="14346" name="Группа 18"/>
            <p:cNvGrpSpPr>
              <a:grpSpLocks/>
            </p:cNvGrpSpPr>
            <p:nvPr/>
          </p:nvGrpSpPr>
          <p:grpSpPr bwMode="auto">
            <a:xfrm>
              <a:off x="779930" y="3171825"/>
              <a:ext cx="2420470" cy="1657350"/>
              <a:chOff x="721659" y="3171825"/>
              <a:chExt cx="2420470" cy="1657350"/>
            </a:xfrm>
          </p:grpSpPr>
          <p:sp>
            <p:nvSpPr>
              <p:cNvPr id="14347" name="Oval 7"/>
              <p:cNvSpPr>
                <a:spLocks noChangeArrowheads="1"/>
              </p:cNvSpPr>
              <p:nvPr/>
            </p:nvSpPr>
            <p:spPr bwMode="auto">
              <a:xfrm>
                <a:off x="721659" y="3171825"/>
                <a:ext cx="1694329" cy="1657350"/>
              </a:xfrm>
              <a:prstGeom prst="ellipse">
                <a:avLst/>
              </a:prstGeom>
              <a:solidFill>
                <a:schemeClr val="tx1"/>
              </a:solidFill>
              <a:ln w="381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 sz="3600">
                  <a:solidFill>
                    <a:srgbClr val="002060"/>
                  </a:solidFill>
                </a:endParaRPr>
              </a:p>
              <a:p>
                <a:r>
                  <a:rPr lang="ru-RU" sz="3600">
                    <a:solidFill>
                      <a:srgbClr val="002060"/>
                    </a:solidFill>
                  </a:rPr>
                  <a:t>2   4</a:t>
                </a:r>
              </a:p>
            </p:txBody>
          </p:sp>
          <p:sp>
            <p:nvSpPr>
              <p:cNvPr id="14348" name="Oval 8"/>
              <p:cNvSpPr>
                <a:spLocks noChangeArrowheads="1"/>
              </p:cNvSpPr>
              <p:nvPr/>
            </p:nvSpPr>
            <p:spPr bwMode="auto">
              <a:xfrm>
                <a:off x="1447800" y="3171825"/>
                <a:ext cx="1694329" cy="1657350"/>
              </a:xfrm>
              <a:prstGeom prst="ellipse">
                <a:avLst/>
              </a:prstGeom>
              <a:solidFill>
                <a:srgbClr val="FFFFFF">
                  <a:alpha val="0"/>
                </a:srgbClr>
              </a:solidFill>
              <a:ln w="381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r>
                  <a:rPr lang="ru-RU" sz="3600">
                    <a:solidFill>
                      <a:srgbClr val="002060"/>
                    </a:solidFill>
                  </a:rPr>
                  <a:t>     </a:t>
                </a:r>
              </a:p>
              <a:p>
                <a:r>
                  <a:rPr lang="ru-RU" sz="3600">
                    <a:solidFill>
                      <a:srgbClr val="002060"/>
                    </a:solidFill>
                  </a:rPr>
                  <a:t>     4</a:t>
                </a:r>
                <a:endParaRPr lang="ru-RU" sz="3600"/>
              </a:p>
            </p:txBody>
          </p:sp>
        </p:grpSp>
      </p:grpSp>
      <p:sp>
        <p:nvSpPr>
          <p:cNvPr id="15" name="Rectangle 4"/>
          <p:cNvSpPr>
            <a:spLocks noChangeArrowheads="1"/>
          </p:cNvSpPr>
          <p:nvPr/>
        </p:nvSpPr>
        <p:spPr bwMode="auto">
          <a:xfrm>
            <a:off x="381000" y="3581400"/>
            <a:ext cx="86106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algn="ctr"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None/>
              <a:defRPr/>
            </a:pPr>
            <a:r>
              <a:rPr lang="ru-RU" sz="36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Событие В наступает, а А - нет</a:t>
            </a:r>
          </a:p>
        </p:txBody>
      </p:sp>
      <p:sp>
        <p:nvSpPr>
          <p:cNvPr id="21" name="Rectangle 6"/>
          <p:cNvSpPr>
            <a:spLocks noChangeArrowheads="1"/>
          </p:cNvSpPr>
          <p:nvPr/>
        </p:nvSpPr>
        <p:spPr bwMode="auto">
          <a:xfrm>
            <a:off x="762000" y="2590800"/>
            <a:ext cx="2819400" cy="838200"/>
          </a:xfrm>
          <a:prstGeom prst="rect">
            <a:avLst/>
          </a:prstGeom>
          <a:solidFill>
            <a:schemeClr val="accent1"/>
          </a:solidFill>
          <a:ln w="38100">
            <a:solidFill>
              <a:schemeClr val="folHlink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ru-RU" sz="4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2 события</a:t>
            </a:r>
          </a:p>
        </p:txBody>
      </p:sp>
      <p:sp>
        <p:nvSpPr>
          <p:cNvPr id="22" name="Rectangle 6"/>
          <p:cNvSpPr>
            <a:spLocks noChangeArrowheads="1"/>
          </p:cNvSpPr>
          <p:nvPr/>
        </p:nvSpPr>
        <p:spPr bwMode="auto">
          <a:xfrm>
            <a:off x="5334000" y="2590800"/>
            <a:ext cx="2819400" cy="838200"/>
          </a:xfrm>
          <a:prstGeom prst="rect">
            <a:avLst/>
          </a:prstGeom>
          <a:solidFill>
            <a:schemeClr val="accent1"/>
          </a:solidFill>
          <a:ln w="38100">
            <a:solidFill>
              <a:schemeClr val="folHlink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ru-RU" sz="4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4 события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63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638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63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63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5" dur="80"/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6" dur="80"/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" dur="80"/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2" dur="80"/>
                                        <p:tgtEl>
                                          <p:spTgt spid="1638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3" dur="80"/>
                                        <p:tgtEl>
                                          <p:spTgt spid="1638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" dur="80"/>
                                        <p:tgtEl>
                                          <p:spTgt spid="1638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9" dur="80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0" dur="80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1" dur="80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6" grpId="0"/>
      <p:bldP spid="16387" grpId="0" build="p"/>
      <p:bldP spid="16388" grpId="0"/>
      <p:bldP spid="15" grpId="0"/>
      <p:bldP spid="21" grpId="0" animBg="1"/>
      <p:bldP spid="22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0" y="228600"/>
            <a:ext cx="4495800" cy="762000"/>
          </a:xfrm>
        </p:spPr>
        <p:txBody>
          <a:bodyPr/>
          <a:lstStyle/>
          <a:p>
            <a:pPr eaLnBrk="1" hangingPunct="1">
              <a:defRPr/>
            </a:pPr>
            <a:r>
              <a:rPr lang="ru-RU" dirty="0" smtClean="0">
                <a:solidFill>
                  <a:schemeClr val="folHlink"/>
                </a:solidFill>
              </a:rPr>
              <a:t>Упражнение 12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914400"/>
            <a:ext cx="7924800" cy="1447800"/>
          </a:xfrm>
        </p:spPr>
        <p:txBody>
          <a:bodyPr/>
          <a:lstStyle/>
          <a:p>
            <a:pPr algn="ctr" eaLnBrk="1" hangingPunct="1">
              <a:buFont typeface="Wingdings" pitchFamily="2" charset="2"/>
              <a:buNone/>
              <a:defRPr/>
            </a:pPr>
            <a:r>
              <a:rPr lang="ru-RU" sz="4000" dirty="0" smtClean="0"/>
              <a:t>	</a:t>
            </a:r>
            <a:r>
              <a:rPr lang="ru-RU" sz="3600" dirty="0" smtClean="0"/>
              <a:t>Изобразите на диаграмме Эйлера событие </a:t>
            </a:r>
            <a:r>
              <a:rPr lang="ru-RU" sz="3600" dirty="0" smtClean="0">
                <a:sym typeface="Symbol" pitchFamily="18" charset="2"/>
              </a:rPr>
              <a:t> </a:t>
            </a:r>
            <a:endParaRPr lang="ru-RU" sz="3600" dirty="0" smtClean="0"/>
          </a:p>
        </p:txBody>
      </p:sp>
      <p:sp>
        <p:nvSpPr>
          <p:cNvPr id="9" name="Rectangle 11"/>
          <p:cNvSpPr>
            <a:spLocks noChangeArrowheads="1"/>
          </p:cNvSpPr>
          <p:nvPr/>
        </p:nvSpPr>
        <p:spPr bwMode="auto">
          <a:xfrm>
            <a:off x="1143000" y="2590800"/>
            <a:ext cx="2438400" cy="838200"/>
          </a:xfrm>
          <a:prstGeom prst="rect">
            <a:avLst/>
          </a:prstGeom>
          <a:solidFill>
            <a:schemeClr val="accent1"/>
          </a:solidFill>
          <a:ln w="38100">
            <a:solidFill>
              <a:schemeClr val="folHlink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ru-RU" sz="4000" dirty="0">
                <a:effectLst>
                  <a:outerShdw blurRad="38100" dist="38100" dir="2700000" algn="tl">
                    <a:srgbClr val="000000"/>
                  </a:outerShdw>
                </a:effectLst>
                <a:sym typeface="Symbol" pitchFamily="18" charset="2"/>
              </a:rPr>
              <a:t>А</a:t>
            </a:r>
            <a:r>
              <a:rPr lang="en-US" sz="4400" dirty="0">
                <a:effectLst>
                  <a:outerShdw blurRad="38100" dist="38100" dir="2700000" algn="tl">
                    <a:srgbClr val="000000"/>
                  </a:outerShdw>
                </a:effectLst>
                <a:sym typeface="Symbol" pitchFamily="18" charset="2"/>
              </a:rPr>
              <a:t> ᴒ</a:t>
            </a:r>
            <a:r>
              <a:rPr lang="ru-RU" sz="4000" dirty="0">
                <a:effectLst>
                  <a:outerShdw blurRad="38100" dist="38100" dir="2700000" algn="tl">
                    <a:srgbClr val="000000"/>
                  </a:outerShdw>
                </a:effectLst>
                <a:sym typeface="Symbol" pitchFamily="18" charset="2"/>
              </a:rPr>
              <a:t></a:t>
            </a:r>
            <a:r>
              <a:rPr lang="ru-RU" sz="4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В </a:t>
            </a:r>
            <a:endParaRPr lang="ru-RU" sz="4000" dirty="0">
              <a:effectLst>
                <a:outerShdw blurRad="38100" dist="38100" dir="2700000" algn="tl">
                  <a:srgbClr val="000000"/>
                </a:outerShdw>
              </a:effectLst>
              <a:sym typeface="Symbol" pitchFamily="18" charset="2"/>
            </a:endParaRPr>
          </a:p>
        </p:txBody>
      </p:sp>
      <p:sp>
        <p:nvSpPr>
          <p:cNvPr id="7" name="Rectangle 11"/>
          <p:cNvSpPr>
            <a:spLocks noChangeArrowheads="1"/>
          </p:cNvSpPr>
          <p:nvPr/>
        </p:nvSpPr>
        <p:spPr bwMode="auto">
          <a:xfrm>
            <a:off x="5257800" y="2590800"/>
            <a:ext cx="2438400" cy="838200"/>
          </a:xfrm>
          <a:prstGeom prst="rect">
            <a:avLst/>
          </a:prstGeom>
          <a:solidFill>
            <a:schemeClr val="accent1"/>
          </a:solidFill>
          <a:ln w="38100">
            <a:solidFill>
              <a:schemeClr val="folHlink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ru-RU" sz="4000" dirty="0">
                <a:effectLst>
                  <a:outerShdw blurRad="38100" dist="38100" dir="2700000" algn="tl">
                    <a:srgbClr val="000000"/>
                  </a:outerShdw>
                </a:effectLst>
                <a:sym typeface="Symbol" pitchFamily="18" charset="2"/>
              </a:rPr>
              <a:t>А</a:t>
            </a:r>
            <a:r>
              <a:rPr lang="en-US" sz="4400" dirty="0">
                <a:effectLst>
                  <a:outerShdw blurRad="38100" dist="38100" dir="2700000" algn="tl">
                    <a:srgbClr val="000000"/>
                  </a:outerShdw>
                </a:effectLst>
                <a:sym typeface="Symbol" pitchFamily="18" charset="2"/>
              </a:rPr>
              <a:t> ᴒ</a:t>
            </a:r>
            <a:r>
              <a:rPr lang="ru-RU" sz="4000" dirty="0">
                <a:effectLst>
                  <a:outerShdw blurRad="38100" dist="38100" dir="2700000" algn="tl">
                    <a:srgbClr val="000000"/>
                  </a:outerShdw>
                </a:effectLst>
                <a:sym typeface="Symbol" pitchFamily="18" charset="2"/>
              </a:rPr>
              <a:t></a:t>
            </a:r>
            <a:r>
              <a:rPr lang="ru-RU" sz="4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В </a:t>
            </a:r>
            <a:endParaRPr lang="ru-RU" sz="4000" dirty="0">
              <a:effectLst>
                <a:outerShdw blurRad="38100" dist="38100" dir="2700000" algn="tl">
                  <a:srgbClr val="000000"/>
                </a:outerShdw>
              </a:effectLst>
              <a:sym typeface="Symbol" pitchFamily="18" charset="2"/>
            </a:endParaRPr>
          </a:p>
        </p:txBody>
      </p:sp>
      <p:pic>
        <p:nvPicPr>
          <p:cNvPr id="15366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2000" y="3949700"/>
            <a:ext cx="3276600" cy="2451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" name="Rectangle 11"/>
          <p:cNvSpPr>
            <a:spLocks noChangeArrowheads="1"/>
          </p:cNvSpPr>
          <p:nvPr/>
        </p:nvSpPr>
        <p:spPr bwMode="auto">
          <a:xfrm>
            <a:off x="4876800" y="4648200"/>
            <a:ext cx="3505200" cy="838200"/>
          </a:xfrm>
          <a:prstGeom prst="rect">
            <a:avLst/>
          </a:prstGeom>
          <a:solidFill>
            <a:schemeClr val="accent1"/>
          </a:solidFill>
          <a:ln w="38100">
            <a:solidFill>
              <a:schemeClr val="folHlink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ru-RU" sz="4000" dirty="0">
                <a:effectLst>
                  <a:outerShdw blurRad="38100" dist="38100" dir="2700000" algn="tl">
                    <a:srgbClr val="000000"/>
                  </a:outerShdw>
                </a:effectLst>
                <a:sym typeface="Symbol" pitchFamily="18" charset="2"/>
              </a:rPr>
              <a:t>Отсутствует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45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45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45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45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5" dur="80"/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6" dur="80"/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" dur="80"/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153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78" grpId="0"/>
      <p:bldP spid="24579" grpId="0" build="p"/>
      <p:bldP spid="9" grpId="0" animBg="1"/>
      <p:bldP spid="7" grpId="0" animBg="1"/>
      <p:bldP spid="16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0" y="228600"/>
            <a:ext cx="4495800" cy="762000"/>
          </a:xfrm>
        </p:spPr>
        <p:txBody>
          <a:bodyPr/>
          <a:lstStyle/>
          <a:p>
            <a:pPr eaLnBrk="1" hangingPunct="1">
              <a:defRPr/>
            </a:pPr>
            <a:r>
              <a:rPr lang="ru-RU" dirty="0" smtClean="0">
                <a:solidFill>
                  <a:schemeClr val="folHlink"/>
                </a:solidFill>
              </a:rPr>
              <a:t>Упражнение 12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914400"/>
            <a:ext cx="7924800" cy="1447800"/>
          </a:xfrm>
        </p:spPr>
        <p:txBody>
          <a:bodyPr/>
          <a:lstStyle/>
          <a:p>
            <a:pPr algn="ctr" eaLnBrk="1" hangingPunct="1">
              <a:buFont typeface="Wingdings" pitchFamily="2" charset="2"/>
              <a:buNone/>
              <a:defRPr/>
            </a:pPr>
            <a:r>
              <a:rPr lang="ru-RU" sz="4000" dirty="0" smtClean="0"/>
              <a:t>	</a:t>
            </a:r>
            <a:r>
              <a:rPr lang="ru-RU" sz="3600" dirty="0" smtClean="0"/>
              <a:t>Изобразите на диаграмме Эйлера событие </a:t>
            </a:r>
            <a:r>
              <a:rPr lang="ru-RU" sz="3600" dirty="0" smtClean="0">
                <a:sym typeface="Symbol" pitchFamily="18" charset="2"/>
              </a:rPr>
              <a:t> </a:t>
            </a:r>
            <a:endParaRPr lang="ru-RU" sz="3600" dirty="0" smtClean="0"/>
          </a:p>
        </p:txBody>
      </p:sp>
      <p:sp>
        <p:nvSpPr>
          <p:cNvPr id="9" name="Rectangle 11"/>
          <p:cNvSpPr>
            <a:spLocks noChangeArrowheads="1"/>
          </p:cNvSpPr>
          <p:nvPr/>
        </p:nvSpPr>
        <p:spPr bwMode="auto">
          <a:xfrm>
            <a:off x="1066800" y="2590800"/>
            <a:ext cx="2438400" cy="838200"/>
          </a:xfrm>
          <a:prstGeom prst="rect">
            <a:avLst/>
          </a:prstGeom>
          <a:solidFill>
            <a:schemeClr val="accent1"/>
          </a:solidFill>
          <a:ln w="38100">
            <a:solidFill>
              <a:schemeClr val="folHlink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ru-RU" sz="4000" dirty="0">
                <a:effectLst>
                  <a:outerShdw blurRad="38100" dist="38100" dir="2700000" algn="tl">
                    <a:srgbClr val="000000"/>
                  </a:outerShdw>
                </a:effectLst>
                <a:sym typeface="Symbol" pitchFamily="18" charset="2"/>
              </a:rPr>
              <a:t>А</a:t>
            </a:r>
            <a:r>
              <a:rPr lang="ru-RU" sz="4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4400" dirty="0">
                <a:effectLst>
                  <a:outerShdw blurRad="38100" dist="38100" dir="2700000" algn="tl">
                    <a:srgbClr val="000000"/>
                  </a:outerShdw>
                </a:effectLst>
                <a:sym typeface="Symbol" pitchFamily="18" charset="2"/>
              </a:rPr>
              <a:t>ᴒ</a:t>
            </a:r>
            <a:r>
              <a:rPr lang="ru-RU" sz="4400" dirty="0">
                <a:effectLst>
                  <a:outerShdw blurRad="38100" dist="38100" dir="2700000" algn="tl">
                    <a:srgbClr val="000000"/>
                  </a:outerShdw>
                </a:effectLst>
                <a:sym typeface="Symbol" pitchFamily="18" charset="2"/>
              </a:rPr>
              <a:t> </a:t>
            </a:r>
            <a:r>
              <a:rPr lang="ru-RU" sz="4000" dirty="0">
                <a:effectLst>
                  <a:outerShdw blurRad="38100" dist="38100" dir="2700000" algn="tl">
                    <a:srgbClr val="000000"/>
                  </a:outerShdw>
                </a:effectLst>
                <a:sym typeface="Symbol" pitchFamily="18" charset="2"/>
              </a:rPr>
              <a:t>В</a:t>
            </a:r>
          </a:p>
        </p:txBody>
      </p:sp>
      <p:sp>
        <p:nvSpPr>
          <p:cNvPr id="7" name="Rectangle 11"/>
          <p:cNvSpPr>
            <a:spLocks noChangeArrowheads="1"/>
          </p:cNvSpPr>
          <p:nvPr/>
        </p:nvSpPr>
        <p:spPr bwMode="auto">
          <a:xfrm>
            <a:off x="5257800" y="2590800"/>
            <a:ext cx="2438400" cy="838200"/>
          </a:xfrm>
          <a:prstGeom prst="rect">
            <a:avLst/>
          </a:prstGeom>
          <a:solidFill>
            <a:schemeClr val="accent1"/>
          </a:solidFill>
          <a:ln w="38100">
            <a:solidFill>
              <a:schemeClr val="folHlink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ru-RU" sz="4000" dirty="0">
                <a:effectLst>
                  <a:outerShdw blurRad="38100" dist="38100" dir="2700000" algn="tl">
                    <a:srgbClr val="000000"/>
                  </a:outerShdw>
                </a:effectLst>
                <a:sym typeface="Symbol" pitchFamily="18" charset="2"/>
              </a:rPr>
              <a:t>А </a:t>
            </a:r>
            <a:r>
              <a:rPr lang="en-US" sz="4400" dirty="0">
                <a:effectLst>
                  <a:outerShdw blurRad="38100" dist="38100" dir="2700000" algn="tl">
                    <a:srgbClr val="000000"/>
                  </a:outerShdw>
                </a:effectLst>
                <a:sym typeface="Symbol" pitchFamily="18" charset="2"/>
              </a:rPr>
              <a:t>ᴒ </a:t>
            </a:r>
            <a:r>
              <a:rPr lang="ru-RU" sz="4000" dirty="0">
                <a:effectLst>
                  <a:outerShdw blurRad="38100" dist="38100" dir="2700000" algn="tl">
                    <a:srgbClr val="000000"/>
                  </a:outerShdw>
                </a:effectLst>
                <a:sym typeface="Symbol" pitchFamily="18" charset="2"/>
              </a:rPr>
              <a:t></a:t>
            </a:r>
            <a:r>
              <a:rPr lang="ru-RU" sz="4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В </a:t>
            </a:r>
            <a:endParaRPr lang="ru-RU" sz="4000" dirty="0">
              <a:effectLst>
                <a:outerShdw blurRad="38100" dist="38100" dir="2700000" algn="tl">
                  <a:srgbClr val="000000"/>
                </a:outerShdw>
              </a:effectLst>
              <a:sym typeface="Symbol" pitchFamily="18" charset="2"/>
            </a:endParaRPr>
          </a:p>
        </p:txBody>
      </p:sp>
      <p:pic>
        <p:nvPicPr>
          <p:cNvPr id="1639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2000" y="3962400"/>
            <a:ext cx="3225800" cy="243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91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953000" y="3962400"/>
            <a:ext cx="3276600" cy="2447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45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45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45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45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5" dur="80"/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6" dur="80"/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" dur="80"/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163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163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78" grpId="0"/>
      <p:bldP spid="24579" grpId="0" build="p"/>
      <p:bldP spid="9" grpId="0" animBg="1"/>
      <p:bldP spid="7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0" y="228600"/>
            <a:ext cx="4343400" cy="838200"/>
          </a:xfrm>
        </p:spPr>
        <p:txBody>
          <a:bodyPr/>
          <a:lstStyle/>
          <a:p>
            <a:pPr eaLnBrk="1" hangingPunct="1">
              <a:defRPr/>
            </a:pPr>
            <a:r>
              <a:rPr lang="ru-RU" dirty="0" smtClean="0">
                <a:solidFill>
                  <a:schemeClr val="folHlink"/>
                </a:solidFill>
              </a:rPr>
              <a:t>Упражнение 13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066800"/>
            <a:ext cx="7696200" cy="129540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ru-RU" sz="3600" dirty="0" smtClean="0"/>
              <a:t>Докажите, что</a:t>
            </a:r>
            <a:r>
              <a:rPr lang="ru-RU" sz="3600" dirty="0" smtClean="0">
                <a:solidFill>
                  <a:srgbClr val="FFC000"/>
                </a:solidFill>
              </a:rPr>
              <a:t> </a:t>
            </a:r>
            <a:r>
              <a:rPr lang="ru-RU" sz="3600" dirty="0" smtClean="0"/>
              <a:t>Р (А </a:t>
            </a:r>
            <a:r>
              <a:rPr lang="en-US" sz="3600" dirty="0" smtClean="0">
                <a:sym typeface="Symbol" pitchFamily="18" charset="2"/>
              </a:rPr>
              <a:t>ᴒ</a:t>
            </a:r>
            <a:r>
              <a:rPr lang="ru-RU" sz="3600" dirty="0" smtClean="0"/>
              <a:t> В) ≤ Р(А) и Р (А </a:t>
            </a:r>
            <a:r>
              <a:rPr lang="en-US" sz="3600" dirty="0" smtClean="0">
                <a:sym typeface="Symbol" pitchFamily="18" charset="2"/>
              </a:rPr>
              <a:t>ᴒ</a:t>
            </a:r>
            <a:r>
              <a:rPr lang="ru-RU" sz="3600" dirty="0" smtClean="0"/>
              <a:t> В) ≤ Р(В) </a:t>
            </a:r>
          </a:p>
        </p:txBody>
      </p:sp>
      <p:pic>
        <p:nvPicPr>
          <p:cNvPr id="17412" name="Picture 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305300" y="2362200"/>
            <a:ext cx="4021138" cy="2143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13" name="Picture 8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24000" y="4648200"/>
            <a:ext cx="1981200" cy="1970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14" name="Picture 9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389563" y="4648200"/>
            <a:ext cx="2001837" cy="198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15" name="Picture 10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838200" y="2362200"/>
            <a:ext cx="2909888" cy="2146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56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56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56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56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5" dur="80"/>
                                        <p:tgtEl>
                                          <p:spTgt spid="25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6" dur="80"/>
                                        <p:tgtEl>
                                          <p:spTgt spid="25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" dur="80"/>
                                        <p:tgtEl>
                                          <p:spTgt spid="25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74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174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174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174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2" grpId="0"/>
      <p:bldP spid="2560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0" y="228600"/>
            <a:ext cx="4343400" cy="838200"/>
          </a:xfrm>
        </p:spPr>
        <p:txBody>
          <a:bodyPr/>
          <a:lstStyle/>
          <a:p>
            <a:pPr eaLnBrk="1" hangingPunct="1">
              <a:defRPr/>
            </a:pPr>
            <a:r>
              <a:rPr lang="ru-RU" dirty="0" smtClean="0">
                <a:solidFill>
                  <a:schemeClr val="folHlink"/>
                </a:solidFill>
              </a:rPr>
              <a:t>Упражнение 14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066800"/>
            <a:ext cx="7696200" cy="1295400"/>
          </a:xfrm>
        </p:spPr>
        <p:txBody>
          <a:bodyPr/>
          <a:lstStyle/>
          <a:p>
            <a:pPr algn="ctr" eaLnBrk="1" hangingPunct="1">
              <a:buFont typeface="Wingdings" pitchFamily="2" charset="2"/>
              <a:buNone/>
              <a:defRPr/>
            </a:pPr>
            <a:r>
              <a:rPr lang="ru-RU" sz="3600" dirty="0" smtClean="0"/>
              <a:t>Изобразите на диаграмме Эйлера событие</a:t>
            </a:r>
          </a:p>
        </p:txBody>
      </p:sp>
      <p:sp>
        <p:nvSpPr>
          <p:cNvPr id="8" name="Rectangle 11"/>
          <p:cNvSpPr>
            <a:spLocks noChangeArrowheads="1"/>
          </p:cNvSpPr>
          <p:nvPr/>
        </p:nvSpPr>
        <p:spPr bwMode="auto">
          <a:xfrm>
            <a:off x="1066800" y="2438400"/>
            <a:ext cx="2819400" cy="838200"/>
          </a:xfrm>
          <a:prstGeom prst="rect">
            <a:avLst/>
          </a:prstGeom>
          <a:solidFill>
            <a:schemeClr val="accent1"/>
          </a:solidFill>
          <a:ln w="38100">
            <a:solidFill>
              <a:schemeClr val="folHlink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ru-RU" sz="3600" dirty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sym typeface="Symbol" pitchFamily="18" charset="2"/>
              </a:rPr>
              <a:t>А</a:t>
            </a:r>
            <a:r>
              <a:rPr lang="ru-RU" sz="3600" dirty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 </a:t>
            </a:r>
            <a:r>
              <a:rPr lang="en-US" sz="3600" dirty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sym typeface="Symbol" pitchFamily="18" charset="2"/>
              </a:rPr>
              <a:t>ᴒ</a:t>
            </a:r>
            <a:r>
              <a:rPr lang="ru-RU" sz="3600" dirty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 В</a:t>
            </a:r>
            <a:r>
              <a:rPr lang="en-US" sz="3600" dirty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sym typeface="Symbol" pitchFamily="18" charset="2"/>
              </a:rPr>
              <a:t> ᴒ</a:t>
            </a:r>
            <a:r>
              <a:rPr lang="ru-RU" sz="3600" dirty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 С </a:t>
            </a:r>
            <a:endParaRPr lang="ru-RU" sz="3600" dirty="0">
              <a:effectLst>
                <a:outerShdw blurRad="38100" dist="38100" dir="2700000" algn="tl">
                  <a:srgbClr val="000000"/>
                </a:outerShdw>
              </a:effectLst>
              <a:latin typeface="+mn-lt"/>
              <a:sym typeface="Symbol" pitchFamily="18" charset="2"/>
            </a:endParaRPr>
          </a:p>
        </p:txBody>
      </p:sp>
      <p:pic>
        <p:nvPicPr>
          <p:cNvPr id="18437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66800" y="3743325"/>
            <a:ext cx="2819400" cy="2698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Rectangle 11"/>
          <p:cNvSpPr>
            <a:spLocks noChangeArrowheads="1"/>
          </p:cNvSpPr>
          <p:nvPr/>
        </p:nvSpPr>
        <p:spPr bwMode="auto">
          <a:xfrm>
            <a:off x="5257800" y="2438400"/>
            <a:ext cx="2819400" cy="838200"/>
          </a:xfrm>
          <a:prstGeom prst="rect">
            <a:avLst/>
          </a:prstGeom>
          <a:solidFill>
            <a:schemeClr val="accent1"/>
          </a:solidFill>
          <a:ln w="38100">
            <a:solidFill>
              <a:schemeClr val="folHlink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ru-RU" sz="3600" dirty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sym typeface="Symbol" pitchFamily="18" charset="2"/>
              </a:rPr>
              <a:t>А</a:t>
            </a:r>
            <a:r>
              <a:rPr lang="ru-RU" sz="3600" dirty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 </a:t>
            </a:r>
            <a:r>
              <a:rPr lang="en-US" sz="3600" dirty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sym typeface="Symbol" pitchFamily="18" charset="2"/>
              </a:rPr>
              <a:t>ᴒ</a:t>
            </a:r>
            <a:r>
              <a:rPr lang="ru-RU" sz="3600" dirty="0">
                <a:effectLst>
                  <a:outerShdw blurRad="38100" dist="38100" dir="2700000" algn="tl">
                    <a:srgbClr val="000000"/>
                  </a:outerShdw>
                </a:effectLst>
                <a:sym typeface="Symbol" pitchFamily="18" charset="2"/>
              </a:rPr>
              <a:t></a:t>
            </a:r>
            <a:r>
              <a:rPr lang="ru-RU" sz="36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В</a:t>
            </a:r>
            <a:r>
              <a:rPr lang="en-US" sz="3600" dirty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sym typeface="Symbol" pitchFamily="18" charset="2"/>
              </a:rPr>
              <a:t> </a:t>
            </a:r>
            <a:r>
              <a:rPr lang="ru-RU" sz="3600" dirty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sym typeface="Symbol" pitchFamily="18" charset="2"/>
              </a:rPr>
              <a:t> </a:t>
            </a:r>
            <a:r>
              <a:rPr lang="en-US" sz="3600" dirty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sym typeface="Symbol" pitchFamily="18" charset="2"/>
              </a:rPr>
              <a:t>ᴒ</a:t>
            </a:r>
            <a:r>
              <a:rPr lang="ru-RU" sz="3600" dirty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 С </a:t>
            </a:r>
            <a:endParaRPr lang="ru-RU" sz="3600" dirty="0">
              <a:effectLst>
                <a:outerShdw blurRad="38100" dist="38100" dir="2700000" algn="tl">
                  <a:srgbClr val="000000"/>
                </a:outerShdw>
              </a:effectLst>
              <a:latin typeface="+mn-lt"/>
              <a:sym typeface="Symbol" pitchFamily="18" charset="2"/>
            </a:endParaRPr>
          </a:p>
        </p:txBody>
      </p:sp>
      <p:pic>
        <p:nvPicPr>
          <p:cNvPr id="18439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257800" y="3733800"/>
            <a:ext cx="2862263" cy="2743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56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56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56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56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5" dur="80"/>
                                        <p:tgtEl>
                                          <p:spTgt spid="25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6" dur="80"/>
                                        <p:tgtEl>
                                          <p:spTgt spid="25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" dur="80"/>
                                        <p:tgtEl>
                                          <p:spTgt spid="25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184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184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2" grpId="0"/>
      <p:bldP spid="25603" grpId="0" build="p"/>
      <p:bldP spid="8" grpId="0" animBg="1"/>
      <p:bldP spid="10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0" y="228600"/>
            <a:ext cx="4343400" cy="838200"/>
          </a:xfrm>
        </p:spPr>
        <p:txBody>
          <a:bodyPr/>
          <a:lstStyle/>
          <a:p>
            <a:pPr eaLnBrk="1" hangingPunct="1">
              <a:defRPr/>
            </a:pPr>
            <a:r>
              <a:rPr lang="ru-RU" dirty="0" smtClean="0">
                <a:solidFill>
                  <a:schemeClr val="folHlink"/>
                </a:solidFill>
              </a:rPr>
              <a:t>Упражнение 14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066800"/>
            <a:ext cx="7696200" cy="1295400"/>
          </a:xfrm>
        </p:spPr>
        <p:txBody>
          <a:bodyPr/>
          <a:lstStyle/>
          <a:p>
            <a:pPr algn="ctr" eaLnBrk="1" hangingPunct="1">
              <a:buFont typeface="Wingdings" pitchFamily="2" charset="2"/>
              <a:buNone/>
              <a:defRPr/>
            </a:pPr>
            <a:r>
              <a:rPr lang="ru-RU" sz="3600" dirty="0" smtClean="0"/>
              <a:t>Изобразите на диаграмме Эйлера событие </a:t>
            </a:r>
          </a:p>
        </p:txBody>
      </p:sp>
      <p:sp>
        <p:nvSpPr>
          <p:cNvPr id="8" name="Rectangle 11"/>
          <p:cNvSpPr>
            <a:spLocks noChangeArrowheads="1"/>
          </p:cNvSpPr>
          <p:nvPr/>
        </p:nvSpPr>
        <p:spPr bwMode="auto">
          <a:xfrm>
            <a:off x="1066800" y="2438400"/>
            <a:ext cx="2819400" cy="838200"/>
          </a:xfrm>
          <a:prstGeom prst="rect">
            <a:avLst/>
          </a:prstGeom>
          <a:solidFill>
            <a:schemeClr val="accent1"/>
          </a:solidFill>
          <a:ln w="38100">
            <a:solidFill>
              <a:schemeClr val="folHlink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ru-RU" sz="3600" dirty="0">
                <a:effectLst>
                  <a:outerShdw blurRad="38100" dist="38100" dir="2700000" algn="tl">
                    <a:srgbClr val="000000"/>
                  </a:outerShdw>
                </a:effectLst>
                <a:sym typeface="Symbol" pitchFamily="18" charset="2"/>
              </a:rPr>
              <a:t>А</a:t>
            </a:r>
            <a:r>
              <a:rPr lang="ru-RU" sz="3600" dirty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 </a:t>
            </a:r>
            <a:r>
              <a:rPr lang="en-US" sz="3600" dirty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sym typeface="Symbol" pitchFamily="18" charset="2"/>
              </a:rPr>
              <a:t>ᴒ</a:t>
            </a:r>
            <a:r>
              <a:rPr lang="ru-RU" sz="3600" dirty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 В</a:t>
            </a:r>
            <a:r>
              <a:rPr lang="en-US" sz="3600" dirty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sym typeface="Symbol" pitchFamily="18" charset="2"/>
              </a:rPr>
              <a:t> ᴒ</a:t>
            </a:r>
            <a:r>
              <a:rPr lang="ru-RU" sz="3600" dirty="0">
                <a:effectLst>
                  <a:outerShdw blurRad="38100" dist="38100" dir="2700000" algn="tl">
                    <a:srgbClr val="000000"/>
                  </a:outerShdw>
                </a:effectLst>
                <a:sym typeface="Symbol" pitchFamily="18" charset="2"/>
              </a:rPr>
              <a:t>С</a:t>
            </a:r>
            <a:r>
              <a:rPr lang="ru-RU" sz="3600" dirty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 </a:t>
            </a:r>
            <a:endParaRPr lang="ru-RU" sz="3600" dirty="0">
              <a:effectLst>
                <a:outerShdw blurRad="38100" dist="38100" dir="2700000" algn="tl">
                  <a:srgbClr val="000000"/>
                </a:outerShdw>
              </a:effectLst>
              <a:latin typeface="+mn-lt"/>
              <a:sym typeface="Symbol" pitchFamily="18" charset="2"/>
            </a:endParaRPr>
          </a:p>
        </p:txBody>
      </p:sp>
      <p:sp>
        <p:nvSpPr>
          <p:cNvPr id="10" name="Rectangle 11"/>
          <p:cNvSpPr>
            <a:spLocks noChangeArrowheads="1"/>
          </p:cNvSpPr>
          <p:nvPr/>
        </p:nvSpPr>
        <p:spPr bwMode="auto">
          <a:xfrm>
            <a:off x="5181600" y="2438400"/>
            <a:ext cx="2895600" cy="838200"/>
          </a:xfrm>
          <a:prstGeom prst="rect">
            <a:avLst/>
          </a:prstGeom>
          <a:solidFill>
            <a:schemeClr val="accent1"/>
          </a:solidFill>
          <a:ln w="38100">
            <a:solidFill>
              <a:schemeClr val="folHlink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ru-RU" sz="3600" dirty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sym typeface="Symbol" pitchFamily="18" charset="2"/>
              </a:rPr>
              <a:t>А</a:t>
            </a:r>
            <a:r>
              <a:rPr lang="ru-RU" sz="3600" dirty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 </a:t>
            </a:r>
            <a:r>
              <a:rPr lang="en-US" sz="3600" dirty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sym typeface="Symbol" pitchFamily="18" charset="2"/>
              </a:rPr>
              <a:t>ᴒ</a:t>
            </a:r>
            <a:r>
              <a:rPr lang="ru-RU" sz="3600" dirty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sym typeface="Symbol" pitchFamily="18" charset="2"/>
              </a:rPr>
              <a:t> </a:t>
            </a:r>
            <a:r>
              <a:rPr lang="ru-RU" sz="36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В </a:t>
            </a:r>
            <a:r>
              <a:rPr lang="en-US" sz="3600" dirty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sym typeface="Symbol" pitchFamily="18" charset="2"/>
              </a:rPr>
              <a:t>ᴒ</a:t>
            </a:r>
            <a:r>
              <a:rPr lang="ru-RU" sz="3600" dirty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 С </a:t>
            </a:r>
            <a:endParaRPr lang="ru-RU" sz="3600" dirty="0">
              <a:effectLst>
                <a:outerShdw blurRad="38100" dist="38100" dir="2700000" algn="tl">
                  <a:srgbClr val="000000"/>
                </a:outerShdw>
              </a:effectLst>
              <a:latin typeface="+mn-lt"/>
              <a:sym typeface="Symbol" pitchFamily="18" charset="2"/>
            </a:endParaRPr>
          </a:p>
        </p:txBody>
      </p:sp>
      <p:pic>
        <p:nvPicPr>
          <p:cNvPr id="1946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66800" y="3733800"/>
            <a:ext cx="2852738" cy="2743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1" name="Прямая соединительная линия 10"/>
          <p:cNvCxnSpPr/>
          <p:nvPr/>
        </p:nvCxnSpPr>
        <p:spPr>
          <a:xfrm>
            <a:off x="6324600" y="2590800"/>
            <a:ext cx="13716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9464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181600" y="3705225"/>
            <a:ext cx="2827338" cy="2771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56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56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56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56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5" dur="80"/>
                                        <p:tgtEl>
                                          <p:spTgt spid="25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6" dur="80"/>
                                        <p:tgtEl>
                                          <p:spTgt spid="25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" dur="80"/>
                                        <p:tgtEl>
                                          <p:spTgt spid="25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8" dur="500"/>
                                        <p:tgtEl>
                                          <p:spTgt spid="194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3" dur="500"/>
                                        <p:tgtEl>
                                          <p:spTgt spid="194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2" grpId="0"/>
      <p:bldP spid="25603" grpId="0" build="p"/>
      <p:bldP spid="8" grpId="0" animBg="1"/>
      <p:bldP spid="10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0" y="228600"/>
            <a:ext cx="4343400" cy="838200"/>
          </a:xfrm>
        </p:spPr>
        <p:txBody>
          <a:bodyPr/>
          <a:lstStyle/>
          <a:p>
            <a:pPr eaLnBrk="1" hangingPunct="1">
              <a:defRPr/>
            </a:pPr>
            <a:r>
              <a:rPr lang="ru-RU" dirty="0" smtClean="0">
                <a:solidFill>
                  <a:schemeClr val="folHlink"/>
                </a:solidFill>
              </a:rPr>
              <a:t>Упражнение 14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066800"/>
            <a:ext cx="7696200" cy="1295400"/>
          </a:xfrm>
        </p:spPr>
        <p:txBody>
          <a:bodyPr/>
          <a:lstStyle/>
          <a:p>
            <a:pPr algn="ctr" eaLnBrk="1" hangingPunct="1">
              <a:buFont typeface="Wingdings" pitchFamily="2" charset="2"/>
              <a:buNone/>
              <a:defRPr/>
            </a:pPr>
            <a:r>
              <a:rPr lang="ru-RU" sz="3600" dirty="0" smtClean="0"/>
              <a:t>Изобразите на диаграмме Эйлера событие </a:t>
            </a:r>
          </a:p>
        </p:txBody>
      </p:sp>
      <p:sp>
        <p:nvSpPr>
          <p:cNvPr id="10" name="Rectangle 11"/>
          <p:cNvSpPr>
            <a:spLocks noChangeArrowheads="1"/>
          </p:cNvSpPr>
          <p:nvPr/>
        </p:nvSpPr>
        <p:spPr bwMode="auto">
          <a:xfrm>
            <a:off x="2971800" y="2438400"/>
            <a:ext cx="2895600" cy="838200"/>
          </a:xfrm>
          <a:prstGeom prst="rect">
            <a:avLst/>
          </a:prstGeom>
          <a:solidFill>
            <a:schemeClr val="accent1"/>
          </a:solidFill>
          <a:ln w="38100">
            <a:solidFill>
              <a:schemeClr val="folHlink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ru-RU" sz="3600" dirty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sym typeface="Symbol" pitchFamily="18" charset="2"/>
              </a:rPr>
              <a:t>А</a:t>
            </a:r>
            <a:r>
              <a:rPr lang="ru-RU" sz="3600" dirty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 </a:t>
            </a:r>
            <a:r>
              <a:rPr lang="en-US" sz="3600" dirty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sym typeface="Symbol" pitchFamily="18" charset="2"/>
              </a:rPr>
              <a:t>ᴒ</a:t>
            </a:r>
            <a:r>
              <a:rPr lang="ru-RU" sz="3600" dirty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sym typeface="Symbol" pitchFamily="18" charset="2"/>
              </a:rPr>
              <a:t> </a:t>
            </a:r>
            <a:r>
              <a:rPr lang="ru-RU" sz="36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В </a:t>
            </a:r>
            <a:r>
              <a:rPr lang="en-US" sz="3600" dirty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sym typeface="Symbol" pitchFamily="18" charset="2"/>
              </a:rPr>
              <a:t>ᴒ</a:t>
            </a:r>
            <a:r>
              <a:rPr lang="ru-RU" sz="3600" dirty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 С </a:t>
            </a:r>
            <a:endParaRPr lang="ru-RU" sz="3600" dirty="0">
              <a:effectLst>
                <a:outerShdw blurRad="38100" dist="38100" dir="2700000" algn="tl">
                  <a:srgbClr val="000000"/>
                </a:outerShdw>
              </a:effectLst>
              <a:latin typeface="+mn-lt"/>
              <a:sym typeface="Symbol" pitchFamily="18" charset="2"/>
            </a:endParaRPr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3352800" y="2590800"/>
            <a:ext cx="21336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48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71800" y="3733800"/>
            <a:ext cx="2797175" cy="2743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56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56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56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56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5" dur="80"/>
                                        <p:tgtEl>
                                          <p:spTgt spid="25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6" dur="80"/>
                                        <p:tgtEl>
                                          <p:spTgt spid="25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" dur="80"/>
                                        <p:tgtEl>
                                          <p:spTgt spid="25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204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2" grpId="0"/>
      <p:bldP spid="25603" grpId="0" build="p"/>
      <p:bldP spid="10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2209800" y="152400"/>
            <a:ext cx="4572000" cy="914400"/>
          </a:xfrm>
        </p:spPr>
        <p:txBody>
          <a:bodyPr/>
          <a:lstStyle/>
          <a:p>
            <a:pPr eaLnBrk="1" hangingPunct="1">
              <a:defRPr/>
            </a:pPr>
            <a:r>
              <a:rPr lang="ru-RU" smtClean="0">
                <a:solidFill>
                  <a:schemeClr val="folHlink"/>
                </a:solidFill>
              </a:rPr>
              <a:t>Определение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19200"/>
            <a:ext cx="8229600" cy="274320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ru-RU" dirty="0" smtClean="0"/>
              <a:t>	Пусть А и В – два события, относящиеся к одному случайному опыту. Взяв все элементарные события, которые благоприятствуют и событию А, и событию В, мы получим новое событие.</a:t>
            </a:r>
          </a:p>
        </p:txBody>
      </p:sp>
      <p:sp>
        <p:nvSpPr>
          <p:cNvPr id="10244" name="Rectangle 4"/>
          <p:cNvSpPr>
            <a:spLocks noChangeArrowheads="1"/>
          </p:cNvSpPr>
          <p:nvPr/>
        </p:nvSpPr>
        <p:spPr bwMode="auto">
          <a:xfrm>
            <a:off x="457200" y="4114800"/>
            <a:ext cx="61722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None/>
              <a:defRPr/>
            </a:pPr>
            <a:r>
              <a:rPr lang="ru-RU" sz="32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	Это новое событие называют </a:t>
            </a:r>
            <a:r>
              <a:rPr lang="ru-RU" sz="3200" dirty="0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пересечением событий А и В</a:t>
            </a:r>
            <a:r>
              <a:rPr lang="ru-RU" sz="32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. </a:t>
            </a:r>
          </a:p>
        </p:txBody>
      </p:sp>
      <p:sp>
        <p:nvSpPr>
          <p:cNvPr id="10246" name="Rectangle 6"/>
          <p:cNvSpPr>
            <a:spLocks noChangeArrowheads="1"/>
          </p:cNvSpPr>
          <p:nvPr/>
        </p:nvSpPr>
        <p:spPr bwMode="auto">
          <a:xfrm>
            <a:off x="3200400" y="5410200"/>
            <a:ext cx="2667000" cy="990600"/>
          </a:xfrm>
          <a:prstGeom prst="rect">
            <a:avLst/>
          </a:prstGeom>
          <a:solidFill>
            <a:schemeClr val="accent1"/>
          </a:solidFill>
          <a:ln w="38100">
            <a:solidFill>
              <a:schemeClr val="folHlink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4000" b="1">
                <a:solidFill>
                  <a:schemeClr val="folHlink"/>
                </a:solidFill>
              </a:rPr>
              <a:t>А </a:t>
            </a:r>
            <a:r>
              <a:rPr lang="en-US" sz="5400" b="1">
                <a:solidFill>
                  <a:schemeClr val="folHlink"/>
                </a:solidFill>
                <a:sym typeface="Symbol" pitchFamily="18" charset="2"/>
              </a:rPr>
              <a:t>ᴒ</a:t>
            </a:r>
            <a:r>
              <a:rPr lang="ru-RU" sz="4000" b="1">
                <a:solidFill>
                  <a:schemeClr val="folHlink"/>
                </a:solidFill>
              </a:rPr>
              <a:t> В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2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2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2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02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5" dur="80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6" dur="80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" dur="80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2" dur="80"/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3" dur="80"/>
                                        <p:tgtEl>
                                          <p:spTgt spid="1024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" dur="80"/>
                                        <p:tgtEl>
                                          <p:spTgt spid="1024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102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2" grpId="0"/>
      <p:bldP spid="10243" grpId="0" build="p"/>
      <p:bldP spid="10244" grpId="0"/>
      <p:bldP spid="10246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0" y="228600"/>
            <a:ext cx="4343400" cy="838200"/>
          </a:xfrm>
        </p:spPr>
        <p:txBody>
          <a:bodyPr/>
          <a:lstStyle/>
          <a:p>
            <a:pPr eaLnBrk="1" hangingPunct="1">
              <a:defRPr/>
            </a:pPr>
            <a:r>
              <a:rPr lang="ru-RU" dirty="0" smtClean="0">
                <a:solidFill>
                  <a:schemeClr val="folHlink"/>
                </a:solidFill>
              </a:rPr>
              <a:t>Упражнение 15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066800"/>
            <a:ext cx="7696200" cy="1295400"/>
          </a:xfrm>
        </p:spPr>
        <p:txBody>
          <a:bodyPr/>
          <a:lstStyle/>
          <a:p>
            <a:pPr algn="ctr" eaLnBrk="1" hangingPunct="1">
              <a:buFont typeface="Wingdings" pitchFamily="2" charset="2"/>
              <a:buNone/>
              <a:defRPr/>
            </a:pPr>
            <a:r>
              <a:rPr lang="ru-RU" sz="3600" dirty="0" smtClean="0"/>
              <a:t>Изобразите на диаграмме Эйлера событие </a:t>
            </a:r>
          </a:p>
        </p:txBody>
      </p:sp>
      <p:sp>
        <p:nvSpPr>
          <p:cNvPr id="8" name="Rectangle 11"/>
          <p:cNvSpPr>
            <a:spLocks noChangeArrowheads="1"/>
          </p:cNvSpPr>
          <p:nvPr/>
        </p:nvSpPr>
        <p:spPr bwMode="auto">
          <a:xfrm>
            <a:off x="1066800" y="2438400"/>
            <a:ext cx="2819400" cy="838200"/>
          </a:xfrm>
          <a:prstGeom prst="rect">
            <a:avLst/>
          </a:prstGeom>
          <a:solidFill>
            <a:schemeClr val="accent1"/>
          </a:solidFill>
          <a:ln w="38100">
            <a:solidFill>
              <a:schemeClr val="folHlink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ru-RU" sz="3600" dirty="0">
                <a:effectLst>
                  <a:outerShdw blurRad="38100" dist="38100" dir="2700000" algn="tl">
                    <a:srgbClr val="000000"/>
                  </a:outerShdw>
                </a:effectLst>
                <a:sym typeface="Symbol" pitchFamily="18" charset="2"/>
              </a:rPr>
              <a:t>А</a:t>
            </a:r>
            <a:r>
              <a:rPr lang="ru-RU" sz="3600" dirty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 </a:t>
            </a:r>
            <a:r>
              <a:rPr lang="en-US" sz="3600" dirty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sym typeface="Symbol" pitchFamily="18" charset="2"/>
              </a:rPr>
              <a:t>ᴒ</a:t>
            </a:r>
            <a:r>
              <a:rPr lang="ru-RU" sz="3600" dirty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 (В</a:t>
            </a:r>
            <a:r>
              <a:rPr lang="en-US" sz="3600" dirty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sym typeface="Symbol" pitchFamily="18" charset="2"/>
              </a:rPr>
              <a:t> </a:t>
            </a:r>
            <a:r>
              <a:rPr lang="ru-RU" sz="3600" dirty="0">
                <a:effectLst>
                  <a:outerShdw blurRad="38100" dist="38100" dir="2700000" algn="tl">
                    <a:srgbClr val="000000"/>
                  </a:outerShdw>
                </a:effectLst>
                <a:sym typeface="Symbol" pitchFamily="18" charset="2"/>
              </a:rPr>
              <a:t> С)</a:t>
            </a:r>
            <a:r>
              <a:rPr lang="ru-RU" sz="3600" dirty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 </a:t>
            </a:r>
            <a:endParaRPr lang="ru-RU" sz="3600" dirty="0">
              <a:effectLst>
                <a:outerShdw blurRad="38100" dist="38100" dir="2700000" algn="tl">
                  <a:srgbClr val="000000"/>
                </a:outerShdw>
              </a:effectLst>
              <a:latin typeface="+mn-lt"/>
              <a:sym typeface="Symbol" pitchFamily="18" charset="2"/>
            </a:endParaRPr>
          </a:p>
        </p:txBody>
      </p:sp>
      <p:pic>
        <p:nvPicPr>
          <p:cNvPr id="21509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30288" y="3657600"/>
            <a:ext cx="2932112" cy="2819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5029200" y="2438400"/>
            <a:ext cx="2819400" cy="838200"/>
          </a:xfrm>
          <a:prstGeom prst="rect">
            <a:avLst/>
          </a:prstGeom>
          <a:solidFill>
            <a:schemeClr val="accent1"/>
          </a:solidFill>
          <a:ln w="38100">
            <a:solidFill>
              <a:schemeClr val="folHlink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ru-RU" sz="3600" dirty="0">
                <a:effectLst>
                  <a:outerShdw blurRad="38100" dist="38100" dir="2700000" algn="tl">
                    <a:srgbClr val="000000"/>
                  </a:outerShdw>
                </a:effectLst>
                <a:sym typeface="Symbol" pitchFamily="18" charset="2"/>
              </a:rPr>
              <a:t>А</a:t>
            </a:r>
            <a:r>
              <a:rPr lang="ru-RU" sz="3600" dirty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 </a:t>
            </a:r>
            <a:r>
              <a:rPr lang="ru-RU" sz="3600" dirty="0">
                <a:effectLst>
                  <a:outerShdw blurRad="38100" dist="38100" dir="2700000" algn="tl">
                    <a:srgbClr val="000000"/>
                  </a:outerShdw>
                </a:effectLst>
                <a:sym typeface="Symbol" pitchFamily="18" charset="2"/>
              </a:rPr>
              <a:t></a:t>
            </a:r>
            <a:r>
              <a:rPr lang="ru-RU" sz="3600" dirty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 (В </a:t>
            </a:r>
            <a:r>
              <a:rPr lang="en-US" sz="3600" dirty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sym typeface="Symbol" pitchFamily="18" charset="2"/>
              </a:rPr>
              <a:t>ᴒ </a:t>
            </a:r>
            <a:r>
              <a:rPr lang="ru-RU" sz="3600" dirty="0">
                <a:effectLst>
                  <a:outerShdw blurRad="38100" dist="38100" dir="2700000" algn="tl">
                    <a:srgbClr val="000000"/>
                  </a:outerShdw>
                </a:effectLst>
                <a:sym typeface="Symbol" pitchFamily="18" charset="2"/>
              </a:rPr>
              <a:t>С)</a:t>
            </a:r>
            <a:r>
              <a:rPr lang="ru-RU" sz="3600" dirty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 </a:t>
            </a:r>
            <a:endParaRPr lang="ru-RU" sz="3600" dirty="0">
              <a:effectLst>
                <a:outerShdw blurRad="38100" dist="38100" dir="2700000" algn="tl">
                  <a:srgbClr val="000000"/>
                </a:outerShdw>
              </a:effectLst>
              <a:latin typeface="+mn-lt"/>
              <a:sym typeface="Symbol" pitchFamily="18" charset="2"/>
            </a:endParaRPr>
          </a:p>
        </p:txBody>
      </p:sp>
      <p:pic>
        <p:nvPicPr>
          <p:cNvPr id="21511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24438" y="3657600"/>
            <a:ext cx="2928937" cy="2762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56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56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56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56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5" dur="80"/>
                                        <p:tgtEl>
                                          <p:spTgt spid="25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6" dur="80"/>
                                        <p:tgtEl>
                                          <p:spTgt spid="25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" dur="80"/>
                                        <p:tgtEl>
                                          <p:spTgt spid="25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215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215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2" grpId="0"/>
      <p:bldP spid="25603" grpId="0" build="p"/>
      <p:bldP spid="8" grpId="0" animBg="1"/>
      <p:bldP spid="12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0" y="228600"/>
            <a:ext cx="4343400" cy="838200"/>
          </a:xfrm>
        </p:spPr>
        <p:txBody>
          <a:bodyPr/>
          <a:lstStyle/>
          <a:p>
            <a:pPr eaLnBrk="1" hangingPunct="1">
              <a:defRPr/>
            </a:pPr>
            <a:r>
              <a:rPr lang="ru-RU" dirty="0" smtClean="0">
                <a:solidFill>
                  <a:schemeClr val="folHlink"/>
                </a:solidFill>
              </a:rPr>
              <a:t>Упражнение 15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066800"/>
            <a:ext cx="7696200" cy="1295400"/>
          </a:xfrm>
        </p:spPr>
        <p:txBody>
          <a:bodyPr/>
          <a:lstStyle/>
          <a:p>
            <a:pPr algn="ctr" eaLnBrk="1" hangingPunct="1">
              <a:buFont typeface="Wingdings" pitchFamily="2" charset="2"/>
              <a:buNone/>
              <a:defRPr/>
            </a:pPr>
            <a:r>
              <a:rPr lang="ru-RU" sz="3600" dirty="0" smtClean="0"/>
              <a:t>Изобразите на диаграмме Эйлера событие </a:t>
            </a:r>
          </a:p>
        </p:txBody>
      </p:sp>
      <p:sp>
        <p:nvSpPr>
          <p:cNvPr id="8" name="Rectangle 11"/>
          <p:cNvSpPr>
            <a:spLocks noChangeArrowheads="1"/>
          </p:cNvSpPr>
          <p:nvPr/>
        </p:nvSpPr>
        <p:spPr bwMode="auto">
          <a:xfrm>
            <a:off x="1066800" y="2438400"/>
            <a:ext cx="2971800" cy="838200"/>
          </a:xfrm>
          <a:prstGeom prst="rect">
            <a:avLst/>
          </a:prstGeom>
          <a:solidFill>
            <a:schemeClr val="accent1"/>
          </a:solidFill>
          <a:ln w="38100">
            <a:solidFill>
              <a:schemeClr val="folHlink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ru-RU" sz="3600" dirty="0">
                <a:effectLst>
                  <a:outerShdw blurRad="38100" dist="38100" dir="2700000" algn="tl">
                    <a:srgbClr val="000000"/>
                  </a:outerShdw>
                </a:effectLst>
                <a:sym typeface="Symbol" pitchFamily="18" charset="2"/>
              </a:rPr>
              <a:t>А</a:t>
            </a:r>
            <a:r>
              <a:rPr lang="ru-RU" sz="3600" dirty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 </a:t>
            </a:r>
            <a:r>
              <a:rPr lang="en-US" sz="3600" dirty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sym typeface="Symbol" pitchFamily="18" charset="2"/>
              </a:rPr>
              <a:t>ᴒ</a:t>
            </a:r>
            <a:r>
              <a:rPr lang="ru-RU" sz="3600" dirty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 ( В</a:t>
            </a:r>
            <a:r>
              <a:rPr lang="en-US" sz="3600" dirty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sym typeface="Symbol" pitchFamily="18" charset="2"/>
              </a:rPr>
              <a:t> </a:t>
            </a:r>
            <a:r>
              <a:rPr lang="ru-RU" sz="3600" dirty="0">
                <a:effectLst>
                  <a:outerShdw blurRad="38100" dist="38100" dir="2700000" algn="tl">
                    <a:srgbClr val="000000"/>
                  </a:outerShdw>
                </a:effectLst>
                <a:sym typeface="Symbol" pitchFamily="18" charset="2"/>
              </a:rPr>
              <a:t> С )</a:t>
            </a:r>
            <a:r>
              <a:rPr lang="ru-RU" sz="3600" dirty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 </a:t>
            </a:r>
            <a:endParaRPr lang="ru-RU" sz="3600" dirty="0">
              <a:effectLst>
                <a:outerShdw blurRad="38100" dist="38100" dir="2700000" algn="tl">
                  <a:srgbClr val="000000"/>
                </a:outerShdw>
              </a:effectLst>
              <a:latin typeface="+mn-lt"/>
              <a:sym typeface="Symbol" pitchFamily="18" charset="2"/>
            </a:endParaRPr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5029200" y="2438400"/>
            <a:ext cx="2971800" cy="838200"/>
          </a:xfrm>
          <a:prstGeom prst="rect">
            <a:avLst/>
          </a:prstGeom>
          <a:solidFill>
            <a:schemeClr val="accent1"/>
          </a:solidFill>
          <a:ln w="38100">
            <a:solidFill>
              <a:schemeClr val="folHlink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ru-RU" sz="3600" dirty="0">
                <a:effectLst>
                  <a:outerShdw blurRad="38100" dist="38100" dir="2700000" algn="tl">
                    <a:srgbClr val="000000"/>
                  </a:outerShdw>
                </a:effectLst>
                <a:sym typeface="Symbol" pitchFamily="18" charset="2"/>
              </a:rPr>
              <a:t>А</a:t>
            </a:r>
            <a:r>
              <a:rPr lang="ru-RU" sz="3600" dirty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 </a:t>
            </a:r>
            <a:r>
              <a:rPr lang="ru-RU" sz="3600" dirty="0">
                <a:effectLst>
                  <a:outerShdw blurRad="38100" dist="38100" dir="2700000" algn="tl">
                    <a:srgbClr val="000000"/>
                  </a:outerShdw>
                </a:effectLst>
                <a:sym typeface="Symbol" pitchFamily="18" charset="2"/>
              </a:rPr>
              <a:t></a:t>
            </a:r>
            <a:r>
              <a:rPr lang="ru-RU" sz="3600" dirty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 (</a:t>
            </a:r>
            <a:r>
              <a:rPr lang="ru-RU" sz="3600" dirty="0">
                <a:effectLst>
                  <a:outerShdw blurRad="38100" dist="38100" dir="2700000" algn="tl">
                    <a:srgbClr val="000000"/>
                  </a:outerShdw>
                </a:effectLst>
                <a:sym typeface="Symbol" pitchFamily="18" charset="2"/>
              </a:rPr>
              <a:t>В</a:t>
            </a:r>
            <a:r>
              <a:rPr lang="ru-RU" sz="3600" dirty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 </a:t>
            </a:r>
            <a:r>
              <a:rPr lang="en-US" sz="3600" dirty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sym typeface="Symbol" pitchFamily="18" charset="2"/>
              </a:rPr>
              <a:t>ᴒ </a:t>
            </a:r>
            <a:r>
              <a:rPr lang="ru-RU" sz="3600" dirty="0">
                <a:effectLst>
                  <a:outerShdw blurRad="38100" dist="38100" dir="2700000" algn="tl">
                    <a:srgbClr val="000000"/>
                  </a:outerShdw>
                </a:effectLst>
                <a:sym typeface="Symbol" pitchFamily="18" charset="2"/>
              </a:rPr>
              <a:t>С )</a:t>
            </a:r>
            <a:r>
              <a:rPr lang="ru-RU" sz="3600" dirty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 </a:t>
            </a:r>
            <a:endParaRPr lang="ru-RU" sz="3600" dirty="0">
              <a:effectLst>
                <a:outerShdw blurRad="38100" dist="38100" dir="2700000" algn="tl">
                  <a:srgbClr val="000000"/>
                </a:outerShdw>
              </a:effectLst>
              <a:latin typeface="+mn-lt"/>
              <a:sym typeface="Symbol" pitchFamily="18" charset="2"/>
            </a:endParaRPr>
          </a:p>
        </p:txBody>
      </p:sp>
      <p:pic>
        <p:nvPicPr>
          <p:cNvPr id="2253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66800" y="3563938"/>
            <a:ext cx="2971800" cy="2846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535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19675" y="3581400"/>
            <a:ext cx="2981325" cy="2819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56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56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56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56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5" dur="80"/>
                                        <p:tgtEl>
                                          <p:spTgt spid="25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6" dur="80"/>
                                        <p:tgtEl>
                                          <p:spTgt spid="25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" dur="80"/>
                                        <p:tgtEl>
                                          <p:spTgt spid="25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225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225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2" grpId="0"/>
      <p:bldP spid="25603" grpId="0" build="p"/>
      <p:bldP spid="8" grpId="0" animBg="1"/>
      <p:bldP spid="12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0" y="228600"/>
            <a:ext cx="4343400" cy="838200"/>
          </a:xfrm>
        </p:spPr>
        <p:txBody>
          <a:bodyPr/>
          <a:lstStyle/>
          <a:p>
            <a:pPr eaLnBrk="1" hangingPunct="1">
              <a:defRPr/>
            </a:pPr>
            <a:r>
              <a:rPr lang="ru-RU" dirty="0" smtClean="0">
                <a:solidFill>
                  <a:schemeClr val="folHlink"/>
                </a:solidFill>
              </a:rPr>
              <a:t>Упражнение 15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066800"/>
            <a:ext cx="7696200" cy="1295400"/>
          </a:xfrm>
        </p:spPr>
        <p:txBody>
          <a:bodyPr/>
          <a:lstStyle/>
          <a:p>
            <a:pPr algn="ctr" eaLnBrk="1" hangingPunct="1">
              <a:buFont typeface="Wingdings" pitchFamily="2" charset="2"/>
              <a:buNone/>
              <a:defRPr/>
            </a:pPr>
            <a:r>
              <a:rPr lang="ru-RU" sz="3600" dirty="0" smtClean="0"/>
              <a:t>Изобразите на диаграмме Эйлера событие </a:t>
            </a:r>
          </a:p>
        </p:txBody>
      </p:sp>
      <p:sp>
        <p:nvSpPr>
          <p:cNvPr id="8" name="Rectangle 11"/>
          <p:cNvSpPr>
            <a:spLocks noChangeArrowheads="1"/>
          </p:cNvSpPr>
          <p:nvPr/>
        </p:nvSpPr>
        <p:spPr bwMode="auto">
          <a:xfrm>
            <a:off x="1066800" y="2438400"/>
            <a:ext cx="2971800" cy="838200"/>
          </a:xfrm>
          <a:prstGeom prst="rect">
            <a:avLst/>
          </a:prstGeom>
          <a:solidFill>
            <a:schemeClr val="accent1"/>
          </a:solidFill>
          <a:ln w="38100">
            <a:solidFill>
              <a:schemeClr val="folHlink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ru-RU" sz="3600" dirty="0">
                <a:effectLst>
                  <a:outerShdw blurRad="38100" dist="38100" dir="2700000" algn="tl">
                    <a:srgbClr val="000000"/>
                  </a:outerShdw>
                </a:effectLst>
                <a:sym typeface="Symbol" pitchFamily="18" charset="2"/>
              </a:rPr>
              <a:t>А</a:t>
            </a:r>
            <a:r>
              <a:rPr lang="ru-RU" sz="3600" dirty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 </a:t>
            </a:r>
            <a:r>
              <a:rPr lang="en-US" sz="3600" dirty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sym typeface="Symbol" pitchFamily="18" charset="2"/>
              </a:rPr>
              <a:t>ᴒ</a:t>
            </a:r>
            <a:r>
              <a:rPr lang="ru-RU" sz="3600" dirty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 ( В</a:t>
            </a:r>
            <a:r>
              <a:rPr lang="en-US" sz="3600" dirty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sym typeface="Symbol" pitchFamily="18" charset="2"/>
              </a:rPr>
              <a:t> </a:t>
            </a:r>
            <a:r>
              <a:rPr lang="ru-RU" sz="3600" dirty="0">
                <a:effectLst>
                  <a:outerShdw blurRad="38100" dist="38100" dir="2700000" algn="tl">
                    <a:srgbClr val="000000"/>
                  </a:outerShdw>
                </a:effectLst>
                <a:sym typeface="Symbol" pitchFamily="18" charset="2"/>
              </a:rPr>
              <a:t> С )</a:t>
            </a:r>
            <a:r>
              <a:rPr lang="ru-RU" sz="3600" dirty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 </a:t>
            </a:r>
            <a:endParaRPr lang="ru-RU" sz="3600" dirty="0">
              <a:effectLst>
                <a:outerShdw blurRad="38100" dist="38100" dir="2700000" algn="tl">
                  <a:srgbClr val="000000"/>
                </a:outerShdw>
              </a:effectLst>
              <a:latin typeface="+mn-lt"/>
              <a:sym typeface="Symbol" pitchFamily="18" charset="2"/>
            </a:endParaRPr>
          </a:p>
        </p:txBody>
      </p:sp>
      <p:cxnSp>
        <p:nvCxnSpPr>
          <p:cNvPr id="9" name="Прямая соединительная линия 8"/>
          <p:cNvCxnSpPr/>
          <p:nvPr/>
        </p:nvCxnSpPr>
        <p:spPr>
          <a:xfrm>
            <a:off x="2209800" y="2590800"/>
            <a:ext cx="13716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355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66800" y="3505200"/>
            <a:ext cx="2967038" cy="2897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Rectangle 11"/>
          <p:cNvSpPr>
            <a:spLocks noChangeArrowheads="1"/>
          </p:cNvSpPr>
          <p:nvPr/>
        </p:nvSpPr>
        <p:spPr bwMode="auto">
          <a:xfrm>
            <a:off x="5029200" y="2438400"/>
            <a:ext cx="3048000" cy="838200"/>
          </a:xfrm>
          <a:prstGeom prst="rect">
            <a:avLst/>
          </a:prstGeom>
          <a:solidFill>
            <a:schemeClr val="accent1"/>
          </a:solidFill>
          <a:ln w="38100">
            <a:solidFill>
              <a:schemeClr val="folHlink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ru-RU" sz="3600" dirty="0">
                <a:effectLst>
                  <a:outerShdw blurRad="38100" dist="38100" dir="2700000" algn="tl">
                    <a:srgbClr val="000000"/>
                  </a:outerShdw>
                </a:effectLst>
                <a:sym typeface="Symbol" pitchFamily="18" charset="2"/>
              </a:rPr>
              <a:t>А</a:t>
            </a:r>
            <a:r>
              <a:rPr lang="ru-RU" sz="3600" dirty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 </a:t>
            </a:r>
            <a:r>
              <a:rPr lang="ru-RU" sz="3600" dirty="0">
                <a:effectLst>
                  <a:outerShdw blurRad="38100" dist="38100" dir="2700000" algn="tl">
                    <a:srgbClr val="000000"/>
                  </a:outerShdw>
                </a:effectLst>
                <a:sym typeface="Symbol" pitchFamily="18" charset="2"/>
              </a:rPr>
              <a:t></a:t>
            </a:r>
            <a:r>
              <a:rPr lang="ru-RU" sz="3600" dirty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 (</a:t>
            </a:r>
            <a:r>
              <a:rPr lang="ru-RU" sz="3600" dirty="0">
                <a:effectLst>
                  <a:outerShdw blurRad="38100" dist="38100" dir="2700000" algn="tl">
                    <a:srgbClr val="000000"/>
                  </a:outerShdw>
                </a:effectLst>
                <a:sym typeface="Symbol" pitchFamily="18" charset="2"/>
              </a:rPr>
              <a:t>В</a:t>
            </a:r>
            <a:r>
              <a:rPr lang="ru-RU" sz="36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3600" dirty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sym typeface="Symbol" pitchFamily="18" charset="2"/>
              </a:rPr>
              <a:t>ᴒ </a:t>
            </a:r>
            <a:r>
              <a:rPr lang="ru-RU" sz="3600" dirty="0">
                <a:effectLst>
                  <a:outerShdw blurRad="38100" dist="38100" dir="2700000" algn="tl">
                    <a:srgbClr val="000000"/>
                  </a:outerShdw>
                </a:effectLst>
                <a:sym typeface="Symbol" pitchFamily="18" charset="2"/>
              </a:rPr>
              <a:t>С )</a:t>
            </a:r>
            <a:r>
              <a:rPr lang="ru-RU" sz="3600" dirty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 </a:t>
            </a:r>
            <a:endParaRPr lang="ru-RU" sz="3600" dirty="0">
              <a:effectLst>
                <a:outerShdw blurRad="38100" dist="38100" dir="2700000" algn="tl">
                  <a:srgbClr val="000000"/>
                </a:outerShdw>
              </a:effectLst>
              <a:latin typeface="+mn-lt"/>
              <a:sym typeface="Symbol" pitchFamily="18" charset="2"/>
            </a:endParaRPr>
          </a:p>
        </p:txBody>
      </p:sp>
      <p:pic>
        <p:nvPicPr>
          <p:cNvPr id="23560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29200" y="3505200"/>
            <a:ext cx="3022600" cy="289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56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56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56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56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5" dur="80"/>
                                        <p:tgtEl>
                                          <p:spTgt spid="25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6" dur="80"/>
                                        <p:tgtEl>
                                          <p:spTgt spid="25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" dur="80"/>
                                        <p:tgtEl>
                                          <p:spTgt spid="25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8" dur="500"/>
                                        <p:tgtEl>
                                          <p:spTgt spid="235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3" dur="500"/>
                                        <p:tgtEl>
                                          <p:spTgt spid="235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2" grpId="0"/>
      <p:bldP spid="25603" grpId="0" build="p"/>
      <p:bldP spid="8" grpId="0" animBg="1"/>
      <p:bldP spid="11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0" y="228600"/>
            <a:ext cx="4343400" cy="838200"/>
          </a:xfrm>
        </p:spPr>
        <p:txBody>
          <a:bodyPr/>
          <a:lstStyle/>
          <a:p>
            <a:pPr eaLnBrk="1" hangingPunct="1">
              <a:defRPr/>
            </a:pPr>
            <a:r>
              <a:rPr lang="ru-RU" dirty="0" smtClean="0">
                <a:solidFill>
                  <a:schemeClr val="folHlink"/>
                </a:solidFill>
              </a:rPr>
              <a:t>Упражнение 15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066800"/>
            <a:ext cx="7696200" cy="1295400"/>
          </a:xfrm>
        </p:spPr>
        <p:txBody>
          <a:bodyPr/>
          <a:lstStyle/>
          <a:p>
            <a:pPr algn="ctr" eaLnBrk="1" hangingPunct="1">
              <a:buFont typeface="Wingdings" pitchFamily="2" charset="2"/>
              <a:buNone/>
              <a:defRPr/>
            </a:pPr>
            <a:r>
              <a:rPr lang="ru-RU" sz="3600" dirty="0" smtClean="0"/>
              <a:t>Изобразите на диаграмме Эйлера событие </a:t>
            </a:r>
          </a:p>
        </p:txBody>
      </p:sp>
      <p:sp>
        <p:nvSpPr>
          <p:cNvPr id="11" name="Rectangle 11"/>
          <p:cNvSpPr>
            <a:spLocks noChangeArrowheads="1"/>
          </p:cNvSpPr>
          <p:nvPr/>
        </p:nvSpPr>
        <p:spPr bwMode="auto">
          <a:xfrm>
            <a:off x="5029200" y="2438400"/>
            <a:ext cx="3048000" cy="838200"/>
          </a:xfrm>
          <a:prstGeom prst="rect">
            <a:avLst/>
          </a:prstGeom>
          <a:solidFill>
            <a:schemeClr val="accent1"/>
          </a:solidFill>
          <a:ln w="38100">
            <a:solidFill>
              <a:schemeClr val="folHlink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ru-RU" sz="3600" dirty="0">
                <a:effectLst>
                  <a:outerShdw blurRad="38100" dist="38100" dir="2700000" algn="tl">
                    <a:srgbClr val="000000"/>
                  </a:outerShdw>
                </a:effectLst>
                <a:sym typeface="Symbol" pitchFamily="18" charset="2"/>
              </a:rPr>
              <a:t>А</a:t>
            </a:r>
            <a:r>
              <a:rPr lang="ru-RU" sz="3600" dirty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 </a:t>
            </a:r>
            <a:r>
              <a:rPr lang="ru-RU" sz="3600" dirty="0">
                <a:effectLst>
                  <a:outerShdw blurRad="38100" dist="38100" dir="2700000" algn="tl">
                    <a:srgbClr val="000000"/>
                  </a:outerShdw>
                </a:effectLst>
                <a:sym typeface="Symbol" pitchFamily="18" charset="2"/>
              </a:rPr>
              <a:t></a:t>
            </a:r>
            <a:r>
              <a:rPr lang="ru-RU" sz="3600" dirty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 ( </a:t>
            </a:r>
            <a:r>
              <a:rPr lang="ru-RU" sz="3600" dirty="0">
                <a:effectLst>
                  <a:outerShdw blurRad="38100" dist="38100" dir="2700000" algn="tl">
                    <a:srgbClr val="000000"/>
                  </a:outerShdw>
                </a:effectLst>
                <a:sym typeface="Symbol" pitchFamily="18" charset="2"/>
              </a:rPr>
              <a:t>В</a:t>
            </a:r>
            <a:r>
              <a:rPr lang="ru-RU" sz="36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3600" dirty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sym typeface="Symbol" pitchFamily="18" charset="2"/>
              </a:rPr>
              <a:t>ᴒ </a:t>
            </a:r>
            <a:r>
              <a:rPr lang="ru-RU" sz="3600" dirty="0">
                <a:effectLst>
                  <a:outerShdw blurRad="38100" dist="38100" dir="2700000" algn="tl">
                    <a:srgbClr val="000000"/>
                  </a:outerShdw>
                </a:effectLst>
                <a:sym typeface="Symbol" pitchFamily="18" charset="2"/>
              </a:rPr>
              <a:t>С )</a:t>
            </a:r>
            <a:r>
              <a:rPr lang="ru-RU" sz="3600" dirty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 </a:t>
            </a:r>
            <a:endParaRPr lang="ru-RU" sz="3600" dirty="0">
              <a:effectLst>
                <a:outerShdw blurRad="38100" dist="38100" dir="2700000" algn="tl">
                  <a:srgbClr val="000000"/>
                </a:outerShdw>
              </a:effectLst>
              <a:latin typeface="+mn-lt"/>
              <a:sym typeface="Symbol" pitchFamily="18" charset="2"/>
            </a:endParaRPr>
          </a:p>
        </p:txBody>
      </p:sp>
      <p:sp>
        <p:nvSpPr>
          <p:cNvPr id="10" name="Rectangle 11"/>
          <p:cNvSpPr>
            <a:spLocks noChangeArrowheads="1"/>
          </p:cNvSpPr>
          <p:nvPr/>
        </p:nvSpPr>
        <p:spPr bwMode="auto">
          <a:xfrm>
            <a:off x="1066800" y="2438400"/>
            <a:ext cx="3048000" cy="838200"/>
          </a:xfrm>
          <a:prstGeom prst="rect">
            <a:avLst/>
          </a:prstGeom>
          <a:solidFill>
            <a:schemeClr val="accent1"/>
          </a:solidFill>
          <a:ln w="38100">
            <a:solidFill>
              <a:schemeClr val="folHlink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ru-RU" sz="3600" dirty="0">
                <a:effectLst>
                  <a:outerShdw blurRad="38100" dist="38100" dir="2700000" algn="tl">
                    <a:srgbClr val="000000"/>
                  </a:outerShdw>
                </a:effectLst>
                <a:sym typeface="Symbol" pitchFamily="18" charset="2"/>
              </a:rPr>
              <a:t>А</a:t>
            </a:r>
            <a:r>
              <a:rPr lang="ru-RU" sz="3600" dirty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 </a:t>
            </a:r>
            <a:r>
              <a:rPr lang="ru-RU" sz="3600" dirty="0">
                <a:effectLst>
                  <a:outerShdw blurRad="38100" dist="38100" dir="2700000" algn="tl">
                    <a:srgbClr val="000000"/>
                  </a:outerShdw>
                </a:effectLst>
                <a:sym typeface="Symbol" pitchFamily="18" charset="2"/>
              </a:rPr>
              <a:t></a:t>
            </a:r>
            <a:r>
              <a:rPr lang="ru-RU" sz="3600" dirty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 ( </a:t>
            </a:r>
            <a:r>
              <a:rPr lang="ru-RU" sz="3600" dirty="0">
                <a:effectLst>
                  <a:outerShdw blurRad="38100" dist="38100" dir="2700000" algn="tl">
                    <a:srgbClr val="000000"/>
                  </a:outerShdw>
                </a:effectLst>
                <a:sym typeface="Symbol" pitchFamily="18" charset="2"/>
              </a:rPr>
              <a:t>В</a:t>
            </a:r>
            <a:r>
              <a:rPr lang="ru-RU" sz="36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3600" dirty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sym typeface="Symbol" pitchFamily="18" charset="2"/>
              </a:rPr>
              <a:t>ᴒ</a:t>
            </a:r>
            <a:r>
              <a:rPr lang="ru-RU" sz="3600" dirty="0">
                <a:effectLst>
                  <a:outerShdw blurRad="38100" dist="38100" dir="2700000" algn="tl">
                    <a:srgbClr val="000000"/>
                  </a:outerShdw>
                </a:effectLst>
                <a:sym typeface="Symbol" pitchFamily="18" charset="2"/>
              </a:rPr>
              <a:t>С )</a:t>
            </a:r>
            <a:r>
              <a:rPr lang="ru-RU" sz="3600" dirty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 </a:t>
            </a:r>
            <a:endParaRPr lang="ru-RU" sz="3600" dirty="0">
              <a:effectLst>
                <a:outerShdw blurRad="38100" dist="38100" dir="2700000" algn="tl">
                  <a:srgbClr val="000000"/>
                </a:outerShdw>
              </a:effectLst>
              <a:latin typeface="+mn-lt"/>
              <a:sym typeface="Symbol" pitchFamily="18" charset="2"/>
            </a:endParaRPr>
          </a:p>
        </p:txBody>
      </p:sp>
      <p:pic>
        <p:nvPicPr>
          <p:cNvPr id="2458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43000" y="3505200"/>
            <a:ext cx="3021013" cy="289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2" name="Прямая соединительная линия 11"/>
          <p:cNvCxnSpPr/>
          <p:nvPr/>
        </p:nvCxnSpPr>
        <p:spPr>
          <a:xfrm>
            <a:off x="6248400" y="2590800"/>
            <a:ext cx="13716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4584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29200" y="3505200"/>
            <a:ext cx="2963863" cy="289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56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56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56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56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5" dur="80"/>
                                        <p:tgtEl>
                                          <p:spTgt spid="25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6" dur="80"/>
                                        <p:tgtEl>
                                          <p:spTgt spid="25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" dur="80"/>
                                        <p:tgtEl>
                                          <p:spTgt spid="25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8" dur="500"/>
                                        <p:tgtEl>
                                          <p:spTgt spid="245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3" dur="500"/>
                                        <p:tgtEl>
                                          <p:spTgt spid="245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2" grpId="0"/>
      <p:bldP spid="25603" grpId="0" build="p"/>
      <p:bldP spid="11" grpId="0" animBg="1"/>
      <p:bldP spid="10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0" y="228600"/>
            <a:ext cx="4343400" cy="838200"/>
          </a:xfrm>
        </p:spPr>
        <p:txBody>
          <a:bodyPr/>
          <a:lstStyle/>
          <a:p>
            <a:pPr eaLnBrk="1" hangingPunct="1">
              <a:defRPr/>
            </a:pPr>
            <a:r>
              <a:rPr lang="ru-RU" dirty="0" smtClean="0">
                <a:solidFill>
                  <a:schemeClr val="folHlink"/>
                </a:solidFill>
              </a:rPr>
              <a:t>Упражнение 15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066800"/>
            <a:ext cx="7696200" cy="1295400"/>
          </a:xfrm>
        </p:spPr>
        <p:txBody>
          <a:bodyPr/>
          <a:lstStyle/>
          <a:p>
            <a:pPr algn="ctr" eaLnBrk="1" hangingPunct="1">
              <a:buFont typeface="Wingdings" pitchFamily="2" charset="2"/>
              <a:buNone/>
              <a:defRPr/>
            </a:pPr>
            <a:r>
              <a:rPr lang="ru-RU" sz="3600" dirty="0" smtClean="0"/>
              <a:t>Изобразите на диаграмме Эйлера событие </a:t>
            </a:r>
          </a:p>
        </p:txBody>
      </p:sp>
      <p:sp>
        <p:nvSpPr>
          <p:cNvPr id="8" name="Rectangle 11"/>
          <p:cNvSpPr>
            <a:spLocks noChangeArrowheads="1"/>
          </p:cNvSpPr>
          <p:nvPr/>
        </p:nvSpPr>
        <p:spPr bwMode="auto">
          <a:xfrm>
            <a:off x="2819400" y="2362200"/>
            <a:ext cx="3048000" cy="990600"/>
          </a:xfrm>
          <a:prstGeom prst="rect">
            <a:avLst/>
          </a:prstGeom>
          <a:solidFill>
            <a:schemeClr val="accent1"/>
          </a:solidFill>
          <a:ln w="38100">
            <a:solidFill>
              <a:schemeClr val="folHlink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ru-RU" sz="3600" dirty="0">
                <a:effectLst>
                  <a:outerShdw blurRad="38100" dist="38100" dir="2700000" algn="tl">
                    <a:srgbClr val="000000"/>
                  </a:outerShdw>
                </a:effectLst>
                <a:sym typeface="Symbol" pitchFamily="18" charset="2"/>
              </a:rPr>
              <a:t>А</a:t>
            </a:r>
            <a:r>
              <a:rPr lang="ru-RU" sz="3600" dirty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 </a:t>
            </a:r>
            <a:r>
              <a:rPr lang="ru-RU" sz="3600" dirty="0">
                <a:effectLst>
                  <a:outerShdw blurRad="38100" dist="38100" dir="2700000" algn="tl">
                    <a:srgbClr val="000000"/>
                  </a:outerShdw>
                </a:effectLst>
                <a:sym typeface="Symbol" pitchFamily="18" charset="2"/>
              </a:rPr>
              <a:t></a:t>
            </a:r>
            <a:r>
              <a:rPr lang="ru-RU" sz="3600" dirty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 (</a:t>
            </a:r>
            <a:r>
              <a:rPr lang="ru-RU" sz="3600" dirty="0">
                <a:effectLst>
                  <a:outerShdw blurRad="38100" dist="38100" dir="2700000" algn="tl">
                    <a:srgbClr val="000000"/>
                  </a:outerShdw>
                </a:effectLst>
                <a:sym typeface="Symbol" pitchFamily="18" charset="2"/>
              </a:rPr>
              <a:t>В</a:t>
            </a:r>
            <a:r>
              <a:rPr lang="ru-RU" sz="36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3600" dirty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sym typeface="Symbol" pitchFamily="18" charset="2"/>
              </a:rPr>
              <a:t>ᴒ </a:t>
            </a:r>
            <a:r>
              <a:rPr lang="ru-RU" sz="3600" dirty="0">
                <a:effectLst>
                  <a:outerShdw blurRad="38100" dist="38100" dir="2700000" algn="tl">
                    <a:srgbClr val="000000"/>
                  </a:outerShdw>
                </a:effectLst>
                <a:sym typeface="Symbol" pitchFamily="18" charset="2"/>
              </a:rPr>
              <a:t>С )</a:t>
            </a:r>
            <a:r>
              <a:rPr lang="ru-RU" sz="3600" dirty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 </a:t>
            </a:r>
            <a:endParaRPr lang="ru-RU" sz="3600" dirty="0">
              <a:effectLst>
                <a:outerShdw blurRad="38100" dist="38100" dir="2700000" algn="tl">
                  <a:srgbClr val="000000"/>
                </a:outerShdw>
              </a:effectLst>
              <a:latin typeface="+mn-lt"/>
              <a:sym typeface="Symbol" pitchFamily="18" charset="2"/>
            </a:endParaRPr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2895600" y="2514600"/>
            <a:ext cx="27432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560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95600" y="3744913"/>
            <a:ext cx="2819400" cy="2732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56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56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56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56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5" dur="80"/>
                                        <p:tgtEl>
                                          <p:spTgt spid="25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6" dur="80"/>
                                        <p:tgtEl>
                                          <p:spTgt spid="25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" dur="80"/>
                                        <p:tgtEl>
                                          <p:spTgt spid="25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256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2" grpId="0"/>
      <p:bldP spid="25603" grpId="0" build="p"/>
      <p:bldP spid="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533400"/>
            <a:ext cx="8229600" cy="274320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ru-RU" dirty="0" smtClean="0"/>
              <a:t>	Если события А и В не имеют общих благоприятствующих элементарных событий, то они не могут наступить одновременно в ходе одного и того же опыта.</a:t>
            </a:r>
          </a:p>
        </p:txBody>
      </p:sp>
      <p:sp>
        <p:nvSpPr>
          <p:cNvPr id="10244" name="Rectangle 4"/>
          <p:cNvSpPr>
            <a:spLocks noChangeArrowheads="1"/>
          </p:cNvSpPr>
          <p:nvPr/>
        </p:nvSpPr>
        <p:spPr bwMode="auto">
          <a:xfrm>
            <a:off x="457200" y="3124200"/>
            <a:ext cx="8077200" cy="213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None/>
              <a:defRPr/>
            </a:pPr>
            <a:r>
              <a:rPr lang="ru-RU" sz="32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	Такие события называют </a:t>
            </a:r>
            <a:r>
              <a:rPr lang="ru-RU" sz="3200" dirty="0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несовместными</a:t>
            </a:r>
            <a:r>
              <a:rPr lang="ru-RU" sz="32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, а их пересечение – </a:t>
            </a:r>
            <a:r>
              <a:rPr lang="ru-RU" sz="3200" dirty="0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пустое событие</a:t>
            </a:r>
            <a:r>
              <a:rPr lang="ru-RU" sz="32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. Оно обозначается символом </a:t>
            </a:r>
            <a:r>
              <a:rPr lang="en-US" sz="4000" dirty="0">
                <a:solidFill>
                  <a:srgbClr val="FFC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ᴓ</a:t>
            </a:r>
            <a:r>
              <a:rPr lang="ru-RU" sz="32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; можно написать</a:t>
            </a:r>
          </a:p>
        </p:txBody>
      </p:sp>
      <p:sp>
        <p:nvSpPr>
          <p:cNvPr id="10246" name="Rectangle 6"/>
          <p:cNvSpPr>
            <a:spLocks noChangeArrowheads="1"/>
          </p:cNvSpPr>
          <p:nvPr/>
        </p:nvSpPr>
        <p:spPr bwMode="auto">
          <a:xfrm>
            <a:off x="2438400" y="5410200"/>
            <a:ext cx="3581400" cy="990600"/>
          </a:xfrm>
          <a:prstGeom prst="rect">
            <a:avLst/>
          </a:prstGeom>
          <a:solidFill>
            <a:schemeClr val="accent2"/>
          </a:solidFill>
          <a:ln w="38100">
            <a:solidFill>
              <a:schemeClr val="folHlink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4000" b="1">
                <a:solidFill>
                  <a:schemeClr val="folHlink"/>
                </a:solidFill>
              </a:rPr>
              <a:t>А </a:t>
            </a:r>
            <a:r>
              <a:rPr lang="en-US" sz="5400" b="1">
                <a:solidFill>
                  <a:schemeClr val="folHlink"/>
                </a:solidFill>
                <a:sym typeface="Symbol" pitchFamily="18" charset="2"/>
              </a:rPr>
              <a:t>ᴒ</a:t>
            </a:r>
            <a:r>
              <a:rPr lang="ru-RU" sz="4000" b="1">
                <a:solidFill>
                  <a:schemeClr val="folHlink"/>
                </a:solidFill>
              </a:rPr>
              <a:t> В = </a:t>
            </a:r>
            <a:r>
              <a:rPr lang="en-US" sz="4000" b="1">
                <a:solidFill>
                  <a:schemeClr val="folHlink"/>
                </a:solidFill>
              </a:rPr>
              <a:t>ᴓ</a:t>
            </a:r>
            <a:r>
              <a:rPr lang="ru-RU" sz="4000" b="1">
                <a:solidFill>
                  <a:schemeClr val="folHlink"/>
                </a:solidFill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1024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1024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102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3" grpId="0" build="p"/>
      <p:bldP spid="10244" grpId="0"/>
      <p:bldP spid="1024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1981200" y="76200"/>
            <a:ext cx="5257800" cy="990600"/>
          </a:xfrm>
        </p:spPr>
        <p:txBody>
          <a:bodyPr/>
          <a:lstStyle/>
          <a:p>
            <a:pPr eaLnBrk="1" hangingPunct="1">
              <a:defRPr/>
            </a:pPr>
            <a:r>
              <a:rPr lang="ru-RU" dirty="0" smtClean="0">
                <a:solidFill>
                  <a:schemeClr val="folHlink"/>
                </a:solidFill>
              </a:rPr>
              <a:t>Упражнение 1</a:t>
            </a:r>
          </a:p>
        </p:txBody>
      </p:sp>
      <p:sp>
        <p:nvSpPr>
          <p:cNvPr id="11276" name="Rectangle 12"/>
          <p:cNvSpPr>
            <a:spLocks noChangeArrowheads="1"/>
          </p:cNvSpPr>
          <p:nvPr/>
        </p:nvSpPr>
        <p:spPr bwMode="auto">
          <a:xfrm>
            <a:off x="228600" y="914400"/>
            <a:ext cx="8610600" cy="243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None/>
              <a:defRPr/>
            </a:pPr>
            <a:r>
              <a:rPr lang="ru-RU" sz="4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	</a:t>
            </a:r>
            <a:r>
              <a:rPr lang="ru-RU" sz="36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А – «четное число очков». Выпишите элементарные события, составляющие событие А </a:t>
            </a:r>
            <a:r>
              <a:rPr lang="en-US" sz="3600" dirty="0">
                <a:effectLst>
                  <a:outerShdw blurRad="38100" dist="38100" dir="2700000" algn="tl">
                    <a:srgbClr val="000000"/>
                  </a:outerShdw>
                </a:effectLst>
                <a:sym typeface="Symbol" pitchFamily="18" charset="2"/>
              </a:rPr>
              <a:t>ᴒ</a:t>
            </a:r>
            <a:r>
              <a:rPr lang="ru-RU" sz="36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В, и найдите Р (А </a:t>
            </a:r>
            <a:r>
              <a:rPr lang="en-US" sz="3600" dirty="0">
                <a:effectLst>
                  <a:outerShdw blurRad="38100" dist="38100" dir="2700000" algn="tl">
                    <a:srgbClr val="000000"/>
                  </a:outerShdw>
                </a:effectLst>
                <a:sym typeface="Symbol" pitchFamily="18" charset="2"/>
              </a:rPr>
              <a:t>ᴒ</a:t>
            </a:r>
            <a:r>
              <a:rPr lang="ru-RU" sz="36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В).</a:t>
            </a:r>
          </a:p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None/>
              <a:defRPr/>
            </a:pPr>
            <a:endParaRPr lang="ru-RU" sz="3600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18" name="Rectangle 12"/>
          <p:cNvSpPr>
            <a:spLocks noChangeArrowheads="1"/>
          </p:cNvSpPr>
          <p:nvPr/>
        </p:nvSpPr>
        <p:spPr bwMode="auto">
          <a:xfrm>
            <a:off x="533400" y="3886200"/>
            <a:ext cx="8382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None/>
              <a:defRPr/>
            </a:pPr>
            <a:r>
              <a:rPr lang="ru-RU" sz="36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а) В - выпало число очков, кратное 3</a:t>
            </a:r>
          </a:p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None/>
              <a:defRPr/>
            </a:pPr>
            <a:endParaRPr lang="ru-RU" sz="3600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19" name="Rectangle 12"/>
          <p:cNvSpPr>
            <a:spLocks noChangeArrowheads="1"/>
          </p:cNvSpPr>
          <p:nvPr/>
        </p:nvSpPr>
        <p:spPr bwMode="auto">
          <a:xfrm>
            <a:off x="1219200" y="5638800"/>
            <a:ext cx="57912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None/>
              <a:defRPr/>
            </a:pPr>
            <a:r>
              <a:rPr lang="ru-RU" sz="4000" dirty="0">
                <a:solidFill>
                  <a:srgbClr val="FFC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В</a:t>
            </a:r>
            <a:r>
              <a:rPr lang="ru-RU" sz="3600" dirty="0">
                <a:solidFill>
                  <a:srgbClr val="FFC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ыпало 6 очков. Р = 1/6</a:t>
            </a:r>
          </a:p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None/>
              <a:defRPr/>
            </a:pPr>
            <a:endParaRPr lang="ru-RU" sz="3600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None/>
              <a:defRPr/>
            </a:pPr>
            <a:endParaRPr lang="ru-RU" sz="3600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20" name="Rectangle 6"/>
          <p:cNvSpPr>
            <a:spLocks noChangeArrowheads="1"/>
          </p:cNvSpPr>
          <p:nvPr/>
        </p:nvSpPr>
        <p:spPr bwMode="auto">
          <a:xfrm>
            <a:off x="5105400" y="2819400"/>
            <a:ext cx="2438400" cy="838200"/>
          </a:xfrm>
          <a:prstGeom prst="rect">
            <a:avLst/>
          </a:prstGeom>
          <a:solidFill>
            <a:schemeClr val="accent1"/>
          </a:solidFill>
          <a:ln w="38100">
            <a:solidFill>
              <a:schemeClr val="folHlink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ru-RU" sz="4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А: 2, 4, 6</a:t>
            </a:r>
          </a:p>
        </p:txBody>
      </p:sp>
      <p:sp>
        <p:nvSpPr>
          <p:cNvPr id="21" name="Rectangle 6"/>
          <p:cNvSpPr>
            <a:spLocks noChangeArrowheads="1"/>
          </p:cNvSpPr>
          <p:nvPr/>
        </p:nvSpPr>
        <p:spPr bwMode="auto">
          <a:xfrm>
            <a:off x="5105400" y="4724400"/>
            <a:ext cx="2438400" cy="838200"/>
          </a:xfrm>
          <a:prstGeom prst="rect">
            <a:avLst/>
          </a:prstGeom>
          <a:solidFill>
            <a:schemeClr val="accent1"/>
          </a:solidFill>
          <a:ln w="38100">
            <a:solidFill>
              <a:schemeClr val="folHlink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ru-RU" sz="4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В: 3, 6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12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2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12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12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5" dur="80"/>
                                        <p:tgtEl>
                                          <p:spTgt spid="1127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6" dur="80"/>
                                        <p:tgtEl>
                                          <p:spTgt spid="1127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" dur="80"/>
                                        <p:tgtEl>
                                          <p:spTgt spid="1127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7" dur="80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8" dur="80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9" dur="80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9" dur="80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0" dur="80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1" dur="80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6" grpId="0"/>
      <p:bldP spid="11276" grpId="0"/>
      <p:bldP spid="18" grpId="0"/>
      <p:bldP spid="19" grpId="0"/>
      <p:bldP spid="20" grpId="0" animBg="1"/>
      <p:bldP spid="21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2"/>
          <p:cNvSpPr>
            <a:spLocks noChangeArrowheads="1"/>
          </p:cNvSpPr>
          <p:nvPr/>
        </p:nvSpPr>
        <p:spPr bwMode="auto">
          <a:xfrm>
            <a:off x="3581400" y="1371600"/>
            <a:ext cx="57912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None/>
              <a:defRPr/>
            </a:pPr>
            <a:r>
              <a:rPr lang="ru-RU" sz="4000" dirty="0">
                <a:solidFill>
                  <a:srgbClr val="FFC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В</a:t>
            </a:r>
            <a:r>
              <a:rPr lang="ru-RU" sz="3600" dirty="0">
                <a:solidFill>
                  <a:srgbClr val="FFC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ыпало 4 очка. Р = 1/6</a:t>
            </a:r>
          </a:p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None/>
              <a:defRPr/>
            </a:pPr>
            <a:endParaRPr lang="ru-RU" sz="3600" dirty="0">
              <a:solidFill>
                <a:srgbClr val="FFC0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None/>
              <a:defRPr/>
            </a:pPr>
            <a:endParaRPr lang="ru-RU" sz="3600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7" name="Rectangle 12"/>
          <p:cNvSpPr>
            <a:spLocks noChangeArrowheads="1"/>
          </p:cNvSpPr>
          <p:nvPr/>
        </p:nvSpPr>
        <p:spPr bwMode="auto">
          <a:xfrm>
            <a:off x="609600" y="457200"/>
            <a:ext cx="83820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None/>
              <a:defRPr/>
            </a:pPr>
            <a:r>
              <a:rPr lang="ru-RU" sz="36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б) В - выпало число очков, кратное 4</a:t>
            </a:r>
          </a:p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None/>
              <a:defRPr/>
            </a:pPr>
            <a:endParaRPr lang="ru-RU" sz="3600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8" name="Rectangle 12"/>
          <p:cNvSpPr>
            <a:spLocks noChangeArrowheads="1"/>
          </p:cNvSpPr>
          <p:nvPr/>
        </p:nvSpPr>
        <p:spPr bwMode="auto">
          <a:xfrm>
            <a:off x="685800" y="2438400"/>
            <a:ext cx="83820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None/>
              <a:defRPr/>
            </a:pPr>
            <a:r>
              <a:rPr lang="ru-RU" sz="36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в) В - выпало число очков, большее 4</a:t>
            </a:r>
          </a:p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None/>
              <a:defRPr/>
            </a:pPr>
            <a:endParaRPr lang="ru-RU" sz="3600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10" name="Rectangle 12"/>
          <p:cNvSpPr>
            <a:spLocks noChangeArrowheads="1"/>
          </p:cNvSpPr>
          <p:nvPr/>
        </p:nvSpPr>
        <p:spPr bwMode="auto">
          <a:xfrm>
            <a:off x="3352800" y="3276600"/>
            <a:ext cx="57912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None/>
              <a:defRPr/>
            </a:pPr>
            <a:r>
              <a:rPr lang="ru-RU" sz="4000" dirty="0">
                <a:solidFill>
                  <a:srgbClr val="FFC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В</a:t>
            </a:r>
            <a:r>
              <a:rPr lang="ru-RU" sz="3600" dirty="0">
                <a:solidFill>
                  <a:srgbClr val="FFC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ыпало 6 очков. Р = 1/6</a:t>
            </a:r>
          </a:p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None/>
              <a:defRPr/>
            </a:pPr>
            <a:endParaRPr lang="ru-RU" sz="3600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None/>
              <a:defRPr/>
            </a:pPr>
            <a:endParaRPr lang="ru-RU" sz="3600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11" name="Rectangle 12"/>
          <p:cNvSpPr>
            <a:spLocks noChangeArrowheads="1"/>
          </p:cNvSpPr>
          <p:nvPr/>
        </p:nvSpPr>
        <p:spPr bwMode="auto">
          <a:xfrm>
            <a:off x="685800" y="4343400"/>
            <a:ext cx="83820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None/>
              <a:defRPr/>
            </a:pPr>
            <a:r>
              <a:rPr lang="ru-RU" sz="36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г) В - выпало число очков, меньшее 3</a:t>
            </a:r>
          </a:p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None/>
              <a:defRPr/>
            </a:pPr>
            <a:endParaRPr lang="ru-RU" sz="3600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12" name="Rectangle 12"/>
          <p:cNvSpPr>
            <a:spLocks noChangeArrowheads="1"/>
          </p:cNvSpPr>
          <p:nvPr/>
        </p:nvSpPr>
        <p:spPr bwMode="auto">
          <a:xfrm>
            <a:off x="3657600" y="5257800"/>
            <a:ext cx="57912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None/>
              <a:defRPr/>
            </a:pPr>
            <a:r>
              <a:rPr lang="ru-RU" sz="4000" dirty="0">
                <a:solidFill>
                  <a:srgbClr val="FFC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В</a:t>
            </a:r>
            <a:r>
              <a:rPr lang="ru-RU" sz="3600" dirty="0">
                <a:solidFill>
                  <a:srgbClr val="FFC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ыпало 2 очка. Р = 1/6</a:t>
            </a:r>
          </a:p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None/>
              <a:defRPr/>
            </a:pPr>
            <a:endParaRPr lang="ru-RU" sz="3600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None/>
              <a:defRPr/>
            </a:pPr>
            <a:endParaRPr lang="ru-RU" sz="3600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13" name="Rectangle 6"/>
          <p:cNvSpPr>
            <a:spLocks noChangeArrowheads="1"/>
          </p:cNvSpPr>
          <p:nvPr/>
        </p:nvSpPr>
        <p:spPr bwMode="auto">
          <a:xfrm>
            <a:off x="838200" y="1295400"/>
            <a:ext cx="2438400" cy="838200"/>
          </a:xfrm>
          <a:prstGeom prst="rect">
            <a:avLst/>
          </a:prstGeom>
          <a:solidFill>
            <a:schemeClr val="accent1"/>
          </a:solidFill>
          <a:ln w="38100">
            <a:solidFill>
              <a:schemeClr val="folHlink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ru-RU" sz="4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В: 4</a:t>
            </a:r>
          </a:p>
        </p:txBody>
      </p:sp>
      <p:sp>
        <p:nvSpPr>
          <p:cNvPr id="14" name="Rectangle 6"/>
          <p:cNvSpPr>
            <a:spLocks noChangeArrowheads="1"/>
          </p:cNvSpPr>
          <p:nvPr/>
        </p:nvSpPr>
        <p:spPr bwMode="auto">
          <a:xfrm>
            <a:off x="838200" y="3276600"/>
            <a:ext cx="2438400" cy="838200"/>
          </a:xfrm>
          <a:prstGeom prst="rect">
            <a:avLst/>
          </a:prstGeom>
          <a:solidFill>
            <a:schemeClr val="accent1"/>
          </a:solidFill>
          <a:ln w="38100">
            <a:solidFill>
              <a:schemeClr val="folHlink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ru-RU" sz="4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В: 5, 6</a:t>
            </a:r>
          </a:p>
        </p:txBody>
      </p:sp>
      <p:sp>
        <p:nvSpPr>
          <p:cNvPr id="15" name="Rectangle 6"/>
          <p:cNvSpPr>
            <a:spLocks noChangeArrowheads="1"/>
          </p:cNvSpPr>
          <p:nvPr/>
        </p:nvSpPr>
        <p:spPr bwMode="auto">
          <a:xfrm>
            <a:off x="838200" y="5257800"/>
            <a:ext cx="2438400" cy="838200"/>
          </a:xfrm>
          <a:prstGeom prst="rect">
            <a:avLst/>
          </a:prstGeom>
          <a:solidFill>
            <a:schemeClr val="accent1"/>
          </a:solidFill>
          <a:ln w="38100">
            <a:solidFill>
              <a:schemeClr val="folHlink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ru-RU" sz="4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В: 1, 2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9" dur="80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0" dur="80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80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6" dur="80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7" dur="80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" dur="80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8" dur="80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9" dur="80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0" dur="80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5" dur="80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6" dur="80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7" dur="80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7" dur="80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8" dur="80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9" dur="80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7" grpId="0"/>
      <p:bldP spid="8" grpId="0"/>
      <p:bldP spid="10" grpId="0"/>
      <p:bldP spid="11" grpId="0"/>
      <p:bldP spid="12" grpId="0"/>
      <p:bldP spid="13" grpId="0" animBg="1"/>
      <p:bldP spid="14" grpId="0" animBg="1"/>
      <p:bldP spid="1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1981200" y="228600"/>
            <a:ext cx="5257800" cy="990600"/>
          </a:xfrm>
        </p:spPr>
        <p:txBody>
          <a:bodyPr/>
          <a:lstStyle/>
          <a:p>
            <a:pPr eaLnBrk="1" hangingPunct="1">
              <a:defRPr/>
            </a:pPr>
            <a:r>
              <a:rPr lang="ru-RU" dirty="0" smtClean="0">
                <a:solidFill>
                  <a:schemeClr val="folHlink"/>
                </a:solidFill>
              </a:rPr>
              <a:t>Упражнение 2</a:t>
            </a:r>
          </a:p>
        </p:txBody>
      </p:sp>
      <p:sp>
        <p:nvSpPr>
          <p:cNvPr id="11276" name="Rectangle 12"/>
          <p:cNvSpPr>
            <a:spLocks noChangeArrowheads="1"/>
          </p:cNvSpPr>
          <p:nvPr/>
        </p:nvSpPr>
        <p:spPr bwMode="auto">
          <a:xfrm>
            <a:off x="228600" y="1143000"/>
            <a:ext cx="8610600" cy="243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None/>
              <a:defRPr/>
            </a:pPr>
            <a:r>
              <a:rPr lang="ru-RU" sz="4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	</a:t>
            </a:r>
            <a:r>
              <a:rPr lang="ru-RU" sz="36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Бросают 2 игральные кости. Событие А – «на первой кости выпало меньше 3 очков». Событие В – «на второй кости выпало больше 4 очков».</a:t>
            </a:r>
          </a:p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None/>
              <a:defRPr/>
            </a:pPr>
            <a:endParaRPr lang="ru-RU" sz="3600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18" name="Rectangle 12"/>
          <p:cNvSpPr>
            <a:spLocks noChangeArrowheads="1"/>
          </p:cNvSpPr>
          <p:nvPr/>
        </p:nvSpPr>
        <p:spPr bwMode="auto">
          <a:xfrm>
            <a:off x="304800" y="3657600"/>
            <a:ext cx="8382000" cy="297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None/>
              <a:defRPr/>
            </a:pPr>
            <a:r>
              <a:rPr lang="ru-RU" sz="36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 Пользуясь таблицей элементарных событий этого опыта, выделите цветом все элементарные события, благоприятствующие А, В и А </a:t>
            </a:r>
            <a:r>
              <a:rPr lang="en-US" sz="3600" dirty="0">
                <a:effectLst>
                  <a:outerShdw blurRad="38100" dist="38100" dir="2700000" algn="tl">
                    <a:srgbClr val="000000"/>
                  </a:outerShdw>
                </a:effectLst>
                <a:sym typeface="Symbol" pitchFamily="18" charset="2"/>
              </a:rPr>
              <a:t>ᴒ</a:t>
            </a:r>
            <a:r>
              <a:rPr lang="ru-RU" sz="36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В, а также найдите Р (А </a:t>
            </a:r>
            <a:r>
              <a:rPr lang="en-US" sz="3600" dirty="0">
                <a:effectLst>
                  <a:outerShdw blurRad="38100" dist="38100" dir="2700000" algn="tl">
                    <a:srgbClr val="000000"/>
                  </a:outerShdw>
                </a:effectLst>
                <a:sym typeface="Symbol" pitchFamily="18" charset="2"/>
              </a:rPr>
              <a:t>ᴒ</a:t>
            </a:r>
            <a:r>
              <a:rPr lang="ru-RU" sz="36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В).</a:t>
            </a:r>
          </a:p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None/>
              <a:defRPr/>
            </a:pPr>
            <a:endParaRPr lang="ru-RU" sz="3600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12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2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12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12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5" dur="80"/>
                                        <p:tgtEl>
                                          <p:spTgt spid="1127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6" dur="80"/>
                                        <p:tgtEl>
                                          <p:spTgt spid="1127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" dur="80"/>
                                        <p:tgtEl>
                                          <p:spTgt spid="1127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2" dur="80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3" dur="80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" dur="80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6" grpId="0"/>
      <p:bldP spid="11276" grpId="0"/>
      <p:bldP spid="1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8" name="Group 57"/>
          <p:cNvGraphicFramePr>
            <a:graphicFrameLocks noGrp="1"/>
          </p:cNvGraphicFramePr>
          <p:nvPr>
            <p:ph idx="1"/>
          </p:nvPr>
        </p:nvGraphicFramePr>
        <p:xfrm>
          <a:off x="914400" y="914400"/>
          <a:ext cx="7467600" cy="3352800"/>
        </p:xfrm>
        <a:graphic>
          <a:graphicData uri="http://schemas.openxmlformats.org/drawingml/2006/table">
            <a:tbl>
              <a:tblPr/>
              <a:tblGrid>
                <a:gridCol w="1244600"/>
                <a:gridCol w="1244600"/>
                <a:gridCol w="1244600"/>
                <a:gridCol w="1244600"/>
                <a:gridCol w="1244600"/>
                <a:gridCol w="1244600"/>
              </a:tblGrid>
              <a:tr h="558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1,1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1,2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1,3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1,4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1,5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1,6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58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2,1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2,2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2,3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2,4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2,5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2,6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58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3,1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3,2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3,3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3,4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3,5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3,6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58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4,1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4,2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4,3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4,4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4,5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4,6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58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5,1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5,2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5,3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5,4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5,5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5,6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58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6,1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6,2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6,3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6,4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6,5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6,6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9" name="Rectangle 58"/>
          <p:cNvSpPr>
            <a:spLocks noChangeArrowheads="1"/>
          </p:cNvSpPr>
          <p:nvPr/>
        </p:nvSpPr>
        <p:spPr bwMode="auto">
          <a:xfrm>
            <a:off x="914400" y="914400"/>
            <a:ext cx="1219200" cy="533400"/>
          </a:xfrm>
          <a:prstGeom prst="rect">
            <a:avLst/>
          </a:prstGeom>
          <a:solidFill>
            <a:srgbClr val="FFFF00">
              <a:alpha val="20000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1" name="Rectangle 61"/>
          <p:cNvSpPr>
            <a:spLocks noChangeArrowheads="1"/>
          </p:cNvSpPr>
          <p:nvPr/>
        </p:nvSpPr>
        <p:spPr bwMode="auto">
          <a:xfrm>
            <a:off x="2133600" y="914400"/>
            <a:ext cx="1295400" cy="533400"/>
          </a:xfrm>
          <a:prstGeom prst="rect">
            <a:avLst/>
          </a:prstGeom>
          <a:solidFill>
            <a:srgbClr val="FFFF00">
              <a:alpha val="20000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2" name="Rectangle 62"/>
          <p:cNvSpPr>
            <a:spLocks noChangeArrowheads="1"/>
          </p:cNvSpPr>
          <p:nvPr/>
        </p:nvSpPr>
        <p:spPr bwMode="auto">
          <a:xfrm>
            <a:off x="4648200" y="914400"/>
            <a:ext cx="1219200" cy="533400"/>
          </a:xfrm>
          <a:prstGeom prst="rect">
            <a:avLst/>
          </a:prstGeom>
          <a:solidFill>
            <a:srgbClr val="FFFF00">
              <a:alpha val="20000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3" name="Rectangle 64"/>
          <p:cNvSpPr>
            <a:spLocks noChangeArrowheads="1"/>
          </p:cNvSpPr>
          <p:nvPr/>
        </p:nvSpPr>
        <p:spPr bwMode="auto">
          <a:xfrm>
            <a:off x="5867400" y="914400"/>
            <a:ext cx="1295400" cy="533400"/>
          </a:xfrm>
          <a:prstGeom prst="rect">
            <a:avLst/>
          </a:prstGeom>
          <a:solidFill>
            <a:srgbClr val="FFFF00">
              <a:alpha val="20000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5" name="Rectangle 67"/>
          <p:cNvSpPr>
            <a:spLocks noChangeArrowheads="1"/>
          </p:cNvSpPr>
          <p:nvPr/>
        </p:nvSpPr>
        <p:spPr bwMode="auto">
          <a:xfrm>
            <a:off x="3429000" y="914400"/>
            <a:ext cx="1219200" cy="533400"/>
          </a:xfrm>
          <a:prstGeom prst="rect">
            <a:avLst/>
          </a:prstGeom>
          <a:solidFill>
            <a:srgbClr val="FFFF00">
              <a:alpha val="20000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6" name="Rectangle 68"/>
          <p:cNvSpPr>
            <a:spLocks noChangeArrowheads="1"/>
          </p:cNvSpPr>
          <p:nvPr/>
        </p:nvSpPr>
        <p:spPr bwMode="auto">
          <a:xfrm>
            <a:off x="7162800" y="914400"/>
            <a:ext cx="1219200" cy="533400"/>
          </a:xfrm>
          <a:prstGeom prst="rect">
            <a:avLst/>
          </a:prstGeom>
          <a:solidFill>
            <a:srgbClr val="FFFF00">
              <a:alpha val="20000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30" name="Rectangle 80"/>
          <p:cNvSpPr>
            <a:spLocks noChangeArrowheads="1"/>
          </p:cNvSpPr>
          <p:nvPr/>
        </p:nvSpPr>
        <p:spPr bwMode="auto">
          <a:xfrm>
            <a:off x="7162800" y="1447800"/>
            <a:ext cx="1219200" cy="609600"/>
          </a:xfrm>
          <a:prstGeom prst="rect">
            <a:avLst/>
          </a:prstGeom>
          <a:solidFill>
            <a:srgbClr val="FF9900">
              <a:alpha val="20000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31" name="Rectangle 81"/>
          <p:cNvSpPr>
            <a:spLocks noChangeArrowheads="1"/>
          </p:cNvSpPr>
          <p:nvPr/>
        </p:nvSpPr>
        <p:spPr bwMode="auto">
          <a:xfrm>
            <a:off x="7162800" y="2057400"/>
            <a:ext cx="1219200" cy="533400"/>
          </a:xfrm>
          <a:prstGeom prst="rect">
            <a:avLst/>
          </a:prstGeom>
          <a:solidFill>
            <a:srgbClr val="FF9900">
              <a:alpha val="20000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32" name="Rectangle 58"/>
          <p:cNvSpPr>
            <a:spLocks noChangeArrowheads="1"/>
          </p:cNvSpPr>
          <p:nvPr/>
        </p:nvSpPr>
        <p:spPr bwMode="auto">
          <a:xfrm>
            <a:off x="7162800" y="1447800"/>
            <a:ext cx="1219200" cy="609600"/>
          </a:xfrm>
          <a:prstGeom prst="rect">
            <a:avLst/>
          </a:prstGeom>
          <a:solidFill>
            <a:srgbClr val="FFFF00">
              <a:alpha val="20000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34" name="Rectangle 58"/>
          <p:cNvSpPr>
            <a:spLocks noChangeArrowheads="1"/>
          </p:cNvSpPr>
          <p:nvPr/>
        </p:nvSpPr>
        <p:spPr bwMode="auto">
          <a:xfrm>
            <a:off x="914400" y="1447800"/>
            <a:ext cx="1219200" cy="609600"/>
          </a:xfrm>
          <a:prstGeom prst="rect">
            <a:avLst/>
          </a:prstGeom>
          <a:solidFill>
            <a:srgbClr val="FFFF00">
              <a:alpha val="20000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35" name="Rectangle 58"/>
          <p:cNvSpPr>
            <a:spLocks noChangeArrowheads="1"/>
          </p:cNvSpPr>
          <p:nvPr/>
        </p:nvSpPr>
        <p:spPr bwMode="auto">
          <a:xfrm>
            <a:off x="2133600" y="1447800"/>
            <a:ext cx="1295400" cy="609600"/>
          </a:xfrm>
          <a:prstGeom prst="rect">
            <a:avLst/>
          </a:prstGeom>
          <a:solidFill>
            <a:srgbClr val="FFFF00">
              <a:alpha val="20000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36" name="Rectangle 58"/>
          <p:cNvSpPr>
            <a:spLocks noChangeArrowheads="1"/>
          </p:cNvSpPr>
          <p:nvPr/>
        </p:nvSpPr>
        <p:spPr bwMode="auto">
          <a:xfrm>
            <a:off x="3429000" y="1447800"/>
            <a:ext cx="1219200" cy="609600"/>
          </a:xfrm>
          <a:prstGeom prst="rect">
            <a:avLst/>
          </a:prstGeom>
          <a:solidFill>
            <a:srgbClr val="FFFF00">
              <a:alpha val="20000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37" name="Rectangle 58"/>
          <p:cNvSpPr>
            <a:spLocks noChangeArrowheads="1"/>
          </p:cNvSpPr>
          <p:nvPr/>
        </p:nvSpPr>
        <p:spPr bwMode="auto">
          <a:xfrm>
            <a:off x="4648200" y="1447800"/>
            <a:ext cx="1219200" cy="609600"/>
          </a:xfrm>
          <a:prstGeom prst="rect">
            <a:avLst/>
          </a:prstGeom>
          <a:solidFill>
            <a:srgbClr val="FFFF00">
              <a:alpha val="20000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38" name="Rectangle 58"/>
          <p:cNvSpPr>
            <a:spLocks noChangeArrowheads="1"/>
          </p:cNvSpPr>
          <p:nvPr/>
        </p:nvSpPr>
        <p:spPr bwMode="auto">
          <a:xfrm>
            <a:off x="5867400" y="1447800"/>
            <a:ext cx="1295400" cy="609600"/>
          </a:xfrm>
          <a:prstGeom prst="rect">
            <a:avLst/>
          </a:prstGeom>
          <a:solidFill>
            <a:srgbClr val="FFFF00">
              <a:alpha val="20000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44" name="Rectangle 81"/>
          <p:cNvSpPr>
            <a:spLocks noChangeArrowheads="1"/>
          </p:cNvSpPr>
          <p:nvPr/>
        </p:nvSpPr>
        <p:spPr bwMode="auto">
          <a:xfrm>
            <a:off x="7162800" y="2590800"/>
            <a:ext cx="1219200" cy="533400"/>
          </a:xfrm>
          <a:prstGeom prst="rect">
            <a:avLst/>
          </a:prstGeom>
          <a:solidFill>
            <a:srgbClr val="FF9900">
              <a:alpha val="20000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45" name="Rectangle 81"/>
          <p:cNvSpPr>
            <a:spLocks noChangeArrowheads="1"/>
          </p:cNvSpPr>
          <p:nvPr/>
        </p:nvSpPr>
        <p:spPr bwMode="auto">
          <a:xfrm>
            <a:off x="7162800" y="3124200"/>
            <a:ext cx="1219200" cy="609600"/>
          </a:xfrm>
          <a:prstGeom prst="rect">
            <a:avLst/>
          </a:prstGeom>
          <a:solidFill>
            <a:srgbClr val="FF9900">
              <a:alpha val="20000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46" name="Rectangle 81"/>
          <p:cNvSpPr>
            <a:spLocks noChangeArrowheads="1"/>
          </p:cNvSpPr>
          <p:nvPr/>
        </p:nvSpPr>
        <p:spPr bwMode="auto">
          <a:xfrm>
            <a:off x="7162800" y="3733800"/>
            <a:ext cx="1219200" cy="533400"/>
          </a:xfrm>
          <a:prstGeom prst="rect">
            <a:avLst/>
          </a:prstGeom>
          <a:solidFill>
            <a:srgbClr val="FF9900">
              <a:alpha val="20000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50" name="Rectangle 12"/>
          <p:cNvSpPr>
            <a:spLocks noChangeArrowheads="1"/>
          </p:cNvSpPr>
          <p:nvPr/>
        </p:nvSpPr>
        <p:spPr bwMode="auto">
          <a:xfrm>
            <a:off x="2133600" y="5029200"/>
            <a:ext cx="49530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None/>
              <a:defRPr/>
            </a:pPr>
            <a:r>
              <a:rPr lang="ru-RU" sz="3600" dirty="0">
                <a:solidFill>
                  <a:srgbClr val="FFC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Р (А </a:t>
            </a:r>
            <a:r>
              <a:rPr lang="en-US" sz="3600" dirty="0">
                <a:solidFill>
                  <a:srgbClr val="FFC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sym typeface="Symbol" pitchFamily="18" charset="2"/>
              </a:rPr>
              <a:t>ᴒ</a:t>
            </a:r>
            <a:r>
              <a:rPr lang="ru-RU" sz="3600" dirty="0">
                <a:solidFill>
                  <a:srgbClr val="FFC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В) = 4/36 =1/9</a:t>
            </a:r>
          </a:p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None/>
              <a:defRPr/>
            </a:pPr>
            <a:endParaRPr lang="ru-RU" sz="3600" dirty="0">
              <a:solidFill>
                <a:srgbClr val="FFC0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None/>
              <a:defRPr/>
            </a:pPr>
            <a:endParaRPr lang="ru-RU" sz="3600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27" name="Rectangle 80"/>
          <p:cNvSpPr>
            <a:spLocks noChangeArrowheads="1"/>
          </p:cNvSpPr>
          <p:nvPr/>
        </p:nvSpPr>
        <p:spPr bwMode="auto">
          <a:xfrm>
            <a:off x="5867400" y="3733800"/>
            <a:ext cx="1295400" cy="533400"/>
          </a:xfrm>
          <a:prstGeom prst="rect">
            <a:avLst/>
          </a:prstGeom>
          <a:solidFill>
            <a:srgbClr val="FF9900">
              <a:alpha val="20000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8" name="Rectangle 80"/>
          <p:cNvSpPr>
            <a:spLocks noChangeArrowheads="1"/>
          </p:cNvSpPr>
          <p:nvPr/>
        </p:nvSpPr>
        <p:spPr bwMode="auto">
          <a:xfrm>
            <a:off x="5867400" y="3124200"/>
            <a:ext cx="1295400" cy="609600"/>
          </a:xfrm>
          <a:prstGeom prst="rect">
            <a:avLst/>
          </a:prstGeom>
          <a:solidFill>
            <a:srgbClr val="FF9900">
              <a:alpha val="20000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9" name="Rectangle 80"/>
          <p:cNvSpPr>
            <a:spLocks noChangeArrowheads="1"/>
          </p:cNvSpPr>
          <p:nvPr/>
        </p:nvSpPr>
        <p:spPr bwMode="auto">
          <a:xfrm>
            <a:off x="5867400" y="2590800"/>
            <a:ext cx="1295400" cy="533400"/>
          </a:xfrm>
          <a:prstGeom prst="rect">
            <a:avLst/>
          </a:prstGeom>
          <a:solidFill>
            <a:srgbClr val="FF9900">
              <a:alpha val="20000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33" name="Rectangle 80"/>
          <p:cNvSpPr>
            <a:spLocks noChangeArrowheads="1"/>
          </p:cNvSpPr>
          <p:nvPr/>
        </p:nvSpPr>
        <p:spPr bwMode="auto">
          <a:xfrm>
            <a:off x="5867400" y="2039938"/>
            <a:ext cx="1295400" cy="550862"/>
          </a:xfrm>
          <a:prstGeom prst="rect">
            <a:avLst/>
          </a:prstGeom>
          <a:solidFill>
            <a:srgbClr val="FF9900">
              <a:alpha val="20000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47" name="Rectangle 80"/>
          <p:cNvSpPr>
            <a:spLocks noChangeArrowheads="1"/>
          </p:cNvSpPr>
          <p:nvPr/>
        </p:nvSpPr>
        <p:spPr bwMode="auto">
          <a:xfrm>
            <a:off x="5867400" y="914400"/>
            <a:ext cx="1295400" cy="550863"/>
          </a:xfrm>
          <a:prstGeom prst="rect">
            <a:avLst/>
          </a:prstGeom>
          <a:solidFill>
            <a:srgbClr val="FF9900">
              <a:alpha val="20000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48" name="Rectangle 80"/>
          <p:cNvSpPr>
            <a:spLocks noChangeArrowheads="1"/>
          </p:cNvSpPr>
          <p:nvPr/>
        </p:nvSpPr>
        <p:spPr bwMode="auto">
          <a:xfrm>
            <a:off x="5867400" y="1447800"/>
            <a:ext cx="1295400" cy="609600"/>
          </a:xfrm>
          <a:prstGeom prst="rect">
            <a:avLst/>
          </a:prstGeom>
          <a:solidFill>
            <a:srgbClr val="FF9900">
              <a:alpha val="20000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49" name="Rectangle 80"/>
          <p:cNvSpPr>
            <a:spLocks noChangeArrowheads="1"/>
          </p:cNvSpPr>
          <p:nvPr/>
        </p:nvSpPr>
        <p:spPr bwMode="auto">
          <a:xfrm>
            <a:off x="7162800" y="914400"/>
            <a:ext cx="1219200" cy="550863"/>
          </a:xfrm>
          <a:prstGeom prst="rect">
            <a:avLst/>
          </a:prstGeom>
          <a:solidFill>
            <a:srgbClr val="FF9900">
              <a:alpha val="20000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2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8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4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5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0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1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6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7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2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3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>
                      <p:stCondLst>
                        <p:cond delay="indefinite"/>
                      </p:stCondLst>
                      <p:childTnLst>
                        <p:par>
                          <p:cTn id="135" fill="hold">
                            <p:stCondLst>
                              <p:cond delay="0"/>
                            </p:stCondLst>
                            <p:childTnLst>
                              <p:par>
                                <p:cTn id="13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8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9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>
                      <p:stCondLst>
                        <p:cond delay="indefinite"/>
                      </p:stCondLst>
                      <p:childTnLst>
                        <p:par>
                          <p:cTn id="141" fill="hold">
                            <p:stCondLst>
                              <p:cond delay="0"/>
                            </p:stCondLst>
                            <p:childTnLst>
                              <p:par>
                                <p:cTn id="14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4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5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>
                      <p:stCondLst>
                        <p:cond delay="indefinite"/>
                      </p:stCondLst>
                      <p:childTnLst>
                        <p:par>
                          <p:cTn id="147" fill="hold">
                            <p:stCondLst>
                              <p:cond delay="0"/>
                            </p:stCondLst>
                            <p:childTnLst>
                              <p:par>
                                <p:cTn id="14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0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1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2" fill="hold">
                      <p:stCondLst>
                        <p:cond delay="indefinite"/>
                      </p:stCondLst>
                      <p:childTnLst>
                        <p:par>
                          <p:cTn id="153" fill="hold">
                            <p:stCondLst>
                              <p:cond delay="0"/>
                            </p:stCondLst>
                            <p:childTnLst>
                              <p:par>
                                <p:cTn id="15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56" dur="80"/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7" dur="80"/>
                                        <p:tgtEl>
                                          <p:spTgt spid="5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8" dur="80"/>
                                        <p:tgtEl>
                                          <p:spTgt spid="5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  <p:bldP spid="21" grpId="0" animBg="1"/>
      <p:bldP spid="22" grpId="0" animBg="1"/>
      <p:bldP spid="23" grpId="0" animBg="1"/>
      <p:bldP spid="25" grpId="0" animBg="1"/>
      <p:bldP spid="26" grpId="0" animBg="1"/>
      <p:bldP spid="30" grpId="0" animBg="1"/>
      <p:bldP spid="31" grpId="0" animBg="1"/>
      <p:bldP spid="32" grpId="0" animBg="1"/>
      <p:bldP spid="34" grpId="0" animBg="1"/>
      <p:bldP spid="35" grpId="0" animBg="1"/>
      <p:bldP spid="36" grpId="0" animBg="1"/>
      <p:bldP spid="37" grpId="0" animBg="1"/>
      <p:bldP spid="38" grpId="0" animBg="1"/>
      <p:bldP spid="44" grpId="0" animBg="1"/>
      <p:bldP spid="45" grpId="0" animBg="1"/>
      <p:bldP spid="46" grpId="0" animBg="1"/>
      <p:bldP spid="50" grpId="0"/>
      <p:bldP spid="27" grpId="0" animBg="1"/>
      <p:bldP spid="28" grpId="0" animBg="1"/>
      <p:bldP spid="29" grpId="0" animBg="1"/>
      <p:bldP spid="33" grpId="0" animBg="1"/>
      <p:bldP spid="47" grpId="0" animBg="1"/>
      <p:bldP spid="48" grpId="0" animBg="1"/>
      <p:bldP spid="49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2362200" y="228600"/>
            <a:ext cx="4495800" cy="914400"/>
          </a:xfrm>
        </p:spPr>
        <p:txBody>
          <a:bodyPr/>
          <a:lstStyle/>
          <a:p>
            <a:pPr eaLnBrk="1" hangingPunct="1">
              <a:defRPr/>
            </a:pPr>
            <a:r>
              <a:rPr lang="ru-RU" smtClean="0">
                <a:solidFill>
                  <a:schemeClr val="folHlink"/>
                </a:solidFill>
              </a:rPr>
              <a:t>Упражнение 4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19200"/>
            <a:ext cx="8077200" cy="182880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en-US" sz="3600" dirty="0" smtClean="0"/>
              <a:t>D</a:t>
            </a:r>
            <a:r>
              <a:rPr lang="ru-RU" sz="3600" dirty="0" smtClean="0"/>
              <a:t> </a:t>
            </a:r>
            <a:r>
              <a:rPr lang="en-US" sz="3600" dirty="0" smtClean="0"/>
              <a:t>– </a:t>
            </a:r>
            <a:r>
              <a:rPr lang="ru-RU" sz="3600" dirty="0" smtClean="0"/>
              <a:t>первый</a:t>
            </a:r>
            <a:r>
              <a:rPr lang="en-US" sz="3600" dirty="0" smtClean="0"/>
              <a:t> </a:t>
            </a:r>
            <a:r>
              <a:rPr lang="ru-RU" sz="3600" dirty="0" smtClean="0"/>
              <a:t>выбранный ученик – девочка; С </a:t>
            </a:r>
            <a:r>
              <a:rPr lang="en-US" sz="3600" dirty="0" smtClean="0"/>
              <a:t>– </a:t>
            </a:r>
            <a:r>
              <a:rPr lang="ru-RU" sz="3600" dirty="0" smtClean="0"/>
              <a:t>второй выбранный ученик - девочка</a:t>
            </a:r>
          </a:p>
          <a:p>
            <a:pPr algn="ctr" eaLnBrk="1" hangingPunct="1">
              <a:buFont typeface="Wingdings" pitchFamily="2" charset="2"/>
              <a:buNone/>
              <a:defRPr/>
            </a:pPr>
            <a:endParaRPr lang="ru-RU" sz="3600" dirty="0" smtClean="0"/>
          </a:p>
        </p:txBody>
      </p:sp>
      <p:sp>
        <p:nvSpPr>
          <p:cNvPr id="14347" name="Rectangle 11"/>
          <p:cNvSpPr>
            <a:spLocks noChangeArrowheads="1"/>
          </p:cNvSpPr>
          <p:nvPr/>
        </p:nvSpPr>
        <p:spPr bwMode="auto">
          <a:xfrm>
            <a:off x="1066800" y="3124200"/>
            <a:ext cx="2438400" cy="838200"/>
          </a:xfrm>
          <a:prstGeom prst="rect">
            <a:avLst/>
          </a:prstGeom>
          <a:solidFill>
            <a:schemeClr val="accent1"/>
          </a:solidFill>
          <a:ln w="38100">
            <a:solidFill>
              <a:schemeClr val="folHlink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4000" dirty="0">
                <a:effectLst>
                  <a:outerShdw blurRad="38100" dist="38100" dir="2700000" algn="tl">
                    <a:srgbClr val="000000"/>
                  </a:outerShdw>
                </a:effectLst>
                <a:sym typeface="Symbol" pitchFamily="18" charset="2"/>
              </a:rPr>
              <a:t>D</a:t>
            </a:r>
            <a:r>
              <a:rPr lang="ru-RU" sz="4000" dirty="0">
                <a:effectLst>
                  <a:outerShdw blurRad="38100" dist="38100" dir="2700000" algn="tl">
                    <a:srgbClr val="000000"/>
                  </a:outerShdw>
                </a:effectLst>
                <a:sym typeface="Symbol" pitchFamily="18" charset="2"/>
              </a:rPr>
              <a:t> </a:t>
            </a:r>
            <a:r>
              <a:rPr lang="en-US" sz="4000" dirty="0">
                <a:effectLst>
                  <a:outerShdw blurRad="38100" dist="38100" dir="2700000" algn="tl">
                    <a:srgbClr val="000000"/>
                  </a:outerShdw>
                </a:effectLst>
                <a:sym typeface="Symbol" pitchFamily="18" charset="2"/>
              </a:rPr>
              <a:t> </a:t>
            </a:r>
            <a:r>
              <a:rPr lang="ru-RU" sz="4000" dirty="0">
                <a:effectLst>
                  <a:outerShdw blurRad="38100" dist="38100" dir="2700000" algn="tl">
                    <a:srgbClr val="000000"/>
                  </a:outerShdw>
                </a:effectLst>
                <a:sym typeface="Symbol" pitchFamily="18" charset="2"/>
              </a:rPr>
              <a:t>С</a:t>
            </a:r>
            <a:endParaRPr lang="ru-RU" sz="4000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5486400" y="3124200"/>
            <a:ext cx="2438400" cy="838200"/>
          </a:xfrm>
          <a:prstGeom prst="rect">
            <a:avLst/>
          </a:prstGeom>
          <a:solidFill>
            <a:schemeClr val="accent1"/>
          </a:solidFill>
          <a:ln w="38100">
            <a:solidFill>
              <a:schemeClr val="folHlink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4400" dirty="0">
                <a:effectLst>
                  <a:outerShdw blurRad="38100" dist="38100" dir="2700000" algn="tl">
                    <a:srgbClr val="000000"/>
                  </a:outerShdw>
                </a:effectLst>
                <a:sym typeface="Symbol" pitchFamily="18" charset="2"/>
              </a:rPr>
              <a:t>D ᴒ</a:t>
            </a:r>
            <a:r>
              <a:rPr lang="ru-RU" sz="4000" dirty="0">
                <a:effectLst>
                  <a:outerShdw blurRad="38100" dist="38100" dir="2700000" algn="tl">
                    <a:srgbClr val="000000"/>
                  </a:outerShdw>
                </a:effectLst>
                <a:sym typeface="Symbol" pitchFamily="18" charset="2"/>
              </a:rPr>
              <a:t> С </a:t>
            </a:r>
            <a:endParaRPr lang="ru-RU" sz="4000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13" name="Rectangle 3"/>
          <p:cNvSpPr txBox="1">
            <a:spLocks noChangeArrowheads="1"/>
          </p:cNvSpPr>
          <p:nvPr/>
        </p:nvSpPr>
        <p:spPr bwMode="auto">
          <a:xfrm>
            <a:off x="457200" y="4267200"/>
            <a:ext cx="80772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65000"/>
              <a:defRPr/>
            </a:pPr>
            <a:r>
              <a:rPr lang="ru-RU" sz="3600" dirty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Первый или второй выбранный ученик – девочка. </a:t>
            </a:r>
          </a:p>
        </p:txBody>
      </p:sp>
      <p:sp>
        <p:nvSpPr>
          <p:cNvPr id="14" name="Rectangle 3"/>
          <p:cNvSpPr txBox="1">
            <a:spLocks noChangeArrowheads="1"/>
          </p:cNvSpPr>
          <p:nvPr/>
        </p:nvSpPr>
        <p:spPr bwMode="auto">
          <a:xfrm>
            <a:off x="457200" y="5638800"/>
            <a:ext cx="80772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65000"/>
              <a:defRPr/>
            </a:pPr>
            <a:r>
              <a:rPr lang="ru-RU" sz="3600" dirty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Оба выбранных ученика – девочки.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43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43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43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43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5" dur="80"/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6" dur="80"/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" dur="80"/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43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2" dur="8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3" dur="8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4" dur="8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9" dur="8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0" dur="8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1" dur="8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8" grpId="0"/>
      <p:bldP spid="14339" grpId="0" build="p"/>
      <p:bldP spid="14347" grpId="0" animBg="1"/>
      <p:bldP spid="12" grpId="0" animBg="1"/>
      <p:bldP spid="13" grpId="0" build="p"/>
      <p:bldP spid="14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2362200" y="228600"/>
            <a:ext cx="4495800" cy="914400"/>
          </a:xfrm>
        </p:spPr>
        <p:txBody>
          <a:bodyPr/>
          <a:lstStyle/>
          <a:p>
            <a:pPr eaLnBrk="1" hangingPunct="1">
              <a:defRPr/>
            </a:pPr>
            <a:r>
              <a:rPr lang="ru-RU" dirty="0" smtClean="0">
                <a:solidFill>
                  <a:schemeClr val="folHlink"/>
                </a:solidFill>
              </a:rPr>
              <a:t>Упражнение 5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066800"/>
            <a:ext cx="8229600" cy="182880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ru-RU" kern="1200" dirty="0" smtClean="0"/>
              <a:t>А </a:t>
            </a:r>
            <a:r>
              <a:rPr lang="en-US" kern="1200" dirty="0" smtClean="0"/>
              <a:t>– </a:t>
            </a:r>
            <a:r>
              <a:rPr lang="ru-RU" kern="1200" dirty="0" smtClean="0"/>
              <a:t>первый</a:t>
            </a:r>
            <a:r>
              <a:rPr lang="en-US" kern="1200" dirty="0" smtClean="0"/>
              <a:t> </a:t>
            </a:r>
            <a:r>
              <a:rPr lang="ru-RU" kern="1200" dirty="0" smtClean="0"/>
              <a:t>выбранный ученик – девочка; В </a:t>
            </a:r>
            <a:r>
              <a:rPr lang="en-US" kern="1200" dirty="0" smtClean="0"/>
              <a:t>– </a:t>
            </a:r>
            <a:r>
              <a:rPr lang="ru-RU" kern="1200" dirty="0" smtClean="0"/>
              <a:t>среди выбранных учеников есть только одна девочка.</a:t>
            </a:r>
          </a:p>
        </p:txBody>
      </p:sp>
      <p:sp>
        <p:nvSpPr>
          <p:cNvPr id="14347" name="Rectangle 11"/>
          <p:cNvSpPr>
            <a:spLocks noChangeArrowheads="1"/>
          </p:cNvSpPr>
          <p:nvPr/>
        </p:nvSpPr>
        <p:spPr bwMode="auto">
          <a:xfrm>
            <a:off x="1066800" y="2971800"/>
            <a:ext cx="2438400" cy="838200"/>
          </a:xfrm>
          <a:prstGeom prst="rect">
            <a:avLst/>
          </a:prstGeom>
          <a:solidFill>
            <a:schemeClr val="accent1"/>
          </a:solidFill>
          <a:ln w="38100">
            <a:solidFill>
              <a:schemeClr val="folHlink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ru-RU" sz="4000" dirty="0">
                <a:effectLst>
                  <a:outerShdw blurRad="38100" dist="38100" dir="2700000" algn="tl">
                    <a:srgbClr val="000000"/>
                  </a:outerShdw>
                </a:effectLst>
                <a:sym typeface="Symbol" pitchFamily="18" charset="2"/>
              </a:rPr>
              <a:t>А </a:t>
            </a:r>
            <a:r>
              <a:rPr lang="en-US" sz="4000" dirty="0">
                <a:effectLst>
                  <a:outerShdw blurRad="38100" dist="38100" dir="2700000" algn="tl">
                    <a:srgbClr val="000000"/>
                  </a:outerShdw>
                </a:effectLst>
                <a:sym typeface="Symbol" pitchFamily="18" charset="2"/>
              </a:rPr>
              <a:t> </a:t>
            </a:r>
            <a:r>
              <a:rPr lang="ru-RU" sz="4000" dirty="0">
                <a:effectLst>
                  <a:outerShdw blurRad="38100" dist="38100" dir="2700000" algn="tl">
                    <a:srgbClr val="000000"/>
                  </a:outerShdw>
                </a:effectLst>
                <a:sym typeface="Symbol" pitchFamily="18" charset="2"/>
              </a:rPr>
              <a:t>В</a:t>
            </a:r>
            <a:endParaRPr lang="ru-RU" sz="4000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5486400" y="2971800"/>
            <a:ext cx="2438400" cy="838200"/>
          </a:xfrm>
          <a:prstGeom prst="rect">
            <a:avLst/>
          </a:prstGeom>
          <a:solidFill>
            <a:schemeClr val="accent1"/>
          </a:solidFill>
          <a:ln w="38100">
            <a:solidFill>
              <a:schemeClr val="folHlink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ru-RU" sz="4000" dirty="0">
                <a:effectLst>
                  <a:outerShdw blurRad="38100" dist="38100" dir="2700000" algn="tl">
                    <a:srgbClr val="000000"/>
                  </a:outerShdw>
                </a:effectLst>
                <a:sym typeface="Symbol" pitchFamily="18" charset="2"/>
              </a:rPr>
              <a:t>А</a:t>
            </a:r>
            <a:r>
              <a:rPr lang="en-US" sz="4400" dirty="0">
                <a:effectLst>
                  <a:outerShdw blurRad="38100" dist="38100" dir="2700000" algn="tl">
                    <a:srgbClr val="000000"/>
                  </a:outerShdw>
                </a:effectLst>
                <a:sym typeface="Symbol" pitchFamily="18" charset="2"/>
              </a:rPr>
              <a:t> ᴒ</a:t>
            </a:r>
            <a:r>
              <a:rPr lang="ru-RU" sz="4000" dirty="0">
                <a:effectLst>
                  <a:outerShdw blurRad="38100" dist="38100" dir="2700000" algn="tl">
                    <a:srgbClr val="000000"/>
                  </a:outerShdw>
                </a:effectLst>
                <a:sym typeface="Symbol" pitchFamily="18" charset="2"/>
              </a:rPr>
              <a:t> В </a:t>
            </a:r>
          </a:p>
        </p:txBody>
      </p:sp>
      <p:sp>
        <p:nvSpPr>
          <p:cNvPr id="13" name="Rectangle 3"/>
          <p:cNvSpPr txBox="1">
            <a:spLocks noChangeArrowheads="1"/>
          </p:cNvSpPr>
          <p:nvPr/>
        </p:nvSpPr>
        <p:spPr bwMode="auto">
          <a:xfrm>
            <a:off x="457200" y="4038600"/>
            <a:ext cx="80772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65000"/>
              <a:defRPr/>
            </a:pPr>
            <a:r>
              <a:rPr lang="ru-RU" sz="3200" dirty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Среди выбранных учеников есть только одна девочка.</a:t>
            </a:r>
          </a:p>
        </p:txBody>
      </p:sp>
      <p:sp>
        <p:nvSpPr>
          <p:cNvPr id="14" name="Rectangle 3"/>
          <p:cNvSpPr txBox="1">
            <a:spLocks noChangeArrowheads="1"/>
          </p:cNvSpPr>
          <p:nvPr/>
        </p:nvSpPr>
        <p:spPr bwMode="auto">
          <a:xfrm>
            <a:off x="457200" y="5105400"/>
            <a:ext cx="80772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>
              <a:defRPr/>
            </a:pPr>
            <a:r>
              <a:rPr lang="ru-RU" sz="3200" dirty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Первый выбранный ученик – единственная девочка, выбранная среди учеников.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43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43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43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43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5" dur="80"/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6" dur="80"/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" dur="80"/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43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2" dur="8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3" dur="8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4" dur="8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9" dur="8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0" dur="8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1" dur="8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8" grpId="0"/>
      <p:bldP spid="14339" grpId="0" build="p"/>
      <p:bldP spid="14347" grpId="0" animBg="1"/>
      <p:bldP spid="12" grpId="0" animBg="1"/>
      <p:bldP spid="13" grpId="0" build="p"/>
      <p:bldP spid="14" grpId="0" build="p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" val="64684ee99a87c5bd9f8bd233490548e9633c668"/>
</p:tagLst>
</file>

<file path=ppt/theme/theme1.xml><?xml version="1.0" encoding="utf-8"?>
<a:theme xmlns:a="http://schemas.openxmlformats.org/drawingml/2006/main" name="Текстура">
  <a:themeElements>
    <a:clrScheme name="Текстура 5">
      <a:dk1>
        <a:srgbClr val="003366"/>
      </a:dk1>
      <a:lt1>
        <a:srgbClr val="FFFFFF"/>
      </a:lt1>
      <a:dk2>
        <a:srgbClr val="2B5481"/>
      </a:dk2>
      <a:lt2>
        <a:srgbClr val="E5FFFF"/>
      </a:lt2>
      <a:accent1>
        <a:srgbClr val="009999"/>
      </a:accent1>
      <a:accent2>
        <a:srgbClr val="336699"/>
      </a:accent2>
      <a:accent3>
        <a:srgbClr val="ACB3C1"/>
      </a:accent3>
      <a:accent4>
        <a:srgbClr val="DADADA"/>
      </a:accent4>
      <a:accent5>
        <a:srgbClr val="AACACA"/>
      </a:accent5>
      <a:accent6>
        <a:srgbClr val="2D5C8A"/>
      </a:accent6>
      <a:hlink>
        <a:srgbClr val="00CCFF"/>
      </a:hlink>
      <a:folHlink>
        <a:srgbClr val="FFCC00"/>
      </a:folHlink>
    </a:clrScheme>
    <a:fontScheme name="Текстура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Текстура 1">
        <a:dk1>
          <a:srgbClr val="660000"/>
        </a:dk1>
        <a:lt1>
          <a:srgbClr val="FFFFFF"/>
        </a:lt1>
        <a:dk2>
          <a:srgbClr val="800000"/>
        </a:dk2>
        <a:lt2>
          <a:srgbClr val="FFFFCC"/>
        </a:lt2>
        <a:accent1>
          <a:srgbClr val="BE7960"/>
        </a:accent1>
        <a:accent2>
          <a:srgbClr val="CC6600"/>
        </a:accent2>
        <a:accent3>
          <a:srgbClr val="C0AAAA"/>
        </a:accent3>
        <a:accent4>
          <a:srgbClr val="DADADA"/>
        </a:accent4>
        <a:accent5>
          <a:srgbClr val="DBBEB6"/>
        </a:accent5>
        <a:accent6>
          <a:srgbClr val="B95C00"/>
        </a:accent6>
        <a:hlink>
          <a:srgbClr val="FFCC66"/>
        </a:hlink>
        <a:folHlink>
          <a:srgbClr val="CC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кстура 2">
        <a:dk1>
          <a:srgbClr val="003300"/>
        </a:dk1>
        <a:lt1>
          <a:srgbClr val="FFFFFF"/>
        </a:lt1>
        <a:dk2>
          <a:srgbClr val="4D6A2A"/>
        </a:dk2>
        <a:lt2>
          <a:srgbClr val="CCFF99"/>
        </a:lt2>
        <a:accent1>
          <a:srgbClr val="33CC33"/>
        </a:accent1>
        <a:accent2>
          <a:srgbClr val="46562A"/>
        </a:accent2>
        <a:accent3>
          <a:srgbClr val="B2B9AC"/>
        </a:accent3>
        <a:accent4>
          <a:srgbClr val="DADADA"/>
        </a:accent4>
        <a:accent5>
          <a:srgbClr val="ADE2AD"/>
        </a:accent5>
        <a:accent6>
          <a:srgbClr val="3F4D25"/>
        </a:accent6>
        <a:hlink>
          <a:srgbClr val="0099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кстура 3">
        <a:dk1>
          <a:srgbClr val="4E4E74"/>
        </a:dk1>
        <a:lt1>
          <a:srgbClr val="FFFFFF"/>
        </a:lt1>
        <a:dk2>
          <a:srgbClr val="666699"/>
        </a:dk2>
        <a:lt2>
          <a:srgbClr val="FFFFCC"/>
        </a:lt2>
        <a:accent1>
          <a:srgbClr val="5E5884"/>
        </a:accent1>
        <a:accent2>
          <a:srgbClr val="8AB29D"/>
        </a:accent2>
        <a:accent3>
          <a:srgbClr val="B8B8CA"/>
        </a:accent3>
        <a:accent4>
          <a:srgbClr val="DADADA"/>
        </a:accent4>
        <a:accent5>
          <a:srgbClr val="B6B4C2"/>
        </a:accent5>
        <a:accent6>
          <a:srgbClr val="7DA18E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кстура 4">
        <a:dk1>
          <a:srgbClr val="004E4C"/>
        </a:dk1>
        <a:lt1>
          <a:srgbClr val="FFFFFF"/>
        </a:lt1>
        <a:dk2>
          <a:srgbClr val="006666"/>
        </a:dk2>
        <a:lt2>
          <a:srgbClr val="FFFFCC"/>
        </a:lt2>
        <a:accent1>
          <a:srgbClr val="FFCC00"/>
        </a:accent1>
        <a:accent2>
          <a:srgbClr val="00B0AC"/>
        </a:accent2>
        <a:accent3>
          <a:srgbClr val="AAB8B8"/>
        </a:accent3>
        <a:accent4>
          <a:srgbClr val="DADADA"/>
        </a:accent4>
        <a:accent5>
          <a:srgbClr val="FFE2AA"/>
        </a:accent5>
        <a:accent6>
          <a:srgbClr val="009F9B"/>
        </a:accent6>
        <a:hlink>
          <a:srgbClr val="BA7C3E"/>
        </a:hlink>
        <a:folHlink>
          <a:srgbClr val="724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кстура 5">
        <a:dk1>
          <a:srgbClr val="003366"/>
        </a:dk1>
        <a:lt1>
          <a:srgbClr val="FFFFFF"/>
        </a:lt1>
        <a:dk2>
          <a:srgbClr val="2B5481"/>
        </a:dk2>
        <a:lt2>
          <a:srgbClr val="E5FFFF"/>
        </a:lt2>
        <a:accent1>
          <a:srgbClr val="009999"/>
        </a:accent1>
        <a:accent2>
          <a:srgbClr val="336699"/>
        </a:accent2>
        <a:accent3>
          <a:srgbClr val="ACB3C1"/>
        </a:accent3>
        <a:accent4>
          <a:srgbClr val="DADADA"/>
        </a:accent4>
        <a:accent5>
          <a:srgbClr val="AACACA"/>
        </a:accent5>
        <a:accent6>
          <a:srgbClr val="2D5C8A"/>
        </a:accent6>
        <a:hlink>
          <a:srgbClr val="00CCFF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кстура 6">
        <a:dk1>
          <a:srgbClr val="080808"/>
        </a:dk1>
        <a:lt1>
          <a:srgbClr val="FFFFFF"/>
        </a:lt1>
        <a:dk2>
          <a:srgbClr val="4D4D4D"/>
        </a:dk2>
        <a:lt2>
          <a:srgbClr val="FFFFFF"/>
        </a:lt2>
        <a:accent1>
          <a:srgbClr val="666699"/>
        </a:accent1>
        <a:accent2>
          <a:srgbClr val="3366CC"/>
        </a:accent2>
        <a:accent3>
          <a:srgbClr val="B2B2B2"/>
        </a:accent3>
        <a:accent4>
          <a:srgbClr val="DADADA"/>
        </a:accent4>
        <a:accent5>
          <a:srgbClr val="B8B8CA"/>
        </a:accent5>
        <a:accent6>
          <a:srgbClr val="2D5CB9"/>
        </a:accent6>
        <a:hlink>
          <a:srgbClr val="00C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кстура 7">
        <a:dk1>
          <a:srgbClr val="000000"/>
        </a:dk1>
        <a:lt1>
          <a:srgbClr val="DBDAC2"/>
        </a:lt1>
        <a:dk2>
          <a:srgbClr val="827F4C"/>
        </a:dk2>
        <a:lt2>
          <a:srgbClr val="C0BC94"/>
        </a:lt2>
        <a:accent1>
          <a:srgbClr val="AAA578"/>
        </a:accent1>
        <a:accent2>
          <a:srgbClr val="A2A4AC"/>
        </a:accent2>
        <a:accent3>
          <a:srgbClr val="EAEADD"/>
        </a:accent3>
        <a:accent4>
          <a:srgbClr val="000000"/>
        </a:accent4>
        <a:accent5>
          <a:srgbClr val="D2CFBE"/>
        </a:accent5>
        <a:accent6>
          <a:srgbClr val="92949B"/>
        </a:accent6>
        <a:hlink>
          <a:srgbClr val="5B8800"/>
        </a:hlink>
        <a:folHlink>
          <a:srgbClr val="68653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кстура 8">
        <a:dk1>
          <a:srgbClr val="000000"/>
        </a:dk1>
        <a:lt1>
          <a:srgbClr val="DCE8F4"/>
        </a:lt1>
        <a:dk2>
          <a:srgbClr val="7B9CB5"/>
        </a:dk2>
        <a:lt2>
          <a:srgbClr val="969696"/>
        </a:lt2>
        <a:accent1>
          <a:srgbClr val="FFFFFF"/>
        </a:accent1>
        <a:accent2>
          <a:srgbClr val="00BAB6"/>
        </a:accent2>
        <a:accent3>
          <a:srgbClr val="EBF2F8"/>
        </a:accent3>
        <a:accent4>
          <a:srgbClr val="000000"/>
        </a:accent4>
        <a:accent5>
          <a:srgbClr val="FFFFFF"/>
        </a:accent5>
        <a:accent6>
          <a:srgbClr val="00A8A5"/>
        </a:accent6>
        <a:hlink>
          <a:srgbClr val="8A8AD8"/>
        </a:hlink>
        <a:folHlink>
          <a:srgbClr val="24249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Textured</Template>
  <TotalTime>1052</TotalTime>
  <Words>662</Words>
  <Application>Microsoft Office PowerPoint</Application>
  <PresentationFormat>Экран (4:3)</PresentationFormat>
  <Paragraphs>148</Paragraphs>
  <Slides>24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24</vt:i4>
      </vt:variant>
    </vt:vector>
  </HeadingPairs>
  <TitlesOfParts>
    <vt:vector size="30" baseType="lpstr">
      <vt:lpstr>Tahoma</vt:lpstr>
      <vt:lpstr>Arial</vt:lpstr>
      <vt:lpstr>Wingdings</vt:lpstr>
      <vt:lpstr>Calibri</vt:lpstr>
      <vt:lpstr>Symbol</vt:lpstr>
      <vt:lpstr>Текстура</vt:lpstr>
      <vt:lpstr>Пересечение  событий</vt:lpstr>
      <vt:lpstr>Определение</vt:lpstr>
      <vt:lpstr>Слайд 3</vt:lpstr>
      <vt:lpstr>Упражнение 1</vt:lpstr>
      <vt:lpstr>Слайд 5</vt:lpstr>
      <vt:lpstr>Упражнение 2</vt:lpstr>
      <vt:lpstr>Слайд 7</vt:lpstr>
      <vt:lpstr>Упражнение 4</vt:lpstr>
      <vt:lpstr>Упражнение 5</vt:lpstr>
      <vt:lpstr>Упражнение 6</vt:lpstr>
      <vt:lpstr>Упражнение 7</vt:lpstr>
      <vt:lpstr>Упражнение 8</vt:lpstr>
      <vt:lpstr>Упражнение 9</vt:lpstr>
      <vt:lpstr>Упражнение 12</vt:lpstr>
      <vt:lpstr>Упражнение 12</vt:lpstr>
      <vt:lpstr>Упражнение 13</vt:lpstr>
      <vt:lpstr>Упражнение 14</vt:lpstr>
      <vt:lpstr>Упражнение 14</vt:lpstr>
      <vt:lpstr>Упражнение 14</vt:lpstr>
      <vt:lpstr>Упражнение 15</vt:lpstr>
      <vt:lpstr>Упражнение 15</vt:lpstr>
      <vt:lpstr>Упражнение 15</vt:lpstr>
      <vt:lpstr>Упражнение 15</vt:lpstr>
      <vt:lpstr>Упражнение 15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revaz</dc:creator>
  <cp:lastModifiedBy>re</cp:lastModifiedBy>
  <cp:revision>159</cp:revision>
  <cp:lastPrinted>1601-01-01T00:00:00Z</cp:lastPrinted>
  <dcterms:created xsi:type="dcterms:W3CDTF">1601-01-01T00:00:00Z</dcterms:created>
  <dcterms:modified xsi:type="dcterms:W3CDTF">2014-05-01T19:20:58Z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