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9" r:id="rId10"/>
    <p:sldId id="266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EBC9-9476-4B1C-BC53-8047B7F725C5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A8086-4F29-40A9-9FEA-E23FFD4133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EBC9-9476-4B1C-BC53-8047B7F725C5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A8086-4F29-40A9-9FEA-E23FFD4133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EBC9-9476-4B1C-BC53-8047B7F725C5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A8086-4F29-40A9-9FEA-E23FFD4133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EBC9-9476-4B1C-BC53-8047B7F725C5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A8086-4F29-40A9-9FEA-E23FFD4133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EBC9-9476-4B1C-BC53-8047B7F725C5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DBA8086-4F29-40A9-9FEA-E23FFD4133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EBC9-9476-4B1C-BC53-8047B7F725C5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A8086-4F29-40A9-9FEA-E23FFD4133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EBC9-9476-4B1C-BC53-8047B7F725C5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A8086-4F29-40A9-9FEA-E23FFD4133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EBC9-9476-4B1C-BC53-8047B7F725C5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A8086-4F29-40A9-9FEA-E23FFD4133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EBC9-9476-4B1C-BC53-8047B7F725C5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A8086-4F29-40A9-9FEA-E23FFD4133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EBC9-9476-4B1C-BC53-8047B7F725C5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A8086-4F29-40A9-9FEA-E23FFD4133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EBC9-9476-4B1C-BC53-8047B7F725C5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A8086-4F29-40A9-9FEA-E23FFD4133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A5FEBC9-9476-4B1C-BC53-8047B7F725C5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DBA8086-4F29-40A9-9FEA-E23FFD41334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dissolve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uluar.ru/Moscow/Images/mosimages.htm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357297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Москва – как много в этом слове для сердца русского сошлось…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www.an-help.ru/images/stories/goroda/moscow-narkologij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57298"/>
            <a:ext cx="9143999" cy="550070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Источники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hlinkClick r:id="rId2"/>
              </a:rPr>
              <a:t>http://www.kuluar.ru/Moscow/Images/mosimages.htm</a:t>
            </a:r>
            <a:endParaRPr lang="ru-RU" dirty="0" smtClean="0"/>
          </a:p>
          <a:p>
            <a:r>
              <a:rPr lang="en-US" dirty="0" smtClean="0"/>
              <a:t>http://yandex.ru/yandsearch?clid=1923018&amp;text=%D0%9C%D0%BE%D1%81%D0%BA%D0%B2%D0%B0+%D0%B2+60-%D0%B5+%D0%B3%D0%BE%D0%B4%D1%8B+-+%D0%B8%D0%B7%D0%BE%D0%B1%D1%80%D0%B0%D0%B6%D0%B5%D0%BD%D0%B8%D1%8F+%D0%B3%D0%BE%D1%80%D0%BE%D0%B4%D0%B0&amp;lr=213</a:t>
            </a:r>
            <a:endParaRPr lang="ru-RU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518" cy="5726130"/>
          </a:xfrm>
        </p:spPr>
        <p:txBody>
          <a:bodyPr>
            <a:normAutofit/>
          </a:bodyPr>
          <a:lstStyle/>
          <a:p>
            <a:r>
              <a:rPr lang="ru-RU" sz="6600" dirty="0" smtClean="0"/>
              <a:t>Спасибо за внимание!</a:t>
            </a:r>
            <a:endParaRPr lang="ru-RU" sz="6600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История Москвы в поэтических образах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 descr="http://www.kvartirimoskva.ru/img/content_img/moscva20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142844" y="1571613"/>
            <a:ext cx="8786874" cy="519365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«Кто был в Москве, тот знает Россию»,- писал Н.М. Карамзин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7650" name="Picture 2" descr="http://stat18.privet.ru/lr/0a2aeca849bdf15a499aacf5bd5d0ee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1571612"/>
            <a:ext cx="8858312" cy="5093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Князь Юрий Долгорукий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8674" name="Picture 2" descr="http://moscow-live.ru/g2/main.php?g2_view=core.DownloadItem&amp;g2_itemId=3944&amp;g2_serialNumber=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81500" y="1428736"/>
            <a:ext cx="4762500" cy="5000660"/>
          </a:xfrm>
          <a:prstGeom prst="rect">
            <a:avLst/>
          </a:prstGeom>
          <a:noFill/>
        </p:spPr>
      </p:pic>
      <p:pic>
        <p:nvPicPr>
          <p:cNvPr id="28676" name="Picture 4" descr="http://school.xvatit.com/images/0/01/Ist10_polnuroki_t22-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1428736"/>
            <a:ext cx="4191000" cy="502443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4214842" cy="2154230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Нет тебе на свете равных</a:t>
            </a:r>
            <a:br>
              <a:rPr lang="ru-RU" sz="2400" dirty="0" smtClean="0"/>
            </a:br>
            <a:r>
              <a:rPr lang="ru-RU" sz="2400" dirty="0" smtClean="0"/>
              <a:t>Стародавняя Москва!</a:t>
            </a:r>
            <a:br>
              <a:rPr lang="ru-RU" sz="2400" dirty="0" smtClean="0"/>
            </a:br>
            <a:r>
              <a:rPr lang="ru-RU" sz="2400" dirty="0" smtClean="0"/>
              <a:t>Блеском дней, вовеки славных,</a:t>
            </a:r>
            <a:br>
              <a:rPr lang="ru-RU" sz="2400" dirty="0" smtClean="0"/>
            </a:br>
            <a:r>
              <a:rPr lang="ru-RU" sz="2400" dirty="0" smtClean="0"/>
              <a:t>Будешь ты всегда жива!</a:t>
            </a:r>
            <a:br>
              <a:rPr lang="ru-RU" sz="2400" dirty="0" smtClean="0"/>
            </a:br>
            <a:endParaRPr lang="ru-RU" sz="2400" dirty="0"/>
          </a:p>
        </p:txBody>
      </p:sp>
      <p:pic>
        <p:nvPicPr>
          <p:cNvPr id="31746" name="Picture 2" descr="http://www.kuluar.ru/IMAGES/MosImages/MosXVI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2285992"/>
            <a:ext cx="6215106" cy="4383915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4286248" y="214290"/>
            <a:ext cx="450059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 smtClean="0">
              <a:latin typeface="+mj-lt"/>
            </a:endParaRPr>
          </a:p>
          <a:p>
            <a:r>
              <a:rPr lang="ru-RU" sz="2400" dirty="0" smtClean="0">
                <a:latin typeface="+mj-lt"/>
              </a:rPr>
              <a:t>Град, что строил Долгорукий</a:t>
            </a:r>
            <a:br>
              <a:rPr lang="ru-RU" sz="2400" dirty="0" smtClean="0">
                <a:latin typeface="+mj-lt"/>
              </a:rPr>
            </a:br>
            <a:r>
              <a:rPr lang="ru-RU" sz="2400" dirty="0" smtClean="0">
                <a:latin typeface="+mj-lt"/>
              </a:rPr>
              <a:t>Посреди глухих лесов,</a:t>
            </a:r>
            <a:br>
              <a:rPr lang="ru-RU" sz="2400" dirty="0" smtClean="0">
                <a:latin typeface="+mj-lt"/>
              </a:rPr>
            </a:br>
            <a:r>
              <a:rPr lang="ru-RU" sz="2400" dirty="0" smtClean="0">
                <a:latin typeface="+mj-lt"/>
              </a:rPr>
              <a:t>Вознесли любовно внуки</a:t>
            </a:r>
            <a:br>
              <a:rPr lang="ru-RU" sz="2400" dirty="0" smtClean="0">
                <a:latin typeface="+mj-lt"/>
              </a:rPr>
            </a:br>
            <a:r>
              <a:rPr lang="ru-RU" sz="2400" dirty="0" smtClean="0">
                <a:latin typeface="+mj-lt"/>
              </a:rPr>
              <a:t>Выше прочих городов</a:t>
            </a:r>
            <a:endParaRPr lang="ru-RU" sz="2400" dirty="0">
              <a:latin typeface="+mj-lt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Званый вечер в одном из московских салонов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pic>
        <p:nvPicPr>
          <p:cNvPr id="33800" name="Picture 8" descr="http://f9.ifotki.info/org/ab57dd1b2b31076791b77c90ada2281ebc81d69630052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428736"/>
            <a:ext cx="8715436" cy="5309147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57752" y="274638"/>
            <a:ext cx="3829048" cy="2297106"/>
          </a:xfrm>
        </p:spPr>
        <p:txBody>
          <a:bodyPr/>
          <a:lstStyle/>
          <a:p>
            <a:r>
              <a:rPr lang="ru-RU" dirty="0" smtClean="0"/>
              <a:t>Революция 1917 года в Москве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3643314"/>
            <a:ext cx="3357586" cy="321468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200" dirty="0" smtClean="0"/>
              <a:t>Ты стала в буйстве злобы все сокрушать, спеша очиститься от скверн…</a:t>
            </a:r>
            <a:endParaRPr lang="ru-RU" sz="3200" dirty="0"/>
          </a:p>
        </p:txBody>
      </p:sp>
      <p:pic>
        <p:nvPicPr>
          <p:cNvPr id="32770" name="Picture 2" descr="http://www.filokartist.net/forum/files/thumbs/t_234_128914413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14290"/>
            <a:ext cx="4863862" cy="3429024"/>
          </a:xfrm>
          <a:prstGeom prst="rect">
            <a:avLst/>
          </a:prstGeom>
          <a:noFill/>
        </p:spPr>
      </p:pic>
      <p:pic>
        <p:nvPicPr>
          <p:cNvPr id="32772" name="Picture 4" descr="http://www.belrussia.ru/kontent/pict/stat/222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14744" y="2857496"/>
            <a:ext cx="5229225" cy="384810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4071934" cy="2940048"/>
          </a:xfrm>
        </p:spPr>
        <p:txBody>
          <a:bodyPr/>
          <a:lstStyle/>
          <a:p>
            <a:r>
              <a:rPr lang="ru-RU" sz="3200" dirty="0" smtClean="0"/>
              <a:t>Коммунистическая </a:t>
            </a:r>
            <a:r>
              <a:rPr lang="ru-RU" sz="4800" dirty="0" smtClean="0"/>
              <a:t>Москва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429256" y="3643314"/>
            <a:ext cx="3257544" cy="266604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Москва – России красное крыльцо,</a:t>
            </a:r>
          </a:p>
          <a:p>
            <a:pPr>
              <a:buNone/>
            </a:pPr>
            <a:r>
              <a:rPr lang="ru-RU" dirty="0" smtClean="0"/>
              <a:t>Москва – России красные ворота.</a:t>
            </a:r>
            <a:endParaRPr lang="ru-RU" dirty="0"/>
          </a:p>
        </p:txBody>
      </p:sp>
      <p:pic>
        <p:nvPicPr>
          <p:cNvPr id="34818" name="Picture 2" descr="&amp;Gcy;&amp;ocy;&amp;rcy;&amp;ocy;&amp;dcy; &amp;Mcy;&amp;ocy;&amp;scy;&amp;kcy;&amp;vcy;&amp;acy; &amp;vcy; 60-&amp;iecy; &amp;gcy;&amp;ocy;&amp;dcy;&amp;y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3429000"/>
            <a:ext cx="4982801" cy="3214710"/>
          </a:xfrm>
          <a:prstGeom prst="rect">
            <a:avLst/>
          </a:prstGeom>
          <a:noFill/>
        </p:spPr>
      </p:pic>
      <p:pic>
        <p:nvPicPr>
          <p:cNvPr id="34820" name="Picture 4" descr="&amp;Gcy;&amp;ocy;&amp;rcy;&amp;ocy;&amp;dcy; &amp;Mcy;&amp;ocy;&amp;scy;&amp;kcy;&amp;vcy;&amp;acy; &amp;vcy; 60-&amp;iecy; &amp;gcy;&amp;ocy;&amp;dcy;&amp;ycy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9058" y="214290"/>
            <a:ext cx="5093529" cy="328614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/>
              <a:t>Викторина</a:t>
            </a:r>
            <a:endParaRPr lang="ru-RU" sz="6000" dirty="0"/>
          </a:p>
        </p:txBody>
      </p:sp>
      <p:pic>
        <p:nvPicPr>
          <p:cNvPr id="35842" name="Picture 2" descr="http://www.kvartirimoskva.ru/img/content_img/moscva20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428736"/>
            <a:ext cx="7786742" cy="521955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175</TotalTime>
  <Words>107</Words>
  <Application>Microsoft Office PowerPoint</Application>
  <PresentationFormat>Экран (4:3)</PresentationFormat>
  <Paragraphs>18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Апекс</vt:lpstr>
      <vt:lpstr>Москва – как много в этом слове для сердца русского сошлось…</vt:lpstr>
      <vt:lpstr>История Москвы в поэтических образах</vt:lpstr>
      <vt:lpstr>«Кто был в Москве, тот знает Россию»,- писал Н.М. Карамзин</vt:lpstr>
      <vt:lpstr>Князь Юрий Долгорукий</vt:lpstr>
      <vt:lpstr>Нет тебе на свете равных Стародавняя Москва! Блеском дней, вовеки славных, Будешь ты всегда жива! </vt:lpstr>
      <vt:lpstr>Званый вечер в одном из московских салонов</vt:lpstr>
      <vt:lpstr>Революция 1917 года в Москве</vt:lpstr>
      <vt:lpstr>Коммунистическая Москва</vt:lpstr>
      <vt:lpstr>Викторина</vt:lpstr>
      <vt:lpstr>Источники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Москва – как много в этом слове для сердца русского сошлось…</dc:title>
  <dc:creator>natalia</dc:creator>
  <cp:lastModifiedBy>re</cp:lastModifiedBy>
  <cp:revision>18</cp:revision>
  <dcterms:created xsi:type="dcterms:W3CDTF">2014-01-27T10:14:32Z</dcterms:created>
  <dcterms:modified xsi:type="dcterms:W3CDTF">2014-05-01T17:58:42Z</dcterms:modified>
</cp:coreProperties>
</file>