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Default Extension="vml" ContentType="application/vnd.openxmlformats-officedocument.vmlDrawing"/>
  <Default Extension="doc" ContentType="application/msword"/>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31" r:id="rId1"/>
  </p:sldMasterIdLst>
  <p:notesMasterIdLst>
    <p:notesMasterId r:id="rId33"/>
  </p:notesMasterIdLst>
  <p:handoutMasterIdLst>
    <p:handoutMasterId r:id="rId34"/>
  </p:handoutMasterIdLst>
  <p:sldIdLst>
    <p:sldId id="307" r:id="rId2"/>
    <p:sldId id="294" r:id="rId3"/>
    <p:sldId id="288" r:id="rId4"/>
    <p:sldId id="257" r:id="rId5"/>
    <p:sldId id="277" r:id="rId6"/>
    <p:sldId id="258" r:id="rId7"/>
    <p:sldId id="301" r:id="rId8"/>
    <p:sldId id="259" r:id="rId9"/>
    <p:sldId id="282" r:id="rId10"/>
    <p:sldId id="260" r:id="rId11"/>
    <p:sldId id="261" r:id="rId12"/>
    <p:sldId id="295" r:id="rId13"/>
    <p:sldId id="296" r:id="rId14"/>
    <p:sldId id="297" r:id="rId15"/>
    <p:sldId id="270" r:id="rId16"/>
    <p:sldId id="286" r:id="rId17"/>
    <p:sldId id="273" r:id="rId18"/>
    <p:sldId id="272" r:id="rId19"/>
    <p:sldId id="283" r:id="rId20"/>
    <p:sldId id="284" r:id="rId21"/>
    <p:sldId id="302" r:id="rId22"/>
    <p:sldId id="264" r:id="rId23"/>
    <p:sldId id="305" r:id="rId24"/>
    <p:sldId id="292" r:id="rId25"/>
    <p:sldId id="308" r:id="rId26"/>
    <p:sldId id="267" r:id="rId27"/>
    <p:sldId id="303" r:id="rId28"/>
    <p:sldId id="304" r:id="rId29"/>
    <p:sldId id="293" r:id="rId30"/>
    <p:sldId id="287" r:id="rId31"/>
    <p:sldId id="269" r:id="rId32"/>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Verdana"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247" autoAdjust="0"/>
    <p:restoredTop sz="98668" autoAdjust="0"/>
  </p:normalViewPr>
  <p:slideViewPr>
    <p:cSldViewPr>
      <p:cViewPr>
        <p:scale>
          <a:sx n="75" d="100"/>
          <a:sy n="75" d="100"/>
        </p:scale>
        <p:origin x="-48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42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ru-RU"/>
          </a:p>
        </p:txBody>
      </p:sp>
      <p:sp>
        <p:nvSpPr>
          <p:cNvPr id="5427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ru-RU"/>
          </a:p>
        </p:txBody>
      </p:sp>
      <p:sp>
        <p:nvSpPr>
          <p:cNvPr id="5427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ru-RU"/>
          </a:p>
        </p:txBody>
      </p:sp>
      <p:sp>
        <p:nvSpPr>
          <p:cNvPr id="5427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313A876C-BDDB-4B77-85F9-514E0BA8A781}" type="slidenum">
              <a:rPr lang="ru-RU"/>
              <a:pPr>
                <a:defRPr/>
              </a:pPr>
              <a:t>‹#›</a:t>
            </a:fld>
            <a:endParaRPr lang="ru-RU"/>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10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ru-RU"/>
          </a:p>
        </p:txBody>
      </p:sp>
      <p:sp>
        <p:nvSpPr>
          <p:cNvPr id="4710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ru-RU"/>
          </a:p>
        </p:txBody>
      </p:sp>
      <p:sp>
        <p:nvSpPr>
          <p:cNvPr id="45060"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710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4711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ru-RU"/>
          </a:p>
        </p:txBody>
      </p:sp>
      <p:sp>
        <p:nvSpPr>
          <p:cNvPr id="4711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BA0E9C9C-8DC5-4334-81CE-4FB6403C8287}" type="slidenum">
              <a:rPr lang="ru-RU"/>
              <a:pPr>
                <a:defRPr/>
              </a:pPr>
              <a:t>‹#›</a:t>
            </a:fld>
            <a:endParaRPr 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8E4E43C4-F76F-4065-9320-64EEE2591AE6}" type="slidenum">
              <a:rPr lang="ru-RU" smtClean="0"/>
              <a:pPr/>
              <a:t>5</a:t>
            </a:fld>
            <a:endParaRPr lang="ru-RU" smtClean="0"/>
          </a:p>
        </p:txBody>
      </p:sp>
      <p:sp>
        <p:nvSpPr>
          <p:cNvPr id="46083" name="Rectangle 2"/>
          <p:cNvSpPr>
            <a:spLocks noRo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4A094A9D-4A73-412B-8883-3E4C466D54D4}" type="slidenum">
              <a:rPr lang="ru-RU" smtClean="0"/>
              <a:pPr/>
              <a:t>6</a:t>
            </a:fld>
            <a:endParaRPr lang="ru-RU" smtClean="0"/>
          </a:p>
        </p:txBody>
      </p:sp>
      <p:sp>
        <p:nvSpPr>
          <p:cNvPr id="47107" name="Rectangle 2"/>
          <p:cNvSpPr>
            <a:spLocks noRo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2648" y="228600"/>
            <a:ext cx="8153400" cy="990600"/>
          </a:xfrm>
        </p:spPr>
        <p:txBody>
          <a:bodyPr/>
          <a:lstStyle/>
          <a:p>
            <a:r>
              <a:rPr lang="ru-RU" smtClean="0"/>
              <a:t>Образец заголовка</a:t>
            </a:r>
            <a:endParaRPr lang="en-US"/>
          </a:p>
        </p:txBody>
      </p:sp>
      <p:sp>
        <p:nvSpPr>
          <p:cNvPr id="8" name="Содержимое 7"/>
          <p:cNvSpPr>
            <a:spLocks noGrp="1"/>
          </p:cNvSpPr>
          <p:nvPr>
            <p:ph sz="quarter" idx="1"/>
          </p:nvPr>
        </p:nvSpPr>
        <p:spPr>
          <a:xfrm>
            <a:off x="612648" y="1600200"/>
            <a:ext cx="8153400" cy="4495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fld id="{D3D28540-08C0-456B-8831-22CBF6A1186E}" type="datetime1">
              <a:rPr lang="ru-RU"/>
              <a:pPr/>
              <a:t>01.05.2014</a:t>
            </a:fld>
            <a:endParaRPr lang="ru-RU"/>
          </a:p>
        </p:txBody>
      </p:sp>
      <p:sp>
        <p:nvSpPr>
          <p:cNvPr id="5" name="Нижний колонтитул 2"/>
          <p:cNvSpPr>
            <a:spLocks noGrp="1"/>
          </p:cNvSpPr>
          <p:nvPr>
            <p:ph type="ftr" sz="quarter" idx="11"/>
          </p:nvPr>
        </p:nvSpPr>
        <p:spPr/>
        <p:txBody>
          <a:bodyPr/>
          <a:lstStyle>
            <a:lvl1pPr>
              <a:defRPr/>
            </a:lvl1pPr>
          </a:lstStyle>
          <a:p>
            <a:endParaRPr lang="ru-RU"/>
          </a:p>
        </p:txBody>
      </p:sp>
      <p:sp>
        <p:nvSpPr>
          <p:cNvPr id="6" name="Номер слайда 22"/>
          <p:cNvSpPr>
            <a:spLocks noGrp="1"/>
          </p:cNvSpPr>
          <p:nvPr>
            <p:ph type="sldNum" sz="quarter" idx="12"/>
          </p:nvPr>
        </p:nvSpPr>
        <p:spPr/>
        <p:txBody>
          <a:bodyPr/>
          <a:lstStyle>
            <a:lvl1pPr>
              <a:defRPr/>
            </a:lvl1pPr>
          </a:lstStyle>
          <a:p>
            <a:pPr>
              <a:defRPr/>
            </a:pPr>
            <a:fld id="{888F51BF-82D6-4378-93A8-3D6130C7F83B}"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4" name="Прямоугольник 3"/>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Прямоугольник 4"/>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Прямоугольник 5"/>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Вертикальный заголовок 1"/>
          <p:cNvSpPr>
            <a:spLocks noGrp="1"/>
          </p:cNvSpPr>
          <p:nvPr>
            <p:ph type="title" orient="vert"/>
          </p:nvPr>
        </p:nvSpPr>
        <p:spPr>
          <a:xfrm>
            <a:off x="6553200" y="609600"/>
            <a:ext cx="2057400" cy="5516563"/>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609600"/>
            <a:ext cx="5562600" cy="551656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3"/>
          <p:cNvSpPr>
            <a:spLocks noGrp="1"/>
          </p:cNvSpPr>
          <p:nvPr>
            <p:ph type="dt" sz="half" idx="10"/>
          </p:nvPr>
        </p:nvSpPr>
        <p:spPr>
          <a:xfrm>
            <a:off x="6553200" y="6248400"/>
            <a:ext cx="2209800" cy="365125"/>
          </a:xfrm>
        </p:spPr>
        <p:txBody>
          <a:bodyPr/>
          <a:lstStyle>
            <a:lvl1pPr>
              <a:defRPr/>
            </a:lvl1pPr>
          </a:lstStyle>
          <a:p>
            <a:fld id="{26BF693A-1310-4974-93BB-734D5A6369D0}" type="datetime1">
              <a:rPr lang="ru-RU"/>
              <a:pPr/>
              <a:t>01.05.2014</a:t>
            </a:fld>
            <a:endParaRPr lang="ru-RU"/>
          </a:p>
        </p:txBody>
      </p:sp>
      <p:sp>
        <p:nvSpPr>
          <p:cNvPr id="8" name="Нижний колонтитул 4"/>
          <p:cNvSpPr>
            <a:spLocks noGrp="1"/>
          </p:cNvSpPr>
          <p:nvPr>
            <p:ph type="ftr" sz="quarter" idx="11"/>
          </p:nvPr>
        </p:nvSpPr>
        <p:spPr>
          <a:xfrm>
            <a:off x="457200" y="6248400"/>
            <a:ext cx="5573713" cy="365125"/>
          </a:xfrm>
        </p:spPr>
        <p:txBody>
          <a:bodyPr/>
          <a:lstStyle>
            <a:lvl1pPr>
              <a:defRPr/>
            </a:lvl1pPr>
          </a:lstStyle>
          <a:p>
            <a:endParaRPr lang="ru-RU"/>
          </a:p>
        </p:txBody>
      </p:sp>
      <p:sp>
        <p:nvSpPr>
          <p:cNvPr id="9" name="Номер слайда 5"/>
          <p:cNvSpPr>
            <a:spLocks noGrp="1"/>
          </p:cNvSpPr>
          <p:nvPr>
            <p:ph type="sldNum" sz="quarter" idx="12"/>
          </p:nvPr>
        </p:nvSpPr>
        <p:spPr>
          <a:xfrm rot="5400000">
            <a:off x="5989638" y="144462"/>
            <a:ext cx="533400" cy="244475"/>
          </a:xfrm>
        </p:spPr>
        <p:txBody>
          <a:bodyPr/>
          <a:lstStyle>
            <a:lvl1pPr>
              <a:defRPr/>
            </a:lvl1pPr>
          </a:lstStyle>
          <a:p>
            <a:pPr>
              <a:defRPr/>
            </a:pPr>
            <a:fld id="{A3B40329-9125-453F-94BF-0B73E42DF277}"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bl">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42913" y="103188"/>
            <a:ext cx="8243887" cy="1314450"/>
          </a:xfrm>
        </p:spPr>
        <p:txBody>
          <a:bodyPr/>
          <a:lstStyle/>
          <a:p>
            <a:r>
              <a:rPr lang="ru-RU" smtClean="0"/>
              <a:t>Образец заголовка</a:t>
            </a:r>
            <a:endParaRPr lang="ru-RU"/>
          </a:p>
        </p:txBody>
      </p:sp>
      <p:sp>
        <p:nvSpPr>
          <p:cNvPr id="3" name="Таблица 2"/>
          <p:cNvSpPr>
            <a:spLocks noGrp="1"/>
          </p:cNvSpPr>
          <p:nvPr>
            <p:ph type="tbl" idx="1"/>
          </p:nvPr>
        </p:nvSpPr>
        <p:spPr>
          <a:xfrm>
            <a:off x="457200" y="1600200"/>
            <a:ext cx="8229600" cy="4456113"/>
          </a:xfrm>
        </p:spPr>
        <p:txBody>
          <a:bodyPr>
            <a:normAutofit/>
          </a:bodyPr>
          <a:lstStyle/>
          <a:p>
            <a:pPr lvl="0"/>
            <a:endParaRPr lang="ru-RU" noProof="0"/>
          </a:p>
        </p:txBody>
      </p:sp>
      <p:sp>
        <p:nvSpPr>
          <p:cNvPr id="4" name="Дата 3"/>
          <p:cNvSpPr>
            <a:spLocks noGrp="1"/>
          </p:cNvSpPr>
          <p:nvPr>
            <p:ph type="dt" sz="half" idx="10"/>
          </p:nvPr>
        </p:nvSpPr>
        <p:spPr>
          <a:xfrm>
            <a:off x="457200" y="6243638"/>
            <a:ext cx="2133600" cy="457200"/>
          </a:xfrm>
        </p:spPr>
        <p:txBody>
          <a:bodyPr/>
          <a:lstStyle>
            <a:lvl1pPr>
              <a:defRPr/>
            </a:lvl1pPr>
          </a:lstStyle>
          <a:p>
            <a:fld id="{C9BF77C1-D28C-4596-BDDB-363F9B77FE71}" type="datetime1">
              <a:rPr lang="ru-RU"/>
              <a:pPr/>
              <a:t>01.05.2014</a:t>
            </a:fld>
            <a:endParaRPr lang="ru-RU"/>
          </a:p>
        </p:txBody>
      </p:sp>
      <p:sp>
        <p:nvSpPr>
          <p:cNvPr id="5" name="Нижний колонтитул 4"/>
          <p:cNvSpPr>
            <a:spLocks noGrp="1"/>
          </p:cNvSpPr>
          <p:nvPr>
            <p:ph type="ftr" sz="quarter" idx="11"/>
          </p:nvPr>
        </p:nvSpPr>
        <p:spPr>
          <a:xfrm>
            <a:off x="3124200" y="6248400"/>
            <a:ext cx="2895600" cy="457200"/>
          </a:xfrm>
        </p:spPr>
        <p:txBody>
          <a:bodyPr/>
          <a:lstStyle>
            <a:lvl1pPr>
              <a:defRPr/>
            </a:lvl1pPr>
          </a:lstStyle>
          <a:p>
            <a:endParaRPr lang="ru-RU"/>
          </a:p>
        </p:txBody>
      </p:sp>
      <p:sp>
        <p:nvSpPr>
          <p:cNvPr id="6" name="Номер слайда 5"/>
          <p:cNvSpPr>
            <a:spLocks noGrp="1"/>
          </p:cNvSpPr>
          <p:nvPr>
            <p:ph type="sldNum" sz="quarter" idx="12"/>
          </p:nvPr>
        </p:nvSpPr>
        <p:spPr>
          <a:xfrm>
            <a:off x="6553200" y="6243638"/>
            <a:ext cx="2133600" cy="457200"/>
          </a:xfrm>
        </p:spPr>
        <p:txBody>
          <a:bodyPr/>
          <a:lstStyle>
            <a:lvl1pPr>
              <a:defRPr/>
            </a:lvl1pPr>
          </a:lstStyle>
          <a:p>
            <a:pPr>
              <a:defRPr/>
            </a:pPr>
            <a:fld id="{AC43A1D2-DB72-4284-A64A-172C02B10626}" type="slidenum">
              <a:rPr lang="ru-RU"/>
              <a:pPr>
                <a:defRPr/>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1_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a:xfrm>
            <a:off x="6096000" y="6248400"/>
            <a:ext cx="2667000" cy="365125"/>
          </a:xfrm>
        </p:spPr>
        <p:txBody>
          <a:bodyPr/>
          <a:lstStyle>
            <a:lvl1pPr>
              <a:defRPr/>
            </a:lvl1pPr>
          </a:lstStyle>
          <a:p>
            <a:fld id="{7524295B-7651-4E56-84BE-B54ADDBD3A5C}" type="datetime1">
              <a:rPr lang="ru-RU"/>
              <a:pPr/>
              <a:t>01.05.2014</a:t>
            </a:fld>
            <a:endParaRPr lang="ru-RU"/>
          </a:p>
        </p:txBody>
      </p:sp>
      <p:sp>
        <p:nvSpPr>
          <p:cNvPr id="3" name="Нижний колонтитул 2"/>
          <p:cNvSpPr>
            <a:spLocks noGrp="1"/>
          </p:cNvSpPr>
          <p:nvPr>
            <p:ph type="ftr" sz="quarter" idx="11"/>
          </p:nvPr>
        </p:nvSpPr>
        <p:spPr>
          <a:xfrm>
            <a:off x="609600" y="6248400"/>
            <a:ext cx="5421313" cy="365125"/>
          </a:xfrm>
        </p:spPr>
        <p:txBody>
          <a:bodyPr/>
          <a:lstStyle>
            <a:lvl1pPr>
              <a:defRPr/>
            </a:lvl1pPr>
          </a:lstStyle>
          <a:p>
            <a:endParaRPr lang="ru-RU"/>
          </a:p>
        </p:txBody>
      </p:sp>
      <p:sp>
        <p:nvSpPr>
          <p:cNvPr id="4" name="Номер слайда 3"/>
          <p:cNvSpPr>
            <a:spLocks noGrp="1"/>
          </p:cNvSpPr>
          <p:nvPr>
            <p:ph type="sldNum" sz="quarter" idx="12"/>
          </p:nvPr>
        </p:nvSpPr>
        <p:spPr>
          <a:xfrm>
            <a:off x="0" y="1271588"/>
            <a:ext cx="533400" cy="244475"/>
          </a:xfrm>
        </p:spPr>
        <p:txBody>
          <a:bodyPr/>
          <a:lstStyle>
            <a:lvl1pPr>
              <a:defRPr smtClean="0"/>
            </a:lvl1pPr>
          </a:lstStyle>
          <a:p>
            <a:pPr>
              <a:defRPr/>
            </a:pPr>
            <a:fld id="{8CE11846-B85C-4432-AB1B-AD52698FCFE3}"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4" name="Прямоугольник 3"/>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Прямоугольник 4"/>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Прямоугольник 5"/>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 name="Текст 2"/>
          <p:cNvSpPr>
            <a:spLocks noGrp="1"/>
          </p:cNvSpPr>
          <p:nvPr>
            <p:ph type="body" idx="1"/>
          </p:nvPr>
        </p:nvSpPr>
        <p:spPr>
          <a:xfrm>
            <a:off x="1371600" y="2743200"/>
            <a:ext cx="7123113"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ru-RU" smtClean="0"/>
              <a:t>Образец текста</a:t>
            </a:r>
          </a:p>
        </p:txBody>
      </p:sp>
      <p:sp>
        <p:nvSpPr>
          <p:cNvPr id="2" name="Заголовок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lang="ru-RU" smtClean="0"/>
              <a:t>Образец заголовка</a:t>
            </a:r>
            <a:endParaRPr lang="en-US"/>
          </a:p>
        </p:txBody>
      </p:sp>
      <p:sp>
        <p:nvSpPr>
          <p:cNvPr id="7" name="Дата 11"/>
          <p:cNvSpPr>
            <a:spLocks noGrp="1"/>
          </p:cNvSpPr>
          <p:nvPr>
            <p:ph type="dt" sz="half" idx="10"/>
          </p:nvPr>
        </p:nvSpPr>
        <p:spPr/>
        <p:txBody>
          <a:bodyPr/>
          <a:lstStyle>
            <a:lvl1pPr>
              <a:defRPr/>
            </a:lvl1pPr>
          </a:lstStyle>
          <a:p>
            <a:fld id="{4F3CF864-5E58-4165-822C-80ED38101F52}" type="datetime1">
              <a:rPr lang="ru-RU"/>
              <a:pPr/>
              <a:t>01.05.2014</a:t>
            </a:fld>
            <a:endParaRPr lang="ru-RU"/>
          </a:p>
        </p:txBody>
      </p:sp>
      <p:sp>
        <p:nvSpPr>
          <p:cNvPr id="8" name="Номер слайда 12"/>
          <p:cNvSpPr>
            <a:spLocks noGrp="1"/>
          </p:cNvSpPr>
          <p:nvPr>
            <p:ph type="sldNum" sz="quarter" idx="11"/>
          </p:nvPr>
        </p:nvSpPr>
        <p:spPr>
          <a:xfrm>
            <a:off x="0" y="1752600"/>
            <a:ext cx="1295400" cy="701675"/>
          </a:xfrm>
        </p:spPr>
        <p:txBody>
          <a:bodyPr>
            <a:noAutofit/>
          </a:bodyPr>
          <a:lstStyle>
            <a:lvl1pPr>
              <a:defRPr sz="2400">
                <a:solidFill>
                  <a:srgbClr val="FFFFFF"/>
                </a:solidFill>
              </a:defRPr>
            </a:lvl1pPr>
          </a:lstStyle>
          <a:p>
            <a:pPr>
              <a:defRPr/>
            </a:pPr>
            <a:fld id="{B14F4866-4869-4A4C-9B96-F15C5338E567}" type="slidenum">
              <a:rPr lang="ru-RU"/>
              <a:pPr>
                <a:defRPr/>
              </a:pPr>
              <a:t>‹#›</a:t>
            </a:fld>
            <a:endParaRPr lang="ru-RU"/>
          </a:p>
        </p:txBody>
      </p:sp>
      <p:sp>
        <p:nvSpPr>
          <p:cNvPr id="9" name="Нижний колонтитул 13"/>
          <p:cNvSpPr>
            <a:spLocks noGrp="1"/>
          </p:cNvSpPr>
          <p:nvPr>
            <p:ph type="ftr" sz="quarter" idx="12"/>
          </p:nvPr>
        </p:nvSpPr>
        <p:spPr/>
        <p:txBody>
          <a:bodyPr/>
          <a:lstStyle>
            <a:lvl1pPr>
              <a:defRPr/>
            </a:lvl1pPr>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9" name="Содержимое 8"/>
          <p:cNvSpPr>
            <a:spLocks noGrp="1"/>
          </p:cNvSpPr>
          <p:nvPr>
            <p:ph sz="quarter" idx="1"/>
          </p:nvPr>
        </p:nvSpPr>
        <p:spPr>
          <a:xfrm>
            <a:off x="609600" y="1589567"/>
            <a:ext cx="3886200" cy="45720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Содержимое 10"/>
          <p:cNvSpPr>
            <a:spLocks noGrp="1"/>
          </p:cNvSpPr>
          <p:nvPr>
            <p:ph sz="quarter" idx="2"/>
          </p:nvPr>
        </p:nvSpPr>
        <p:spPr>
          <a:xfrm>
            <a:off x="4844901" y="1589567"/>
            <a:ext cx="3886200" cy="45720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7"/>
          <p:cNvSpPr>
            <a:spLocks noGrp="1"/>
          </p:cNvSpPr>
          <p:nvPr>
            <p:ph type="dt" sz="half" idx="10"/>
          </p:nvPr>
        </p:nvSpPr>
        <p:spPr/>
        <p:txBody>
          <a:bodyPr/>
          <a:lstStyle>
            <a:lvl1pPr>
              <a:defRPr/>
            </a:lvl1pPr>
          </a:lstStyle>
          <a:p>
            <a:fld id="{7F43524E-5BEF-4D67-B5AD-CE394020424D}" type="datetime1">
              <a:rPr lang="ru-RU"/>
              <a:pPr/>
              <a:t>01.05.2014</a:t>
            </a:fld>
            <a:endParaRPr lang="ru-RU"/>
          </a:p>
        </p:txBody>
      </p:sp>
      <p:sp>
        <p:nvSpPr>
          <p:cNvPr id="6" name="Номер слайда 9"/>
          <p:cNvSpPr>
            <a:spLocks noGrp="1"/>
          </p:cNvSpPr>
          <p:nvPr>
            <p:ph type="sldNum" sz="quarter" idx="11"/>
          </p:nvPr>
        </p:nvSpPr>
        <p:spPr/>
        <p:txBody>
          <a:bodyPr rtlCol="0"/>
          <a:lstStyle>
            <a:lvl1pPr>
              <a:defRPr/>
            </a:lvl1pPr>
          </a:lstStyle>
          <a:p>
            <a:pPr>
              <a:defRPr/>
            </a:pPr>
            <a:fld id="{60D0FBFA-6B07-4F9B-B8C9-0E15174AACBE}" type="slidenum">
              <a:rPr lang="ru-RU"/>
              <a:pPr>
                <a:defRPr/>
              </a:pPr>
              <a:t>‹#›</a:t>
            </a:fld>
            <a:endParaRPr lang="ru-RU"/>
          </a:p>
        </p:txBody>
      </p:sp>
      <p:sp>
        <p:nvSpPr>
          <p:cNvPr id="7" name="Нижний колонтитул 11"/>
          <p:cNvSpPr>
            <a:spLocks noGrp="1"/>
          </p:cNvSpPr>
          <p:nvPr>
            <p:ph type="ftr" sz="quarter" idx="12"/>
          </p:nvPr>
        </p:nvSpPr>
        <p:spPr/>
        <p:txBody>
          <a:bodyPr/>
          <a:lstStyle>
            <a:lvl1pPr>
              <a:defRPr/>
            </a:lvl1pPr>
          </a:lstStyle>
          <a:p>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3400" y="273050"/>
            <a:ext cx="8153400" cy="869950"/>
          </a:xfrm>
        </p:spPr>
        <p:txBody>
          <a:bodyPr/>
          <a:lstStyle>
            <a:lvl1pPr>
              <a:defRPr/>
            </a:lvl1pPr>
          </a:lstStyle>
          <a:p>
            <a:r>
              <a:rPr lang="ru-RU" smtClean="0"/>
              <a:t>Образец заголовка</a:t>
            </a:r>
            <a:endParaRPr lang="en-US"/>
          </a:p>
        </p:txBody>
      </p:sp>
      <p:sp>
        <p:nvSpPr>
          <p:cNvPr id="11" name="Содержимое 10"/>
          <p:cNvSpPr>
            <a:spLocks noGrp="1"/>
          </p:cNvSpPr>
          <p:nvPr>
            <p:ph sz="quarter" idx="2"/>
          </p:nvPr>
        </p:nvSpPr>
        <p:spPr>
          <a:xfrm>
            <a:off x="609600" y="2438400"/>
            <a:ext cx="3886200" cy="35814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3" name="Содержимое 12"/>
          <p:cNvSpPr>
            <a:spLocks noGrp="1"/>
          </p:cNvSpPr>
          <p:nvPr>
            <p:ph sz="quarter" idx="4"/>
          </p:nvPr>
        </p:nvSpPr>
        <p:spPr>
          <a:xfrm>
            <a:off x="4800600" y="2438400"/>
            <a:ext cx="3886200" cy="35814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6" name="Текст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ru-RU" smtClean="0"/>
              <a:t>Образец текста</a:t>
            </a:r>
          </a:p>
        </p:txBody>
      </p:sp>
      <p:sp>
        <p:nvSpPr>
          <p:cNvPr id="15" name="Текст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ru-RU" smtClean="0"/>
              <a:t>Образец текста</a:t>
            </a:r>
          </a:p>
        </p:txBody>
      </p:sp>
      <p:sp>
        <p:nvSpPr>
          <p:cNvPr id="7" name="Дата 9"/>
          <p:cNvSpPr>
            <a:spLocks noGrp="1"/>
          </p:cNvSpPr>
          <p:nvPr>
            <p:ph type="dt" sz="half" idx="10"/>
          </p:nvPr>
        </p:nvSpPr>
        <p:spPr/>
        <p:txBody>
          <a:bodyPr/>
          <a:lstStyle>
            <a:lvl1pPr>
              <a:defRPr/>
            </a:lvl1pPr>
          </a:lstStyle>
          <a:p>
            <a:fld id="{8284BB3C-E9EC-4E4C-957C-2434FA035232}" type="datetime1">
              <a:rPr lang="ru-RU"/>
              <a:pPr/>
              <a:t>01.05.2014</a:t>
            </a:fld>
            <a:endParaRPr lang="ru-RU"/>
          </a:p>
        </p:txBody>
      </p:sp>
      <p:sp>
        <p:nvSpPr>
          <p:cNvPr id="8" name="Номер слайда 11"/>
          <p:cNvSpPr>
            <a:spLocks noGrp="1"/>
          </p:cNvSpPr>
          <p:nvPr>
            <p:ph type="sldNum" sz="quarter" idx="11"/>
          </p:nvPr>
        </p:nvSpPr>
        <p:spPr/>
        <p:txBody>
          <a:bodyPr rtlCol="0"/>
          <a:lstStyle>
            <a:lvl1pPr>
              <a:defRPr/>
            </a:lvl1pPr>
          </a:lstStyle>
          <a:p>
            <a:pPr>
              <a:defRPr/>
            </a:pPr>
            <a:fld id="{F412249E-3525-4F8B-81C4-498A493D33AD}" type="slidenum">
              <a:rPr lang="ru-RU"/>
              <a:pPr>
                <a:defRPr/>
              </a:pPr>
              <a:t>‹#›</a:t>
            </a:fld>
            <a:endParaRPr lang="ru-RU"/>
          </a:p>
        </p:txBody>
      </p:sp>
      <p:sp>
        <p:nvSpPr>
          <p:cNvPr id="9" name="Нижний колонтитул 13"/>
          <p:cNvSpPr>
            <a:spLocks noGrp="1"/>
          </p:cNvSpPr>
          <p:nvPr>
            <p:ph type="ftr" sz="quarter" idx="12"/>
          </p:nvPr>
        </p:nvSpPr>
        <p:spPr/>
        <p:txBody>
          <a:bodyPr/>
          <a:lstStyle>
            <a:lvl1pPr>
              <a:defRPr/>
            </a:lvl1pPr>
          </a:lstStyle>
          <a:p>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13"/>
          <p:cNvSpPr>
            <a:spLocks noGrp="1"/>
          </p:cNvSpPr>
          <p:nvPr>
            <p:ph type="dt" sz="half" idx="10"/>
          </p:nvPr>
        </p:nvSpPr>
        <p:spPr/>
        <p:txBody>
          <a:bodyPr/>
          <a:lstStyle>
            <a:lvl1pPr>
              <a:defRPr/>
            </a:lvl1pPr>
          </a:lstStyle>
          <a:p>
            <a:fld id="{FE978D01-81C2-4351-9FF8-AD9B5683E63B}" type="datetime1">
              <a:rPr lang="ru-RU"/>
              <a:pPr/>
              <a:t>01.05.2014</a:t>
            </a:fld>
            <a:endParaRPr lang="ru-RU"/>
          </a:p>
        </p:txBody>
      </p:sp>
      <p:sp>
        <p:nvSpPr>
          <p:cNvPr id="4" name="Нижний колонтитул 2"/>
          <p:cNvSpPr>
            <a:spLocks noGrp="1"/>
          </p:cNvSpPr>
          <p:nvPr>
            <p:ph type="ftr" sz="quarter" idx="11"/>
          </p:nvPr>
        </p:nvSpPr>
        <p:spPr/>
        <p:txBody>
          <a:bodyPr/>
          <a:lstStyle>
            <a:lvl1pPr>
              <a:defRPr/>
            </a:lvl1pPr>
          </a:lstStyle>
          <a:p>
            <a:endParaRPr lang="ru-RU"/>
          </a:p>
        </p:txBody>
      </p:sp>
      <p:sp>
        <p:nvSpPr>
          <p:cNvPr id="5" name="Номер слайда 22"/>
          <p:cNvSpPr>
            <a:spLocks noGrp="1"/>
          </p:cNvSpPr>
          <p:nvPr>
            <p:ph type="sldNum" sz="quarter" idx="12"/>
          </p:nvPr>
        </p:nvSpPr>
        <p:spPr/>
        <p:txBody>
          <a:bodyPr/>
          <a:lstStyle>
            <a:lvl1pPr>
              <a:defRPr/>
            </a:lvl1pPr>
          </a:lstStyle>
          <a:p>
            <a:pPr>
              <a:defRPr/>
            </a:pPr>
            <a:fld id="{9B015191-445D-4242-AA13-6BCDAB0DD8C3}"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fld id="{9C754274-84A7-4789-A17F-63426A932B38}" type="datetime1">
              <a:rPr lang="ru-RU"/>
              <a:pPr/>
              <a:t>01.05.2014</a:t>
            </a:fld>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a:xfrm>
            <a:off x="0" y="6248400"/>
            <a:ext cx="533400" cy="381000"/>
          </a:xfrm>
        </p:spPr>
        <p:txBody>
          <a:bodyPr/>
          <a:lstStyle>
            <a:lvl1pPr>
              <a:defRPr>
                <a:solidFill>
                  <a:schemeClr val="tx2"/>
                </a:solidFill>
              </a:defRPr>
            </a:lvl1pPr>
          </a:lstStyle>
          <a:p>
            <a:pPr>
              <a:defRPr/>
            </a:pPr>
            <a:fld id="{4E691E20-2D82-4D36-A9A8-F0E818DBBEF4}"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3050"/>
            <a:ext cx="8077200" cy="869950"/>
          </a:xfrm>
        </p:spPr>
        <p:txBody>
          <a:bodyPr/>
          <a:lstStyle>
            <a:lvl1pPr algn="l">
              <a:buNone/>
              <a:defRPr sz="4400" b="0"/>
            </a:lvl1pPr>
          </a:lstStyle>
          <a:p>
            <a:r>
              <a:rPr lang="ru-RU" smtClean="0"/>
              <a:t>Образец заголовка</a:t>
            </a:r>
            <a:endParaRPr lang="en-US"/>
          </a:p>
        </p:txBody>
      </p:sp>
      <p:sp>
        <p:nvSpPr>
          <p:cNvPr id="3" name="Текст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ru-RU" smtClean="0"/>
              <a:t>Образец текста</a:t>
            </a:r>
          </a:p>
        </p:txBody>
      </p:sp>
      <p:sp>
        <p:nvSpPr>
          <p:cNvPr id="9" name="Содержимое 8"/>
          <p:cNvSpPr>
            <a:spLocks noGrp="1"/>
          </p:cNvSpPr>
          <p:nvPr>
            <p:ph sz="quarter" idx="1"/>
          </p:nvPr>
        </p:nvSpPr>
        <p:spPr>
          <a:xfrm>
            <a:off x="2362200" y="1752600"/>
            <a:ext cx="6400800" cy="44196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13"/>
          <p:cNvSpPr>
            <a:spLocks noGrp="1"/>
          </p:cNvSpPr>
          <p:nvPr>
            <p:ph type="dt" sz="half" idx="10"/>
          </p:nvPr>
        </p:nvSpPr>
        <p:spPr/>
        <p:txBody>
          <a:bodyPr/>
          <a:lstStyle>
            <a:lvl1pPr>
              <a:defRPr/>
            </a:lvl1pPr>
          </a:lstStyle>
          <a:p>
            <a:fld id="{0643D810-4723-424E-AF94-816DDD2E8E81}" type="datetime1">
              <a:rPr lang="ru-RU"/>
              <a:pPr/>
              <a:t>01.05.2014</a:t>
            </a:fld>
            <a:endParaRPr lang="ru-RU"/>
          </a:p>
        </p:txBody>
      </p:sp>
      <p:sp>
        <p:nvSpPr>
          <p:cNvPr id="6" name="Нижний колонтитул 2"/>
          <p:cNvSpPr>
            <a:spLocks noGrp="1"/>
          </p:cNvSpPr>
          <p:nvPr>
            <p:ph type="ftr" sz="quarter" idx="11"/>
          </p:nvPr>
        </p:nvSpPr>
        <p:spPr/>
        <p:txBody>
          <a:bodyPr/>
          <a:lstStyle>
            <a:lvl1pPr>
              <a:defRPr/>
            </a:lvl1pPr>
          </a:lstStyle>
          <a:p>
            <a:endParaRPr lang="ru-RU"/>
          </a:p>
        </p:txBody>
      </p:sp>
      <p:sp>
        <p:nvSpPr>
          <p:cNvPr id="7" name="Номер слайда 22"/>
          <p:cNvSpPr>
            <a:spLocks noGrp="1"/>
          </p:cNvSpPr>
          <p:nvPr>
            <p:ph type="sldNum" sz="quarter" idx="12"/>
          </p:nvPr>
        </p:nvSpPr>
        <p:spPr/>
        <p:txBody>
          <a:bodyPr/>
          <a:lstStyle>
            <a:lvl1pPr>
              <a:defRPr/>
            </a:lvl1pPr>
          </a:lstStyle>
          <a:p>
            <a:pPr>
              <a:defRPr/>
            </a:pPr>
            <a:fld id="{9ACA7AEA-E3C7-4786-B3CD-66A0A918F317}"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Прямоугольник 4"/>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Прямоугольник 5"/>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Прямоугольник 6"/>
          <p:cNvSpPr/>
          <p:nvPr/>
        </p:nvSpPr>
        <p:spPr>
          <a:xfrm>
            <a:off x="1544638" y="4654550"/>
            <a:ext cx="7599362"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Прямоугольник 7"/>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4" name="Текст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ru-RU" smtClean="0"/>
              <a:t>Образец текста</a:t>
            </a:r>
          </a:p>
        </p:txBody>
      </p:sp>
      <p:sp>
        <p:nvSpPr>
          <p:cNvPr id="2" name="Заголовок 1"/>
          <p:cNvSpPr>
            <a:spLocks noGrp="1"/>
          </p:cNvSpPr>
          <p:nvPr>
            <p:ph type="title"/>
          </p:nvPr>
        </p:nvSpPr>
        <p:spPr>
          <a:xfrm>
            <a:off x="1600200" y="4648200"/>
            <a:ext cx="7315200" cy="685800"/>
          </a:xfrm>
        </p:spPr>
        <p:txBody>
          <a:bodyPr/>
          <a:lstStyle>
            <a:lvl1pPr algn="l">
              <a:buNone/>
              <a:defRPr sz="2800" b="0">
                <a:solidFill>
                  <a:srgbClr val="FFFFFF"/>
                </a:solidFill>
              </a:defRPr>
            </a:lvl1pPr>
          </a:lstStyle>
          <a:p>
            <a:r>
              <a:rPr lang="ru-RU" smtClean="0"/>
              <a:t>Образец заголовка</a:t>
            </a:r>
            <a:endParaRPr lang="en-US"/>
          </a:p>
        </p:txBody>
      </p:sp>
      <p:sp>
        <p:nvSpPr>
          <p:cNvPr id="3" name="Рисунок 2"/>
          <p:cNvSpPr>
            <a:spLocks noGrp="1"/>
          </p:cNvSpPr>
          <p:nvPr>
            <p:ph type="pic" idx="1"/>
          </p:nvPr>
        </p:nvSpPr>
        <p:spPr>
          <a:xfrm>
            <a:off x="1560576" y="0"/>
            <a:ext cx="7583424" cy="4568952"/>
          </a:xfrm>
          <a:solidFill>
            <a:schemeClr val="accent1">
              <a:tint val="40000"/>
            </a:schemeClr>
          </a:solidFill>
          <a:ln>
            <a:noFill/>
          </a:ln>
        </p:spPr>
        <p:txBody>
          <a:bodyPr>
            <a:normAutofit/>
          </a:bodyPr>
          <a:lstStyle>
            <a:lvl1pPr marL="0" indent="0">
              <a:buNone/>
              <a:defRPr sz="3200"/>
            </a:lvl1pPr>
          </a:lstStyle>
          <a:p>
            <a:pPr lvl="0"/>
            <a:r>
              <a:rPr lang="ru-RU" noProof="0" smtClean="0"/>
              <a:t>Вставка рисунка</a:t>
            </a:r>
            <a:endParaRPr lang="en-US" noProof="0" dirty="0"/>
          </a:p>
        </p:txBody>
      </p:sp>
      <p:sp>
        <p:nvSpPr>
          <p:cNvPr id="9" name="Дата 11"/>
          <p:cNvSpPr>
            <a:spLocks noGrp="1"/>
          </p:cNvSpPr>
          <p:nvPr>
            <p:ph type="dt" sz="half" idx="10"/>
          </p:nvPr>
        </p:nvSpPr>
        <p:spPr>
          <a:xfrm>
            <a:off x="6248400" y="6248400"/>
            <a:ext cx="2667000" cy="365125"/>
          </a:xfrm>
        </p:spPr>
        <p:txBody>
          <a:bodyPr/>
          <a:lstStyle>
            <a:lvl1pPr>
              <a:defRPr/>
            </a:lvl1pPr>
          </a:lstStyle>
          <a:p>
            <a:fld id="{0EAAC78A-DD55-4F97-B300-876810CFC672}" type="datetime1">
              <a:rPr lang="ru-RU"/>
              <a:pPr/>
              <a:t>01.05.2014</a:t>
            </a:fld>
            <a:endParaRPr lang="ru-RU"/>
          </a:p>
        </p:txBody>
      </p:sp>
      <p:sp>
        <p:nvSpPr>
          <p:cNvPr id="10" name="Номер слайда 12"/>
          <p:cNvSpPr>
            <a:spLocks noGrp="1"/>
          </p:cNvSpPr>
          <p:nvPr>
            <p:ph type="sldNum" sz="quarter" idx="11"/>
          </p:nvPr>
        </p:nvSpPr>
        <p:spPr>
          <a:xfrm>
            <a:off x="0" y="4667250"/>
            <a:ext cx="1447800" cy="663575"/>
          </a:xfrm>
        </p:spPr>
        <p:txBody>
          <a:bodyPr rtlCol="0"/>
          <a:lstStyle>
            <a:lvl1pPr>
              <a:defRPr sz="2800"/>
            </a:lvl1pPr>
          </a:lstStyle>
          <a:p>
            <a:pPr>
              <a:defRPr/>
            </a:pPr>
            <a:fld id="{E9773C21-B48B-4615-9CAE-9EBA10184F59}" type="slidenum">
              <a:rPr lang="ru-RU"/>
              <a:pPr>
                <a:defRPr/>
              </a:pPr>
              <a:t>‹#›</a:t>
            </a:fld>
            <a:endParaRPr lang="ru-RU"/>
          </a:p>
        </p:txBody>
      </p:sp>
      <p:sp>
        <p:nvSpPr>
          <p:cNvPr id="11" name="Нижний колонтитул 13"/>
          <p:cNvSpPr>
            <a:spLocks noGrp="1"/>
          </p:cNvSpPr>
          <p:nvPr>
            <p:ph type="ftr" sz="quarter" idx="12"/>
          </p:nvPr>
        </p:nvSpPr>
        <p:spPr>
          <a:xfrm>
            <a:off x="1600200" y="6248400"/>
            <a:ext cx="4572000" cy="365125"/>
          </a:xfrm>
        </p:spPr>
        <p:txBody>
          <a:bodyPr/>
          <a:lstStyle>
            <a:lvl1pPr>
              <a:defRPr/>
            </a:lvl1pPr>
          </a:lstStyle>
          <a:p>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fld id="{E768397C-B309-4D37-AD3A-72E73437BDF7}" type="datetime1">
              <a:rPr lang="ru-RU"/>
              <a:pPr/>
              <a:t>01.05.2014</a:t>
            </a:fld>
            <a:endParaRPr lang="ru-RU"/>
          </a:p>
        </p:txBody>
      </p:sp>
      <p:sp>
        <p:nvSpPr>
          <p:cNvPr id="5" name="Нижний колонтитул 2"/>
          <p:cNvSpPr>
            <a:spLocks noGrp="1"/>
          </p:cNvSpPr>
          <p:nvPr>
            <p:ph type="ftr" sz="quarter" idx="11"/>
          </p:nvPr>
        </p:nvSpPr>
        <p:spPr/>
        <p:txBody>
          <a:bodyPr/>
          <a:lstStyle>
            <a:lvl1pPr>
              <a:defRPr/>
            </a:lvl1pPr>
          </a:lstStyle>
          <a:p>
            <a:endParaRPr lang="ru-RU"/>
          </a:p>
        </p:txBody>
      </p:sp>
      <p:sp>
        <p:nvSpPr>
          <p:cNvPr id="6" name="Номер слайда 22"/>
          <p:cNvSpPr>
            <a:spLocks noGrp="1"/>
          </p:cNvSpPr>
          <p:nvPr>
            <p:ph type="sldNum" sz="quarter" idx="12"/>
          </p:nvPr>
        </p:nvSpPr>
        <p:spPr/>
        <p:txBody>
          <a:bodyPr/>
          <a:lstStyle>
            <a:lvl1pPr>
              <a:defRPr/>
            </a:lvl1pPr>
          </a:lstStyle>
          <a:p>
            <a:pPr>
              <a:defRPr/>
            </a:pPr>
            <a:fld id="{DAB2B48C-C9AD-4380-A712-A6478A9B92D6}"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050" name="Заголовок 21"/>
          <p:cNvSpPr>
            <a:spLocks noGrp="1"/>
          </p:cNvSpPr>
          <p:nvPr>
            <p:ph type="title"/>
          </p:nvPr>
        </p:nvSpPr>
        <p:spPr bwMode="auto">
          <a:xfrm>
            <a:off x="609600" y="228600"/>
            <a:ext cx="81534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endParaRPr lang="en-US" smtClean="0"/>
          </a:p>
        </p:txBody>
      </p:sp>
      <p:sp>
        <p:nvSpPr>
          <p:cNvPr id="2051" name="Текст 12"/>
          <p:cNvSpPr>
            <a:spLocks noGrp="1"/>
          </p:cNvSpPr>
          <p:nvPr>
            <p:ph type="body" idx="1"/>
          </p:nvPr>
        </p:nvSpPr>
        <p:spPr bwMode="auto">
          <a:xfrm>
            <a:off x="612775" y="1600200"/>
            <a:ext cx="8153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14" name="Дата 13"/>
          <p:cNvSpPr>
            <a:spLocks noGrp="1"/>
          </p:cNvSpPr>
          <p:nvPr>
            <p:ph type="dt" sz="half" idx="2"/>
          </p:nvPr>
        </p:nvSpPr>
        <p:spPr>
          <a:xfrm>
            <a:off x="6096000" y="6248400"/>
            <a:ext cx="2667000" cy="365125"/>
          </a:xfrm>
          <a:prstGeom prst="rect">
            <a:avLst/>
          </a:prstGeom>
        </p:spPr>
        <p:txBody>
          <a:bodyPr vert="horz" wrap="square" lIns="91440" tIns="45720" rIns="91440" bIns="45720" numCol="1" anchor="ctr" anchorCtr="0" compatLnSpc="1">
            <a:prstTxWarp prst="textNoShape">
              <a:avLst/>
            </a:prstTxWarp>
          </a:bodyPr>
          <a:lstStyle>
            <a:lvl1pPr>
              <a:defRPr sz="1400">
                <a:solidFill>
                  <a:schemeClr val="tx2"/>
                </a:solidFill>
              </a:defRPr>
            </a:lvl1pPr>
          </a:lstStyle>
          <a:p>
            <a:fld id="{E5FAF4E1-CA31-4FD9-AC54-05DEA5F96044}" type="datetime1">
              <a:rPr lang="ru-RU"/>
              <a:pPr/>
              <a:t>01.05.2014</a:t>
            </a:fld>
            <a:endParaRPr lang="ru-RU"/>
          </a:p>
        </p:txBody>
      </p:sp>
      <p:sp>
        <p:nvSpPr>
          <p:cNvPr id="3" name="Нижний колонтитул 2"/>
          <p:cNvSpPr>
            <a:spLocks noGrp="1"/>
          </p:cNvSpPr>
          <p:nvPr>
            <p:ph type="ftr" sz="quarter" idx="3"/>
          </p:nvPr>
        </p:nvSpPr>
        <p:spPr>
          <a:xfrm>
            <a:off x="609600" y="6248400"/>
            <a:ext cx="5421313" cy="365125"/>
          </a:xfrm>
          <a:prstGeom prst="rect">
            <a:avLst/>
          </a:prstGeom>
        </p:spPr>
        <p:txBody>
          <a:bodyPr vert="horz" wrap="square" lIns="91440" tIns="45720" rIns="91440" bIns="45720" numCol="1" anchor="ctr" anchorCtr="0" compatLnSpc="1">
            <a:prstTxWarp prst="textNoShape">
              <a:avLst/>
            </a:prstTxWarp>
          </a:bodyPr>
          <a:lstStyle>
            <a:lvl1pPr algn="r">
              <a:defRPr sz="1400">
                <a:solidFill>
                  <a:schemeClr val="tx2"/>
                </a:solidFill>
              </a:defRPr>
            </a:lvl1pPr>
          </a:lstStyle>
          <a:p>
            <a:endParaRPr lang="ru-RU"/>
          </a:p>
        </p:txBody>
      </p:sp>
      <p:sp>
        <p:nvSpPr>
          <p:cNvPr id="7" name="Прямоугольник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Прямоугольник 7"/>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Прямоугольник 8"/>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3" name="Номер слайда 22"/>
          <p:cNvSpPr>
            <a:spLocks noGrp="1"/>
          </p:cNvSpPr>
          <p:nvPr>
            <p:ph type="sldNum" sz="quarter" idx="4"/>
          </p:nvPr>
        </p:nvSpPr>
        <p:spPr>
          <a:xfrm>
            <a:off x="0" y="1271588"/>
            <a:ext cx="533400" cy="244475"/>
          </a:xfrm>
          <a:prstGeom prst="rect">
            <a:avLst/>
          </a:prstGeom>
        </p:spPr>
        <p:txBody>
          <a:bodyPr vert="horz" anchor="ctr" anchorCtr="0">
            <a:normAutofit/>
          </a:bodyPr>
          <a:lstStyle>
            <a:lvl1pPr algn="ctr" eaLnBrk="1" latinLnBrk="0" hangingPunct="1">
              <a:defRPr kumimoji="0" sz="1400" b="1">
                <a:solidFill>
                  <a:srgbClr val="FFFFFF"/>
                </a:solidFill>
              </a:defRPr>
            </a:lvl1pPr>
          </a:lstStyle>
          <a:p>
            <a:pPr>
              <a:defRPr/>
            </a:pPr>
            <a:fld id="{46D248AB-2471-4293-A8ED-C394C5AF9D87}"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872" r:id="rId1"/>
    <p:sldLayoutId id="2147483877" r:id="rId2"/>
    <p:sldLayoutId id="2147483878" r:id="rId3"/>
    <p:sldLayoutId id="2147483879" r:id="rId4"/>
    <p:sldLayoutId id="2147483873" r:id="rId5"/>
    <p:sldLayoutId id="2147483880" r:id="rId6"/>
    <p:sldLayoutId id="2147483874" r:id="rId7"/>
    <p:sldLayoutId id="2147483881" r:id="rId8"/>
    <p:sldLayoutId id="2147483875" r:id="rId9"/>
    <p:sldLayoutId id="2147483882" r:id="rId10"/>
    <p:sldLayoutId id="2147483883" r:id="rId11"/>
    <p:sldLayoutId id="2147483876" r:id="rId12"/>
  </p:sldLayoutIdLst>
  <p:hf hdr="0" ftr="0" dt="0"/>
  <p:txStyles>
    <p:titleStyle>
      <a:lvl1pPr algn="l" rtl="0" eaLnBrk="0" fontAlgn="base" hangingPunct="0">
        <a:spcBef>
          <a:spcPct val="0"/>
        </a:spcBef>
        <a:spcAft>
          <a:spcPct val="0"/>
        </a:spcAft>
        <a:defRPr sz="4400" kern="12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Calibri" pitchFamily="34" charset="0"/>
        </a:defRPr>
      </a:lvl2pPr>
      <a:lvl3pPr algn="l" rtl="0" eaLnBrk="0" fontAlgn="base" hangingPunct="0">
        <a:spcBef>
          <a:spcPct val="0"/>
        </a:spcBef>
        <a:spcAft>
          <a:spcPct val="0"/>
        </a:spcAft>
        <a:defRPr sz="4400">
          <a:solidFill>
            <a:schemeClr val="tx2"/>
          </a:solidFill>
          <a:latin typeface="Calibri" pitchFamily="34" charset="0"/>
        </a:defRPr>
      </a:lvl3pPr>
      <a:lvl4pPr algn="l" rtl="0" eaLnBrk="0" fontAlgn="base" hangingPunct="0">
        <a:spcBef>
          <a:spcPct val="0"/>
        </a:spcBef>
        <a:spcAft>
          <a:spcPct val="0"/>
        </a:spcAft>
        <a:defRPr sz="4400">
          <a:solidFill>
            <a:schemeClr val="tx2"/>
          </a:solidFill>
          <a:latin typeface="Calibri" pitchFamily="34" charset="0"/>
        </a:defRPr>
      </a:lvl4pPr>
      <a:lvl5pPr algn="l" rtl="0" eaLnBrk="0" fontAlgn="base" hangingPunct="0">
        <a:spcBef>
          <a:spcPct val="0"/>
        </a:spcBef>
        <a:spcAft>
          <a:spcPct val="0"/>
        </a:spcAft>
        <a:defRPr sz="4400">
          <a:solidFill>
            <a:schemeClr val="tx2"/>
          </a:solidFill>
          <a:latin typeface="Calibri" pitchFamily="34" charset="0"/>
        </a:defRPr>
      </a:lvl5pPr>
      <a:lvl6pPr marL="457200" algn="l" rtl="0" fontAlgn="base">
        <a:spcBef>
          <a:spcPct val="0"/>
        </a:spcBef>
        <a:spcAft>
          <a:spcPct val="0"/>
        </a:spcAft>
        <a:defRPr sz="4400">
          <a:solidFill>
            <a:schemeClr val="tx2"/>
          </a:solidFill>
          <a:latin typeface="Calibri" pitchFamily="34" charset="0"/>
        </a:defRPr>
      </a:lvl6pPr>
      <a:lvl7pPr marL="914400" algn="l" rtl="0" fontAlgn="base">
        <a:spcBef>
          <a:spcPct val="0"/>
        </a:spcBef>
        <a:spcAft>
          <a:spcPct val="0"/>
        </a:spcAft>
        <a:defRPr sz="4400">
          <a:solidFill>
            <a:schemeClr val="tx2"/>
          </a:solidFill>
          <a:latin typeface="Calibri" pitchFamily="34" charset="0"/>
        </a:defRPr>
      </a:lvl7pPr>
      <a:lvl8pPr marL="1371600" algn="l" rtl="0" fontAlgn="base">
        <a:spcBef>
          <a:spcPct val="0"/>
        </a:spcBef>
        <a:spcAft>
          <a:spcPct val="0"/>
        </a:spcAft>
        <a:defRPr sz="4400">
          <a:solidFill>
            <a:schemeClr val="tx2"/>
          </a:solidFill>
          <a:latin typeface="Calibri" pitchFamily="34" charset="0"/>
        </a:defRPr>
      </a:lvl8pPr>
      <a:lvl9pPr marL="1828800" algn="l" rtl="0" fontAlgn="base">
        <a:spcBef>
          <a:spcPct val="0"/>
        </a:spcBef>
        <a:spcAft>
          <a:spcPct val="0"/>
        </a:spcAft>
        <a:defRPr sz="4400">
          <a:solidFill>
            <a:schemeClr val="tx2"/>
          </a:solidFill>
          <a:latin typeface="Calibri" pitchFamily="34" charset="0"/>
        </a:defRPr>
      </a:lvl9pPr>
    </p:titleStyle>
    <p:bodyStyle>
      <a:lvl1pPr marL="319088" indent="-319088" algn="l" rtl="0" eaLnBrk="0" fontAlgn="base" hangingPunct="0">
        <a:spcBef>
          <a:spcPts val="700"/>
        </a:spcBef>
        <a:spcAft>
          <a:spcPct val="0"/>
        </a:spcAft>
        <a:buClr>
          <a:schemeClr val="accent2"/>
        </a:buClr>
        <a:buSzPct val="60000"/>
        <a:buFont typeface="Wingdings" pitchFamily="2" charset="2"/>
        <a:buChar char=""/>
        <a:defRPr sz="2900" kern="1200">
          <a:solidFill>
            <a:schemeClr val="tx1"/>
          </a:solidFill>
          <a:latin typeface="+mn-lt"/>
          <a:ea typeface="+mn-ea"/>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sz="2600" kern="1200">
          <a:solidFill>
            <a:schemeClr val="tx1"/>
          </a:solidFill>
          <a:latin typeface="+mn-lt"/>
          <a:ea typeface="+mn-ea"/>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sz="2300" kern="1200">
          <a:solidFill>
            <a:schemeClr val="tx1"/>
          </a:solidFill>
          <a:latin typeface="+mn-lt"/>
          <a:ea typeface="+mn-ea"/>
          <a:cs typeface="+mn-cs"/>
        </a:defRPr>
      </a:lvl3pPr>
      <a:lvl4pPr marL="1371600" indent="-228600" algn="l" rtl="0" eaLnBrk="0" fontAlgn="base" hangingPunct="0">
        <a:spcBef>
          <a:spcPts val="400"/>
        </a:spcBef>
        <a:spcAft>
          <a:spcPct val="0"/>
        </a:spcAft>
        <a:buClr>
          <a:srgbClr val="DE6C36"/>
        </a:buClr>
        <a:buSzPct val="75000"/>
        <a:buFont typeface="Wingdings" pitchFamily="2" charset="2"/>
        <a:buChar char=""/>
        <a:defRPr sz="2000" kern="1200">
          <a:solidFill>
            <a:schemeClr val="tx1"/>
          </a:solidFill>
          <a:latin typeface="+mn-lt"/>
          <a:ea typeface="+mn-ea"/>
          <a:cs typeface="+mn-cs"/>
        </a:defRPr>
      </a:lvl4pPr>
      <a:lvl5pPr marL="1828800" indent="-228600" algn="l" rtl="0" eaLnBrk="0" fontAlgn="base" hangingPunct="0">
        <a:spcBef>
          <a:spcPts val="400"/>
        </a:spcBef>
        <a:spcAft>
          <a:spcPct val="0"/>
        </a:spcAft>
        <a:buClr>
          <a:srgbClr val="F9B639"/>
        </a:buClr>
        <a:buSzPct val="65000"/>
        <a:buFont typeface="Wingdings"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image" Target="../media/image14.gif"/><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8" Type="http://schemas.openxmlformats.org/officeDocument/2006/relationships/image" Target="../media/image12.jpeg"/><Relationship Id="rId3" Type="http://schemas.openxmlformats.org/officeDocument/2006/relationships/slide" Target="slide17.xml"/><Relationship Id="rId7" Type="http://schemas.openxmlformats.org/officeDocument/2006/relationships/image" Target="../media/image11.jpeg"/><Relationship Id="rId2" Type="http://schemas.openxmlformats.org/officeDocument/2006/relationships/slide" Target="slide16.xml"/><Relationship Id="rId1" Type="http://schemas.openxmlformats.org/officeDocument/2006/relationships/slideLayout" Target="../slideLayouts/slideLayout1.xml"/><Relationship Id="rId6" Type="http://schemas.openxmlformats.org/officeDocument/2006/relationships/slide" Target="slide20.xml"/><Relationship Id="rId5" Type="http://schemas.openxmlformats.org/officeDocument/2006/relationships/slide" Target="slide19.xml"/><Relationship Id="rId10" Type="http://schemas.openxmlformats.org/officeDocument/2006/relationships/slide" Target="slide2.xml"/><Relationship Id="rId4" Type="http://schemas.openxmlformats.org/officeDocument/2006/relationships/slide" Target="slide18.xml"/><Relationship Id="rId9" Type="http://schemas.openxmlformats.org/officeDocument/2006/relationships/image" Target="../media/image8.gif"/></Relationships>
</file>

<file path=ppt/slides/_rels/slide16.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image" Target="../media/image14.gif"/><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slide" Target="slide15.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hyperlink" Target="&#1087;&#1088;&#1080;&#1083;6/c3_1_z1.cpp" TargetMode="External"/><Relationship Id="rId2" Type="http://schemas.openxmlformats.org/officeDocument/2006/relationships/slide" Target="slide15.xml"/><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3" Type="http://schemas.openxmlformats.org/officeDocument/2006/relationships/hyperlink" Target="&#1087;&#1088;&#1080;&#1083;6/c3_1_z2.cpp" TargetMode="External"/><Relationship Id="rId2" Type="http://schemas.openxmlformats.org/officeDocument/2006/relationships/slide" Target="slide15.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slide" Target="slide21.xml"/><Relationship Id="rId3" Type="http://schemas.openxmlformats.org/officeDocument/2006/relationships/image" Target="../media/image5.gif"/><Relationship Id="rId7" Type="http://schemas.openxmlformats.org/officeDocument/2006/relationships/hyperlink" Target="http://img1.liveinternet.ru/images/attach/c/3/75/623/75623381_large_school0301.png" TargetMode="External"/><Relationship Id="rId12" Type="http://schemas.openxmlformats.org/officeDocument/2006/relationships/slide" Target="slide15.xml"/><Relationship Id="rId2" Type="http://schemas.openxmlformats.org/officeDocument/2006/relationships/image" Target="../media/image4.gif"/><Relationship Id="rId16" Type="http://schemas.openxmlformats.org/officeDocument/2006/relationships/slide" Target="slide29.xml"/><Relationship Id="rId1" Type="http://schemas.openxmlformats.org/officeDocument/2006/relationships/slideLayout" Target="../slideLayouts/slideLayout11.xml"/><Relationship Id="rId6" Type="http://schemas.openxmlformats.org/officeDocument/2006/relationships/image" Target="../media/image8.gif"/><Relationship Id="rId11" Type="http://schemas.openxmlformats.org/officeDocument/2006/relationships/slide" Target="slide7.xml"/><Relationship Id="rId5" Type="http://schemas.openxmlformats.org/officeDocument/2006/relationships/image" Target="../media/image7.jpeg"/><Relationship Id="rId15" Type="http://schemas.openxmlformats.org/officeDocument/2006/relationships/slide" Target="slide28.xml"/><Relationship Id="rId10" Type="http://schemas.openxmlformats.org/officeDocument/2006/relationships/slide" Target="slide3.xml"/><Relationship Id="rId4" Type="http://schemas.openxmlformats.org/officeDocument/2006/relationships/image" Target="../media/image6.gif"/><Relationship Id="rId9" Type="http://schemas.openxmlformats.org/officeDocument/2006/relationships/image" Target="../media/image10.gif"/><Relationship Id="rId14" Type="http://schemas.openxmlformats.org/officeDocument/2006/relationships/slide" Target="slide25.xml"/></Relationships>
</file>

<file path=ppt/slides/_rels/slide20.xml.rels><?xml version="1.0" encoding="UTF-8" standalone="yes"?>
<Relationships xmlns="http://schemas.openxmlformats.org/package/2006/relationships"><Relationship Id="rId3" Type="http://schemas.openxmlformats.org/officeDocument/2006/relationships/hyperlink" Target="&#1087;&#1088;&#1080;&#1083;6/c3_1_z3.cpp" TargetMode="External"/><Relationship Id="rId2" Type="http://schemas.openxmlformats.org/officeDocument/2006/relationships/slide" Target="slide15.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8" Type="http://schemas.openxmlformats.org/officeDocument/2006/relationships/slide" Target="slide2.xml"/><Relationship Id="rId3" Type="http://schemas.openxmlformats.org/officeDocument/2006/relationships/slide" Target="slide23.xml"/><Relationship Id="rId7" Type="http://schemas.openxmlformats.org/officeDocument/2006/relationships/image" Target="../media/image10.gif"/><Relationship Id="rId2" Type="http://schemas.openxmlformats.org/officeDocument/2006/relationships/slide" Target="slide22.xml"/><Relationship Id="rId1" Type="http://schemas.openxmlformats.org/officeDocument/2006/relationships/slideLayout" Target="../slideLayouts/slideLayout1.xml"/><Relationship Id="rId6" Type="http://schemas.openxmlformats.org/officeDocument/2006/relationships/image" Target="../media/image12.jpeg"/><Relationship Id="rId5" Type="http://schemas.openxmlformats.org/officeDocument/2006/relationships/image" Target="../media/image11.jpeg"/><Relationship Id="rId4" Type="http://schemas.openxmlformats.org/officeDocument/2006/relationships/slide" Target="slide24.xml"/></Relationships>
</file>

<file path=ppt/slides/_rels/slide22.xml.rels><?xml version="1.0" encoding="UTF-8" standalone="yes"?>
<Relationships xmlns="http://schemas.openxmlformats.org/package/2006/relationships"><Relationship Id="rId3" Type="http://schemas.openxmlformats.org/officeDocument/2006/relationships/hyperlink" Target="&#1087;&#1088;&#1080;&#1083;6/c4_1_w.cpp" TargetMode="External"/><Relationship Id="rId2" Type="http://schemas.openxmlformats.org/officeDocument/2006/relationships/slide" Target="slide21.xml"/><Relationship Id="rId1" Type="http://schemas.openxmlformats.org/officeDocument/2006/relationships/slideLayout" Target="../slideLayouts/slideLayout1.xml"/><Relationship Id="rId6" Type="http://schemas.openxmlformats.org/officeDocument/2006/relationships/hyperlink" Target="&#1087;&#1088;&#1080;&#1083;6/c4_4_w.cpp" TargetMode="External"/><Relationship Id="rId5" Type="http://schemas.openxmlformats.org/officeDocument/2006/relationships/hyperlink" Target="&#1087;&#1088;&#1080;&#1083;6/c4_3_w.cpp" TargetMode="External"/><Relationship Id="rId4" Type="http://schemas.openxmlformats.org/officeDocument/2006/relationships/hyperlink" Target="&#1087;&#1088;&#1080;&#1083;6/c4_2_w.cpp"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1087;&#1088;&#1080;&#1083;6/c4_5_d.cpp" TargetMode="External"/><Relationship Id="rId2" Type="http://schemas.openxmlformats.org/officeDocument/2006/relationships/slide" Target="slide21.xml"/><Relationship Id="rId1" Type="http://schemas.openxmlformats.org/officeDocument/2006/relationships/slideLayout" Target="../slideLayouts/slideLayout1.xml"/><Relationship Id="rId5" Type="http://schemas.openxmlformats.org/officeDocument/2006/relationships/hyperlink" Target="&#1087;&#1088;&#1080;&#1083;6/c4_7_w.cpp" TargetMode="External"/><Relationship Id="rId4" Type="http://schemas.openxmlformats.org/officeDocument/2006/relationships/hyperlink" Target="&#1087;&#1088;&#1080;&#1083;6/c4_6_f.cpp"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1087;&#1088;&#1080;&#1083;6/c4_8_d.cpp" TargetMode="External"/><Relationship Id="rId2" Type="http://schemas.openxmlformats.org/officeDocument/2006/relationships/slide" Target="slide21.xml"/><Relationship Id="rId1" Type="http://schemas.openxmlformats.org/officeDocument/2006/relationships/slideLayout" Target="../slideLayouts/slideLayout1.xml"/><Relationship Id="rId5" Type="http://schemas.openxmlformats.org/officeDocument/2006/relationships/hyperlink" Target="&#1087;&#1088;&#1080;&#1083;6/c4_10_w.cpp" TargetMode="External"/><Relationship Id="rId4" Type="http://schemas.openxmlformats.org/officeDocument/2006/relationships/hyperlink" Target="&#1087;&#1088;&#1080;&#1083;6/c4_9_w.cpp" TargetMode="External"/></Relationships>
</file>

<file path=ppt/slides/_rels/slide25.xml.rels><?xml version="1.0" encoding="UTF-8" standalone="yes"?>
<Relationships xmlns="http://schemas.openxmlformats.org/package/2006/relationships"><Relationship Id="rId3" Type="http://schemas.openxmlformats.org/officeDocument/2006/relationships/image" Target="../media/image12.jpeg"/><Relationship Id="rId7" Type="http://schemas.openxmlformats.org/officeDocument/2006/relationships/slide" Target="slide2.xml"/><Relationship Id="rId2" Type="http://schemas.openxmlformats.org/officeDocument/2006/relationships/image" Target="../media/image11.jpeg"/><Relationship Id="rId1" Type="http://schemas.openxmlformats.org/officeDocument/2006/relationships/slideLayout" Target="../slideLayouts/slideLayout12.xml"/><Relationship Id="rId6" Type="http://schemas.openxmlformats.org/officeDocument/2006/relationships/image" Target="../media/image15.jpeg"/><Relationship Id="rId5" Type="http://schemas.openxmlformats.org/officeDocument/2006/relationships/slide" Target="slide27.xml"/><Relationship Id="rId4" Type="http://schemas.openxmlformats.org/officeDocument/2006/relationships/slide" Target="slide26.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_________Microsoft_Office_Word_97_-_20031.doc"/><Relationship Id="rId7" Type="http://schemas.openxmlformats.org/officeDocument/2006/relationships/hyperlink" Target="&#1087;&#1088;&#1080;&#1083;6/c5_3_w.cpp" TargetMode="External"/><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hyperlink" Target="&#1087;&#1088;&#1080;&#1083;6/c5_2_d.cpp" TargetMode="External"/><Relationship Id="rId5" Type="http://schemas.openxmlformats.org/officeDocument/2006/relationships/hyperlink" Target="&#1087;&#1088;&#1080;&#1083;6/c5_1_d.cpp" TargetMode="External"/><Relationship Id="rId4" Type="http://schemas.openxmlformats.org/officeDocument/2006/relationships/slide" Target="slide25.xml"/></Relationships>
</file>

<file path=ppt/slides/_rels/slide27.xml.rels><?xml version="1.0" encoding="UTF-8" standalone="yes"?>
<Relationships xmlns="http://schemas.openxmlformats.org/package/2006/relationships"><Relationship Id="rId3" Type="http://schemas.openxmlformats.org/officeDocument/2006/relationships/hyperlink" Target="&#1087;&#1088;&#1080;&#1083;6/c5_4_d.cpp" TargetMode="External"/><Relationship Id="rId2" Type="http://schemas.openxmlformats.org/officeDocument/2006/relationships/slide" Target="slide25.xml"/><Relationship Id="rId1" Type="http://schemas.openxmlformats.org/officeDocument/2006/relationships/slideLayout" Target="../slideLayouts/slideLayout1.xml"/><Relationship Id="rId5" Type="http://schemas.openxmlformats.org/officeDocument/2006/relationships/hyperlink" Target="&#1087;&#1088;&#1080;&#1083;6/c5_6_f.cpp" TargetMode="External"/><Relationship Id="rId4" Type="http://schemas.openxmlformats.org/officeDocument/2006/relationships/hyperlink" Target="&#1087;&#1088;&#1080;&#1083;6/c5_5_w.cpp"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img1.liveinternet.ru/images/attach/c/3/75/623/75623381_large_school0301.png" TargetMode="External"/><Relationship Id="rId2" Type="http://schemas.openxmlformats.org/officeDocument/2006/relationships/image" Target="../media/image17.png"/><Relationship Id="rId1" Type="http://schemas.openxmlformats.org/officeDocument/2006/relationships/slideLayout" Target="../slideLayouts/slideLayout1.xml"/><Relationship Id="rId6" Type="http://schemas.openxmlformats.org/officeDocument/2006/relationships/hyperlink" Target="&#1055;&#1088;&#1080;&#1083;&#1086;&#1078;&#1077;&#1085;&#1080;&#1077;3.xls" TargetMode="External"/><Relationship Id="rId5" Type="http://schemas.openxmlformats.org/officeDocument/2006/relationships/slide" Target="slide2.xml"/><Relationship Id="rId4" Type="http://schemas.openxmlformats.org/officeDocument/2006/relationships/image" Target="../media/image18.png"/></Relationships>
</file>

<file path=ppt/slides/_rels/slide29.xml.rels><?xml version="1.0" encoding="UTF-8" standalone="yes"?>
<Relationships xmlns="http://schemas.openxmlformats.org/package/2006/relationships"><Relationship Id="rId3" Type="http://schemas.openxmlformats.org/officeDocument/2006/relationships/image" Target="../media/image20.gif"/><Relationship Id="rId2" Type="http://schemas.openxmlformats.org/officeDocument/2006/relationships/image" Target="../media/image19.png"/><Relationship Id="rId1" Type="http://schemas.openxmlformats.org/officeDocument/2006/relationships/slideLayout" Target="../slideLayouts/slideLayout1.xml"/><Relationship Id="rId4" Type="http://schemas.openxmlformats.org/officeDocument/2006/relationships/slide" Target="slide2.xml"/></Relationships>
</file>

<file path=ppt/slides/_rels/slide3.xml.rels><?xml version="1.0" encoding="UTF-8" standalone="yes"?>
<Relationships xmlns="http://schemas.openxmlformats.org/package/2006/relationships"><Relationship Id="rId8" Type="http://schemas.openxmlformats.org/officeDocument/2006/relationships/slide" Target="slide2.xml"/><Relationship Id="rId3" Type="http://schemas.openxmlformats.org/officeDocument/2006/relationships/slide" Target="slide5.xml"/><Relationship Id="rId7" Type="http://schemas.openxmlformats.org/officeDocument/2006/relationships/image" Target="../media/image5.gif"/><Relationship Id="rId2" Type="http://schemas.openxmlformats.org/officeDocument/2006/relationships/slide" Target="slide4.xml"/><Relationship Id="rId1" Type="http://schemas.openxmlformats.org/officeDocument/2006/relationships/slideLayout" Target="../slideLayouts/slideLayout1.xml"/><Relationship Id="rId6" Type="http://schemas.openxmlformats.org/officeDocument/2006/relationships/image" Target="../media/image12.jpeg"/><Relationship Id="rId5" Type="http://schemas.openxmlformats.org/officeDocument/2006/relationships/image" Target="../media/image11.jpeg"/><Relationship Id="rId4" Type="http://schemas.openxmlformats.org/officeDocument/2006/relationships/slide" Target="slide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hyperlink" Target="http://www.intuit.ru/department/pl/c/1/1.html" TargetMode="External"/><Relationship Id="rId7" Type="http://schemas.openxmlformats.org/officeDocument/2006/relationships/image" Target="../media/image21.gif"/><Relationship Id="rId2" Type="http://schemas.openxmlformats.org/officeDocument/2006/relationships/hyperlink" Target="http://inf.reshuege.ru/test?theme=176" TargetMode="External"/><Relationship Id="rId1" Type="http://schemas.openxmlformats.org/officeDocument/2006/relationships/slideLayout" Target="../slideLayouts/slideLayout1.xml"/><Relationship Id="rId6" Type="http://schemas.openxmlformats.org/officeDocument/2006/relationships/hyperlink" Target="http://kpolyakov.narod.ru/school/ege.htm/" TargetMode="External"/><Relationship Id="rId5" Type="http://schemas.openxmlformats.org/officeDocument/2006/relationships/hyperlink" Target="http://kpolyakov.narod.ru/school/c.htm" TargetMode="External"/><Relationship Id="rId4" Type="http://schemas.openxmlformats.org/officeDocument/2006/relationships/hyperlink" Target="http://iguania.ru/" TargetMode="External"/></Relationships>
</file>

<file path=ppt/slides/_rels/slide4.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8" Type="http://schemas.openxmlformats.org/officeDocument/2006/relationships/slide" Target="slide14.xml"/><Relationship Id="rId3" Type="http://schemas.openxmlformats.org/officeDocument/2006/relationships/slide" Target="slide9.xml"/><Relationship Id="rId7" Type="http://schemas.openxmlformats.org/officeDocument/2006/relationships/slide" Target="slide13.xml"/><Relationship Id="rId12" Type="http://schemas.openxmlformats.org/officeDocument/2006/relationships/slide" Target="slide2.xml"/><Relationship Id="rId2" Type="http://schemas.openxmlformats.org/officeDocument/2006/relationships/slide" Target="slide8.xml"/><Relationship Id="rId1" Type="http://schemas.openxmlformats.org/officeDocument/2006/relationships/slideLayout" Target="../slideLayouts/slideLayout1.xml"/><Relationship Id="rId6" Type="http://schemas.openxmlformats.org/officeDocument/2006/relationships/slide" Target="slide12.xml"/><Relationship Id="rId11" Type="http://schemas.openxmlformats.org/officeDocument/2006/relationships/image" Target="../media/image6.gif"/><Relationship Id="rId5" Type="http://schemas.openxmlformats.org/officeDocument/2006/relationships/slide" Target="slide11.xml"/><Relationship Id="rId10" Type="http://schemas.openxmlformats.org/officeDocument/2006/relationships/image" Target="../media/image12.jpeg"/><Relationship Id="rId4" Type="http://schemas.openxmlformats.org/officeDocument/2006/relationships/slide" Target="slide10.xml"/><Relationship Id="rId9" Type="http://schemas.openxmlformats.org/officeDocument/2006/relationships/image" Target="../media/image11.jpeg"/></Relationships>
</file>

<file path=ppt/slides/_rels/slide8.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Номер слайда 12"/>
          <p:cNvSpPr>
            <a:spLocks noGrp="1"/>
          </p:cNvSpPr>
          <p:nvPr>
            <p:ph type="sldNum" sz="quarter" idx="11"/>
          </p:nvPr>
        </p:nvSpPr>
        <p:spPr/>
        <p:txBody>
          <a:bodyPr/>
          <a:lstStyle/>
          <a:p>
            <a:pPr>
              <a:defRPr/>
            </a:pPr>
            <a:fld id="{E86B13A3-89A8-4DA5-922B-AAD2D8DA461B}" type="slidenum">
              <a:rPr lang="ru-RU"/>
              <a:pPr>
                <a:defRPr/>
              </a:pPr>
              <a:t>1</a:t>
            </a:fld>
            <a:endParaRPr lang="ru-RU"/>
          </a:p>
        </p:txBody>
      </p:sp>
      <p:sp>
        <p:nvSpPr>
          <p:cNvPr id="15366" name="Прямоугольник 6"/>
          <p:cNvSpPr>
            <a:spLocks noChangeArrowheads="1"/>
          </p:cNvSpPr>
          <p:nvPr/>
        </p:nvSpPr>
        <p:spPr bwMode="auto">
          <a:xfrm>
            <a:off x="4716463" y="1781175"/>
            <a:ext cx="4141787" cy="581025"/>
          </a:xfrm>
          <a:prstGeom prst="rect">
            <a:avLst/>
          </a:prstGeom>
          <a:noFill/>
          <a:ln w="9525">
            <a:noFill/>
            <a:miter lim="800000"/>
            <a:headEnd/>
            <a:tailEnd/>
          </a:ln>
        </p:spPr>
        <p:txBody>
          <a:bodyPr>
            <a:spAutoFit/>
          </a:bodyPr>
          <a:lstStyle/>
          <a:p>
            <a:pPr algn="ctr"/>
            <a:r>
              <a:rPr lang="ru-RU" sz="1300" i="1">
                <a:solidFill>
                  <a:schemeClr val="bg1"/>
                </a:solidFill>
                <a:latin typeface="Arial" charset="0"/>
              </a:rPr>
              <a:t> </a:t>
            </a:r>
            <a:r>
              <a:rPr lang="ru-RU" sz="1600" b="1" i="1">
                <a:solidFill>
                  <a:schemeClr val="bg1"/>
                </a:solidFill>
                <a:latin typeface="Arial" charset="0"/>
              </a:rPr>
              <a:t>Чтобы научиться бегать, </a:t>
            </a:r>
          </a:p>
          <a:p>
            <a:pPr algn="ctr"/>
            <a:r>
              <a:rPr lang="ru-RU" sz="1600" b="1" i="1">
                <a:solidFill>
                  <a:schemeClr val="bg1"/>
                </a:solidFill>
                <a:latin typeface="Arial" charset="0"/>
              </a:rPr>
              <a:t>нужно сначала научиться ходить</a:t>
            </a:r>
          </a:p>
        </p:txBody>
      </p:sp>
      <p:pic>
        <p:nvPicPr>
          <p:cNvPr id="15367" name="Picture 7" descr="lb_p_hi"/>
          <p:cNvPicPr>
            <a:picLocks noChangeAspect="1" noChangeArrowheads="1"/>
          </p:cNvPicPr>
          <p:nvPr/>
        </p:nvPicPr>
        <p:blipFill>
          <a:blip r:embed="rId2" cstate="email"/>
          <a:srcRect/>
          <a:stretch>
            <a:fillRect/>
          </a:stretch>
        </p:blipFill>
        <p:spPr bwMode="auto">
          <a:xfrm>
            <a:off x="539750" y="1196975"/>
            <a:ext cx="3527425" cy="2736850"/>
          </a:xfrm>
          <a:prstGeom prst="rect">
            <a:avLst/>
          </a:prstGeom>
          <a:noFill/>
          <a:ln w="3175">
            <a:solidFill>
              <a:schemeClr val="tx2"/>
            </a:solidFill>
            <a:miter lim="800000"/>
            <a:headEnd/>
            <a:tailEnd/>
          </a:ln>
        </p:spPr>
      </p:pic>
      <p:sp>
        <p:nvSpPr>
          <p:cNvPr id="15368" name="Rectangle 8"/>
          <p:cNvSpPr>
            <a:spLocks noChangeArrowheads="1"/>
          </p:cNvSpPr>
          <p:nvPr/>
        </p:nvSpPr>
        <p:spPr bwMode="auto">
          <a:xfrm>
            <a:off x="4573588" y="4794250"/>
            <a:ext cx="4175125" cy="1314450"/>
          </a:xfrm>
          <a:prstGeom prst="rect">
            <a:avLst/>
          </a:prstGeom>
          <a:noFill/>
          <a:ln w="9525">
            <a:noFill/>
            <a:miter lim="800000"/>
            <a:headEnd/>
            <a:tailEnd/>
          </a:ln>
          <a:effectLst/>
        </p:spPr>
        <p:txBody>
          <a:bodyPr>
            <a:spAutoFit/>
          </a:bodyPr>
          <a:lstStyle/>
          <a:p>
            <a:pPr marL="180975" indent="-180975" algn="ctr"/>
            <a:r>
              <a:rPr lang="ru-RU" sz="1600" b="1" u="sng">
                <a:solidFill>
                  <a:srgbClr val="8A2E4E"/>
                </a:solidFill>
              </a:rPr>
              <a:t>Автор:</a:t>
            </a:r>
            <a:r>
              <a:rPr lang="ru-RU" sz="1600" b="1">
                <a:solidFill>
                  <a:srgbClr val="8A2E4E"/>
                </a:solidFill>
              </a:rPr>
              <a:t> Панченко Н.П., </a:t>
            </a:r>
          </a:p>
          <a:p>
            <a:pPr marL="180975" indent="-180975" algn="ctr"/>
            <a:r>
              <a:rPr lang="ru-RU" sz="1600">
                <a:solidFill>
                  <a:srgbClr val="8A2E4E"/>
                </a:solidFill>
              </a:rPr>
              <a:t>педагог дополнительного образования, </a:t>
            </a:r>
          </a:p>
          <a:p>
            <a:pPr marL="180975" indent="-180975" algn="ctr"/>
            <a:r>
              <a:rPr lang="ru-RU" sz="1600">
                <a:solidFill>
                  <a:srgbClr val="8A2E4E"/>
                </a:solidFill>
              </a:rPr>
              <a:t>МБОУ ДОД «Дворец детского (юношеского) творчества»</a:t>
            </a:r>
          </a:p>
          <a:p>
            <a:pPr marL="180975" indent="-180975" algn="ctr"/>
            <a:r>
              <a:rPr lang="ru-RU" sz="1600">
                <a:solidFill>
                  <a:srgbClr val="8A2E4E"/>
                </a:solidFill>
              </a:rPr>
              <a:t>г. Дзержинск, 2014 г.</a:t>
            </a:r>
          </a:p>
        </p:txBody>
      </p:sp>
      <p:sp>
        <p:nvSpPr>
          <p:cNvPr id="15369" name="WordArt 9"/>
          <p:cNvSpPr>
            <a:spLocks noChangeArrowheads="1" noChangeShapeType="1" noTextEdit="1"/>
          </p:cNvSpPr>
          <p:nvPr/>
        </p:nvSpPr>
        <p:spPr bwMode="auto">
          <a:xfrm>
            <a:off x="4859338" y="3068638"/>
            <a:ext cx="3744912" cy="431800"/>
          </a:xfrm>
          <a:prstGeom prst="rect">
            <a:avLst/>
          </a:prstGeom>
        </p:spPr>
        <p:txBody>
          <a:bodyPr wrap="none" fromWordArt="1">
            <a:prstTxWarp prst="textPlain">
              <a:avLst>
                <a:gd name="adj" fmla="val 50000"/>
              </a:avLst>
            </a:prstTxWarp>
          </a:bodyPr>
          <a:lstStyle/>
          <a:p>
            <a:pPr algn="ctr"/>
            <a:r>
              <a:rPr lang="ru-RU" sz="3600" b="1" kern="10">
                <a:ln w="9525">
                  <a:noFill/>
                  <a:round/>
                  <a:headEnd/>
                  <a:tailEnd/>
                </a:ln>
                <a:gradFill rotWithShape="1">
                  <a:gsLst>
                    <a:gs pos="0">
                      <a:schemeClr val="accent1"/>
                    </a:gs>
                    <a:gs pos="100000">
                      <a:schemeClr val="hlink"/>
                    </a:gs>
                  </a:gsLst>
                  <a:lin ang="5400000" scaled="1"/>
                </a:gradFill>
                <a:effectLst>
                  <a:outerShdw dist="45791" dir="2021404" algn="ctr" rotWithShape="0">
                    <a:srgbClr val="B2B2B2">
                      <a:alpha val="80000"/>
                    </a:srgbClr>
                  </a:outerShdw>
                </a:effectLst>
                <a:latin typeface="Verdana"/>
                <a:ea typeface="Verdana"/>
                <a:cs typeface="Verdana"/>
              </a:rPr>
              <a:t>Лабораторная работа</a:t>
            </a:r>
          </a:p>
        </p:txBody>
      </p:sp>
      <p:sp>
        <p:nvSpPr>
          <p:cNvPr id="15370" name="WordArt 10"/>
          <p:cNvSpPr>
            <a:spLocks noChangeArrowheads="1" noChangeShapeType="1" noTextEdit="1"/>
          </p:cNvSpPr>
          <p:nvPr/>
        </p:nvSpPr>
        <p:spPr bwMode="auto">
          <a:xfrm>
            <a:off x="4500563" y="3644900"/>
            <a:ext cx="4392612" cy="504825"/>
          </a:xfrm>
          <a:prstGeom prst="rect">
            <a:avLst/>
          </a:prstGeom>
        </p:spPr>
        <p:txBody>
          <a:bodyPr wrap="none" fromWordArt="1">
            <a:prstTxWarp prst="textPlain">
              <a:avLst>
                <a:gd name="adj" fmla="val 50000"/>
              </a:avLst>
            </a:prstTxWarp>
          </a:bodyPr>
          <a:lstStyle/>
          <a:p>
            <a:pPr algn="ctr"/>
            <a:r>
              <a:rPr lang="ru-RU" sz="3600" b="1" kern="10">
                <a:ln w="9525">
                  <a:noFill/>
                  <a:round/>
                  <a:headEnd/>
                  <a:tailEnd/>
                </a:ln>
                <a:gradFill rotWithShape="1">
                  <a:gsLst>
                    <a:gs pos="0">
                      <a:schemeClr val="accent1"/>
                    </a:gs>
                    <a:gs pos="100000">
                      <a:schemeClr val="hlink"/>
                    </a:gs>
                  </a:gsLst>
                  <a:lin ang="5400000" scaled="1"/>
                </a:gradFill>
                <a:effectLst>
                  <a:outerShdw dist="45791" dir="2021404" algn="ctr" rotWithShape="0">
                    <a:srgbClr val="B2B2B2">
                      <a:alpha val="80000"/>
                    </a:srgbClr>
                  </a:outerShdw>
                </a:effectLst>
                <a:latin typeface="Verdana"/>
                <a:ea typeface="Verdana"/>
                <a:cs typeface="Verdana"/>
              </a:rPr>
              <a:t> Циклы в С/С++</a:t>
            </a:r>
          </a:p>
        </p:txBody>
      </p:sp>
      <p:sp>
        <p:nvSpPr>
          <p:cNvPr id="15371" name="AutoShape 11"/>
          <p:cNvSpPr>
            <a:spLocks noChangeArrowheads="1"/>
          </p:cNvSpPr>
          <p:nvPr/>
        </p:nvSpPr>
        <p:spPr bwMode="auto">
          <a:xfrm>
            <a:off x="4500563" y="4581525"/>
            <a:ext cx="4392612" cy="1584325"/>
          </a:xfrm>
          <a:prstGeom prst="bracePair">
            <a:avLst>
              <a:gd name="adj" fmla="val 8333"/>
            </a:avLst>
          </a:prstGeom>
          <a:noFill/>
          <a:ln w="9525">
            <a:solidFill>
              <a:schemeClr val="folHlink"/>
            </a:solidFill>
            <a:round/>
            <a:headEnd/>
            <a:tailEnd/>
          </a:ln>
          <a:effectLst/>
        </p:spPr>
        <p:txBody>
          <a:bodyPr wrap="none" anchor="ctr"/>
          <a:lstStyle/>
          <a:p>
            <a:endParaRPr lang="ru-RU"/>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Номер слайда 5"/>
          <p:cNvSpPr>
            <a:spLocks noGrp="1"/>
          </p:cNvSpPr>
          <p:nvPr>
            <p:ph type="sldNum" sz="quarter" idx="12"/>
          </p:nvPr>
        </p:nvSpPr>
        <p:spPr/>
        <p:txBody>
          <a:bodyPr/>
          <a:lstStyle/>
          <a:p>
            <a:pPr>
              <a:defRPr/>
            </a:pPr>
            <a:fld id="{A5291D52-8AE6-4D3C-BED8-E7A2542C76BE}" type="slidenum">
              <a:rPr lang="ru-RU"/>
              <a:pPr>
                <a:defRPr/>
              </a:pPr>
              <a:t>10</a:t>
            </a:fld>
            <a:endParaRPr lang="ru-RU"/>
          </a:p>
        </p:txBody>
      </p:sp>
      <p:sp>
        <p:nvSpPr>
          <p:cNvPr id="22530" name="Rectangle 2"/>
          <p:cNvSpPr>
            <a:spLocks noGrp="1" noChangeArrowheads="1"/>
          </p:cNvSpPr>
          <p:nvPr>
            <p:ph type="title"/>
          </p:nvPr>
        </p:nvSpPr>
        <p:spPr>
          <a:xfrm>
            <a:off x="971550" y="288925"/>
            <a:ext cx="7740650" cy="547688"/>
          </a:xfrm>
        </p:spPr>
        <p:txBody>
          <a:bodyPr/>
          <a:lstStyle/>
          <a:p>
            <a:pPr algn="ctr" eaLnBrk="1" hangingPunct="1"/>
            <a:r>
              <a:rPr lang="ru-RU" sz="2400" b="1" smtClean="0">
                <a:solidFill>
                  <a:srgbClr val="8A2E4E"/>
                </a:solidFill>
                <a:latin typeface="Arial" charset="0"/>
              </a:rPr>
              <a:t>Задание 2.3.   Записать цикл</a:t>
            </a:r>
            <a:r>
              <a:rPr lang="ru-RU" sz="2800" b="1" smtClean="0">
                <a:solidFill>
                  <a:srgbClr val="8A2E4E"/>
                </a:solidFill>
                <a:latin typeface="Arial" charset="0"/>
              </a:rPr>
              <a:t> </a:t>
            </a:r>
          </a:p>
        </p:txBody>
      </p:sp>
      <p:graphicFrame>
        <p:nvGraphicFramePr>
          <p:cNvPr id="22781" name="Group 253"/>
          <p:cNvGraphicFramePr>
            <a:graphicFrameLocks noGrp="1"/>
          </p:cNvGraphicFramePr>
          <p:nvPr>
            <p:ph type="tbl" idx="1"/>
          </p:nvPr>
        </p:nvGraphicFramePr>
        <p:xfrm>
          <a:off x="611188" y="1700213"/>
          <a:ext cx="7943850" cy="4685731"/>
        </p:xfrm>
        <a:graphic>
          <a:graphicData uri="http://schemas.openxmlformats.org/drawingml/2006/table">
            <a:tbl>
              <a:tblPr/>
              <a:tblGrid>
                <a:gridCol w="593725"/>
                <a:gridCol w="3173412"/>
                <a:gridCol w="4176713"/>
              </a:tblGrid>
              <a:tr h="7016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700" b="1" i="0" u="none" strike="noStrike" cap="none" normalizeH="0" baseline="0" smtClean="0">
                          <a:ln>
                            <a:noFill/>
                          </a:ln>
                          <a:solidFill>
                            <a:schemeClr val="tx1"/>
                          </a:solidFill>
                          <a:effectLst/>
                          <a:latin typeface="Verdana" pitchFamily="34" charset="0"/>
                          <a:cs typeface="Arial" charset="0"/>
                        </a:rPr>
                        <a:t>№</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700" b="1" i="0" u="none" strike="noStrike" cap="none" normalizeH="0" baseline="0" smtClean="0">
                          <a:ln>
                            <a:noFill/>
                          </a:ln>
                          <a:solidFill>
                            <a:schemeClr val="tx1"/>
                          </a:solidFill>
                          <a:effectLst/>
                          <a:latin typeface="Verdana" pitchFamily="34" charset="0"/>
                          <a:cs typeface="Arial" charset="0"/>
                        </a:rPr>
                        <a:t>п/п</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700" b="1" i="0" u="none" strike="noStrike" cap="none" normalizeH="0" baseline="0" smtClean="0">
                          <a:ln>
                            <a:noFill/>
                          </a:ln>
                          <a:solidFill>
                            <a:schemeClr val="tx1"/>
                          </a:solidFill>
                          <a:effectLst/>
                          <a:latin typeface="Verdana" pitchFamily="34" charset="0"/>
                          <a:cs typeface="Arial" charset="0"/>
                        </a:rPr>
                        <a:t> Задание</a:t>
                      </a:r>
                    </a:p>
                  </a:txBody>
                  <a:tcPr anchor="ct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700" b="1" i="0" u="none" strike="noStrike" cap="none" normalizeH="0" baseline="0" smtClean="0">
                          <a:ln>
                            <a:noFill/>
                          </a:ln>
                          <a:solidFill>
                            <a:schemeClr val="tx1"/>
                          </a:solidFill>
                          <a:effectLst/>
                          <a:latin typeface="Verdana" pitchFamily="34" charset="0"/>
                          <a:cs typeface="Arial" charset="0"/>
                        </a:rPr>
                        <a:t> Цикл</a:t>
                      </a:r>
                    </a:p>
                  </a:txBody>
                  <a:tcPr anchor="ct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3683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700" b="0" i="0" u="none" strike="noStrike" cap="none" normalizeH="0" baseline="0" smtClean="0">
                          <a:ln>
                            <a:noFill/>
                          </a:ln>
                          <a:solidFill>
                            <a:schemeClr val="tx1"/>
                          </a:solidFill>
                          <a:effectLst/>
                          <a:latin typeface="Verdana" pitchFamily="34" charset="0"/>
                          <a:cs typeface="Arial" charset="0"/>
                        </a:rPr>
                        <a:t>1.</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0" lang="en-US" sz="1700" b="0" i="0" u="none" strike="noStrike" cap="none" normalizeH="0" baseline="0" smtClean="0">
                          <a:ln>
                            <a:noFill/>
                          </a:ln>
                          <a:solidFill>
                            <a:srgbClr val="000000"/>
                          </a:solidFill>
                          <a:effectLst/>
                          <a:latin typeface="Verdana" pitchFamily="34" charset="0"/>
                          <a:cs typeface="Times New Roman" pitchFamily="18" charset="0"/>
                        </a:rPr>
                        <a:t>p=</a:t>
                      </a:r>
                      <a:r>
                        <a:rPr kumimoji="0" lang="ru-RU" sz="1700" b="0" i="0" u="none" strike="noStrike" cap="none" normalizeH="0" baseline="0" smtClean="0">
                          <a:ln>
                            <a:noFill/>
                          </a:ln>
                          <a:solidFill>
                            <a:srgbClr val="000000"/>
                          </a:solidFill>
                          <a:effectLst/>
                          <a:latin typeface="Verdana" pitchFamily="34" charset="0"/>
                          <a:cs typeface="Times New Roman" pitchFamily="18" charset="0"/>
                        </a:rPr>
                        <a:t>1 2 3  …</a:t>
                      </a:r>
                      <a:r>
                        <a:rPr kumimoji="0" lang="en-US" sz="1700" b="0" i="0" u="none" strike="noStrike" cap="none" normalizeH="0" baseline="0" smtClean="0">
                          <a:ln>
                            <a:noFill/>
                          </a:ln>
                          <a:solidFill>
                            <a:srgbClr val="000000"/>
                          </a:solidFill>
                          <a:effectLst/>
                          <a:latin typeface="Verdana" pitchFamily="34" charset="0"/>
                          <a:cs typeface="Times New Roman" pitchFamily="18" charset="0"/>
                        </a:rPr>
                        <a:t>n</a:t>
                      </a:r>
                      <a:r>
                        <a:rPr kumimoji="0" lang="ru-RU" sz="1700" b="0" i="0" u="none" strike="noStrike" cap="none" normalizeH="0" baseline="0" smtClean="0">
                          <a:ln>
                            <a:noFill/>
                          </a:ln>
                          <a:solidFill>
                            <a:srgbClr val="000000"/>
                          </a:solidFill>
                          <a:effectLst/>
                          <a:latin typeface="Verdana" pitchFamily="34" charset="0"/>
                        </a:rPr>
                        <a:t> </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700" b="0" i="0" u="none" strike="noStrike" cap="none" normalizeH="0" baseline="0" smtClean="0">
                          <a:ln>
                            <a:noFill/>
                          </a:ln>
                          <a:solidFill>
                            <a:schemeClr val="tx1"/>
                          </a:solidFill>
                          <a:effectLst/>
                          <a:latin typeface="Verdana" pitchFamily="34" charset="0"/>
                        </a:rPr>
                        <a:t>f</a:t>
                      </a:r>
                      <a:r>
                        <a:rPr kumimoji="0" lang="ru-RU" sz="1700" b="0" i="0" u="none" strike="noStrike" cap="none" normalizeH="0" baseline="0" smtClean="0">
                          <a:ln>
                            <a:noFill/>
                          </a:ln>
                          <a:solidFill>
                            <a:schemeClr val="tx1"/>
                          </a:solidFill>
                          <a:effectLst/>
                          <a:latin typeface="Verdana" pitchFamily="34" charset="0"/>
                        </a:rPr>
                        <a:t>or</a:t>
                      </a:r>
                      <a:r>
                        <a:rPr kumimoji="0" lang="en-US" sz="1700" b="0" i="0" u="none" strike="noStrike" cap="none" normalizeH="0" baseline="0" smtClean="0">
                          <a:ln>
                            <a:noFill/>
                          </a:ln>
                          <a:solidFill>
                            <a:schemeClr val="tx1"/>
                          </a:solidFill>
                          <a:effectLst/>
                          <a:latin typeface="Verdana" pitchFamily="34" charset="0"/>
                        </a:rPr>
                        <a:t> </a:t>
                      </a:r>
                      <a:r>
                        <a:rPr kumimoji="0" lang="ru-RU" sz="1700" b="0" i="0" u="none" strike="noStrike" cap="none" normalizeH="0" baseline="0" smtClean="0">
                          <a:ln>
                            <a:noFill/>
                          </a:ln>
                          <a:solidFill>
                            <a:schemeClr val="tx1"/>
                          </a:solidFill>
                          <a:effectLst/>
                          <a:latin typeface="Verdana" pitchFamily="34" charset="0"/>
                        </a:rPr>
                        <a:t>(int i=1;</a:t>
                      </a:r>
                      <a:r>
                        <a:rPr kumimoji="0" lang="en-US" sz="1700" b="0" i="0" u="none" strike="noStrike" cap="none" normalizeH="0" baseline="0" smtClean="0">
                          <a:ln>
                            <a:noFill/>
                          </a:ln>
                          <a:solidFill>
                            <a:schemeClr val="tx1"/>
                          </a:solidFill>
                          <a:effectLst/>
                          <a:latin typeface="Verdana" pitchFamily="34" charset="0"/>
                        </a:rPr>
                        <a:t> </a:t>
                      </a:r>
                      <a:r>
                        <a:rPr kumimoji="0" lang="ru-RU" sz="1700" b="0" i="0" u="none" strike="noStrike" cap="none" normalizeH="0" baseline="0" smtClean="0">
                          <a:ln>
                            <a:noFill/>
                          </a:ln>
                          <a:solidFill>
                            <a:schemeClr val="tx1"/>
                          </a:solidFill>
                          <a:effectLst/>
                          <a:latin typeface="Verdana" pitchFamily="34" charset="0"/>
                        </a:rPr>
                        <a:t>i&lt;=</a:t>
                      </a:r>
                      <a:r>
                        <a:rPr kumimoji="0" lang="en-US" sz="1700" b="0" i="0" u="none" strike="noStrike" cap="none" normalizeH="0" baseline="0" smtClean="0">
                          <a:ln>
                            <a:noFill/>
                          </a:ln>
                          <a:solidFill>
                            <a:schemeClr val="tx1"/>
                          </a:solidFill>
                          <a:effectLst/>
                          <a:latin typeface="Verdana" pitchFamily="34" charset="0"/>
                        </a:rPr>
                        <a:t>n</a:t>
                      </a:r>
                      <a:r>
                        <a:rPr kumimoji="0" lang="ru-RU" sz="1700" b="0" i="0" u="none" strike="noStrike" cap="none" normalizeH="0" baseline="0" smtClean="0">
                          <a:ln>
                            <a:noFill/>
                          </a:ln>
                          <a:solidFill>
                            <a:schemeClr val="tx1"/>
                          </a:solidFill>
                          <a:effectLst/>
                          <a:latin typeface="Verdana" pitchFamily="34" charset="0"/>
                        </a:rPr>
                        <a:t>;</a:t>
                      </a:r>
                      <a:r>
                        <a:rPr kumimoji="0" lang="en-US" sz="1700" b="0" i="0" u="none" strike="noStrike" cap="none" normalizeH="0" baseline="0" smtClean="0">
                          <a:ln>
                            <a:noFill/>
                          </a:ln>
                          <a:solidFill>
                            <a:schemeClr val="tx1"/>
                          </a:solidFill>
                          <a:effectLst/>
                          <a:latin typeface="Verdana" pitchFamily="34" charset="0"/>
                        </a:rPr>
                        <a:t> </a:t>
                      </a:r>
                      <a:r>
                        <a:rPr kumimoji="0" lang="ru-RU" sz="1700" b="0" i="0" u="none" strike="noStrike" cap="none" normalizeH="0" baseline="0" smtClean="0">
                          <a:ln>
                            <a:noFill/>
                          </a:ln>
                          <a:solidFill>
                            <a:schemeClr val="tx1"/>
                          </a:solidFill>
                          <a:effectLst/>
                          <a:latin typeface="Verdana" pitchFamily="34" charset="0"/>
                        </a:rPr>
                        <a:t>i++) p *= i; </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3698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700" b="0" i="0" u="none" strike="noStrike" cap="none" normalizeH="0" baseline="0" smtClean="0">
                          <a:ln>
                            <a:noFill/>
                          </a:ln>
                          <a:solidFill>
                            <a:schemeClr val="tx1"/>
                          </a:solidFill>
                          <a:effectLst/>
                          <a:latin typeface="Verdana" pitchFamily="34" charset="0"/>
                          <a:cs typeface="Arial" charset="0"/>
                        </a:rPr>
                        <a:t>2.</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0" lang="en-US" sz="1700" b="0" i="0" u="none" strike="noStrike" cap="none" normalizeH="0" baseline="0" smtClean="0">
                          <a:ln>
                            <a:noFill/>
                          </a:ln>
                          <a:solidFill>
                            <a:srgbClr val="000000"/>
                          </a:solidFill>
                          <a:effectLst/>
                          <a:latin typeface="Verdana" pitchFamily="34" charset="0"/>
                          <a:cs typeface="Times New Roman" pitchFamily="18" charset="0"/>
                        </a:rPr>
                        <a:t>P=</a:t>
                      </a:r>
                      <a:r>
                        <a:rPr kumimoji="0" lang="ru-RU" sz="1700" b="0" i="0" u="none" strike="noStrike" cap="none" normalizeH="0" baseline="0" smtClean="0">
                          <a:ln>
                            <a:noFill/>
                          </a:ln>
                          <a:solidFill>
                            <a:srgbClr val="000000"/>
                          </a:solidFill>
                          <a:effectLst/>
                          <a:latin typeface="Verdana" pitchFamily="34" charset="0"/>
                          <a:cs typeface="Times New Roman" pitchFamily="18" charset="0"/>
                        </a:rPr>
                        <a:t>2 4 6 … </a:t>
                      </a:r>
                      <a:r>
                        <a:rPr kumimoji="0" lang="en-US" sz="1700" b="0" i="0" u="none" strike="noStrike" cap="none" normalizeH="0" baseline="0" smtClean="0">
                          <a:ln>
                            <a:noFill/>
                          </a:ln>
                          <a:solidFill>
                            <a:srgbClr val="000000"/>
                          </a:solidFill>
                          <a:effectLst/>
                          <a:latin typeface="Verdana" pitchFamily="34" charset="0"/>
                          <a:cs typeface="Times New Roman" pitchFamily="18" charset="0"/>
                        </a:rPr>
                        <a:t>2n</a:t>
                      </a:r>
                      <a:r>
                        <a:rPr kumimoji="0" lang="ru-RU" sz="1700" b="0" i="0" u="none" strike="noStrike" cap="none" normalizeH="0" baseline="0" smtClean="0">
                          <a:ln>
                            <a:noFill/>
                          </a:ln>
                          <a:solidFill>
                            <a:srgbClr val="000000"/>
                          </a:solidFill>
                          <a:effectLst/>
                          <a:latin typeface="Verdana" pitchFamily="34" charset="0"/>
                        </a:rPr>
                        <a:t> </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700" b="0" i="0" u="none" strike="noStrike" cap="none" normalizeH="0" baseline="0" smtClean="0">
                          <a:ln>
                            <a:noFill/>
                          </a:ln>
                          <a:solidFill>
                            <a:schemeClr val="tx1"/>
                          </a:solidFill>
                          <a:effectLst/>
                          <a:latin typeface="Verdana" pitchFamily="34" charset="0"/>
                        </a:rPr>
                        <a:t>f</a:t>
                      </a:r>
                      <a:r>
                        <a:rPr kumimoji="0" lang="ru-RU" sz="1700" b="0" i="0" u="none" strike="noStrike" cap="none" normalizeH="0" baseline="0" smtClean="0">
                          <a:ln>
                            <a:noFill/>
                          </a:ln>
                          <a:solidFill>
                            <a:schemeClr val="tx1"/>
                          </a:solidFill>
                          <a:effectLst/>
                          <a:latin typeface="Verdana" pitchFamily="34" charset="0"/>
                        </a:rPr>
                        <a:t>or</a:t>
                      </a:r>
                      <a:r>
                        <a:rPr kumimoji="0" lang="en-US" sz="1700" b="0" i="0" u="none" strike="noStrike" cap="none" normalizeH="0" baseline="0" smtClean="0">
                          <a:ln>
                            <a:noFill/>
                          </a:ln>
                          <a:solidFill>
                            <a:schemeClr val="tx1"/>
                          </a:solidFill>
                          <a:effectLst/>
                          <a:latin typeface="Verdana" pitchFamily="34" charset="0"/>
                        </a:rPr>
                        <a:t> </a:t>
                      </a:r>
                      <a:r>
                        <a:rPr kumimoji="0" lang="ru-RU" sz="1700" b="0" i="0" u="none" strike="noStrike" cap="none" normalizeH="0" baseline="0" smtClean="0">
                          <a:ln>
                            <a:noFill/>
                          </a:ln>
                          <a:solidFill>
                            <a:schemeClr val="tx1"/>
                          </a:solidFill>
                          <a:effectLst/>
                          <a:latin typeface="Verdana" pitchFamily="34" charset="0"/>
                        </a:rPr>
                        <a:t>(int i=2;</a:t>
                      </a:r>
                      <a:r>
                        <a:rPr kumimoji="0" lang="en-US" sz="1700" b="0" i="0" u="none" strike="noStrike" cap="none" normalizeH="0" baseline="0" smtClean="0">
                          <a:ln>
                            <a:noFill/>
                          </a:ln>
                          <a:solidFill>
                            <a:schemeClr val="tx1"/>
                          </a:solidFill>
                          <a:effectLst/>
                          <a:latin typeface="Verdana" pitchFamily="34" charset="0"/>
                        </a:rPr>
                        <a:t> </a:t>
                      </a:r>
                      <a:r>
                        <a:rPr kumimoji="0" lang="ru-RU" sz="1700" b="0" i="0" u="none" strike="noStrike" cap="none" normalizeH="0" baseline="0" smtClean="0">
                          <a:ln>
                            <a:noFill/>
                          </a:ln>
                          <a:solidFill>
                            <a:schemeClr val="tx1"/>
                          </a:solidFill>
                          <a:effectLst/>
                          <a:latin typeface="Verdana" pitchFamily="34" charset="0"/>
                        </a:rPr>
                        <a:t>i&lt;=</a:t>
                      </a:r>
                      <a:r>
                        <a:rPr kumimoji="0" lang="en-US" sz="1700" b="0" i="0" u="none" strike="noStrike" cap="none" normalizeH="0" baseline="0" smtClean="0">
                          <a:ln>
                            <a:noFill/>
                          </a:ln>
                          <a:solidFill>
                            <a:schemeClr val="tx1"/>
                          </a:solidFill>
                          <a:effectLst/>
                          <a:latin typeface="Verdana" pitchFamily="34" charset="0"/>
                        </a:rPr>
                        <a:t>n</a:t>
                      </a:r>
                      <a:r>
                        <a:rPr kumimoji="0" lang="ru-RU" sz="1700" b="0" i="0" u="none" strike="noStrike" cap="none" normalizeH="0" baseline="0" smtClean="0">
                          <a:ln>
                            <a:noFill/>
                          </a:ln>
                          <a:solidFill>
                            <a:schemeClr val="tx1"/>
                          </a:solidFill>
                          <a:effectLst/>
                          <a:latin typeface="Verdana" pitchFamily="34" charset="0"/>
                        </a:rPr>
                        <a:t>;</a:t>
                      </a:r>
                      <a:r>
                        <a:rPr kumimoji="0" lang="en-US" sz="1700" b="0" i="0" u="none" strike="noStrike" cap="none" normalizeH="0" baseline="0" smtClean="0">
                          <a:ln>
                            <a:noFill/>
                          </a:ln>
                          <a:solidFill>
                            <a:schemeClr val="tx1"/>
                          </a:solidFill>
                          <a:effectLst/>
                          <a:latin typeface="Verdana" pitchFamily="34" charset="0"/>
                        </a:rPr>
                        <a:t> </a:t>
                      </a:r>
                      <a:r>
                        <a:rPr kumimoji="0" lang="ru-RU" sz="1700" b="0" i="0" u="none" strike="noStrike" cap="none" normalizeH="0" baseline="0" smtClean="0">
                          <a:ln>
                            <a:noFill/>
                          </a:ln>
                          <a:solidFill>
                            <a:schemeClr val="tx1"/>
                          </a:solidFill>
                          <a:effectLst/>
                          <a:latin typeface="Verdana" pitchFamily="34" charset="0"/>
                        </a:rPr>
                        <a:t>i+=2) p *= i; </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3698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700" b="0" i="0" u="none" strike="noStrike" cap="none" normalizeH="0" baseline="0" smtClean="0">
                          <a:ln>
                            <a:noFill/>
                          </a:ln>
                          <a:solidFill>
                            <a:schemeClr val="tx1"/>
                          </a:solidFill>
                          <a:effectLst/>
                          <a:latin typeface="Verdana" pitchFamily="34" charset="0"/>
                          <a:cs typeface="Arial" charset="0"/>
                        </a:rPr>
                        <a:t>3.</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0" lang="en-US" sz="1700" b="0" i="0" u="none" strike="noStrike" cap="none" normalizeH="0" baseline="0" smtClean="0">
                          <a:ln>
                            <a:noFill/>
                          </a:ln>
                          <a:solidFill>
                            <a:srgbClr val="000000"/>
                          </a:solidFill>
                          <a:effectLst/>
                          <a:latin typeface="Verdana" pitchFamily="34" charset="0"/>
                          <a:cs typeface="Times New Roman" pitchFamily="18" charset="0"/>
                        </a:rPr>
                        <a:t>p=1 3 5 … (2n-1)</a:t>
                      </a:r>
                      <a:endParaRPr kumimoji="0" lang="ru-RU" sz="1700" b="0" i="0" u="none" strike="noStrike" cap="none" normalizeH="0" baseline="0" smtClean="0">
                        <a:ln>
                          <a:noFill/>
                        </a:ln>
                        <a:solidFill>
                          <a:srgbClr val="000000"/>
                        </a:solidFill>
                        <a:effectLst/>
                        <a:latin typeface="Verdana" pitchFamily="34"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700" b="0" i="0" u="none" strike="noStrike" cap="none" normalizeH="0" baseline="0" smtClean="0">
                          <a:ln>
                            <a:noFill/>
                          </a:ln>
                          <a:solidFill>
                            <a:schemeClr val="tx1"/>
                          </a:solidFill>
                          <a:effectLst/>
                          <a:latin typeface="Verdana" pitchFamily="34" charset="0"/>
                        </a:rPr>
                        <a:t>for (int i=1;</a:t>
                      </a:r>
                      <a:r>
                        <a:rPr kumimoji="0" lang="en-US" sz="1700" b="0" i="0" u="none" strike="noStrike" cap="none" normalizeH="0" baseline="0" smtClean="0">
                          <a:ln>
                            <a:noFill/>
                          </a:ln>
                          <a:solidFill>
                            <a:schemeClr val="tx1"/>
                          </a:solidFill>
                          <a:effectLst/>
                          <a:latin typeface="Verdana" pitchFamily="34" charset="0"/>
                        </a:rPr>
                        <a:t> </a:t>
                      </a:r>
                      <a:r>
                        <a:rPr kumimoji="0" lang="ru-RU" sz="1700" b="0" i="0" u="none" strike="noStrike" cap="none" normalizeH="0" baseline="0" smtClean="0">
                          <a:ln>
                            <a:noFill/>
                          </a:ln>
                          <a:solidFill>
                            <a:schemeClr val="tx1"/>
                          </a:solidFill>
                          <a:effectLst/>
                          <a:latin typeface="Verdana" pitchFamily="34" charset="0"/>
                        </a:rPr>
                        <a:t>i&lt;=</a:t>
                      </a:r>
                      <a:r>
                        <a:rPr kumimoji="0" lang="en-US" sz="1700" b="0" i="0" u="none" strike="noStrike" cap="none" normalizeH="0" baseline="0" smtClean="0">
                          <a:ln>
                            <a:noFill/>
                          </a:ln>
                          <a:solidFill>
                            <a:schemeClr val="tx1"/>
                          </a:solidFill>
                          <a:effectLst/>
                          <a:latin typeface="Verdana" pitchFamily="34" charset="0"/>
                        </a:rPr>
                        <a:t>n</a:t>
                      </a:r>
                      <a:r>
                        <a:rPr kumimoji="0" lang="ru-RU" sz="1700" b="0" i="0" u="none" strike="noStrike" cap="none" normalizeH="0" baseline="0" smtClean="0">
                          <a:ln>
                            <a:noFill/>
                          </a:ln>
                          <a:solidFill>
                            <a:schemeClr val="tx1"/>
                          </a:solidFill>
                          <a:effectLst/>
                          <a:latin typeface="Verdana" pitchFamily="34" charset="0"/>
                        </a:rPr>
                        <a:t>;</a:t>
                      </a:r>
                      <a:r>
                        <a:rPr kumimoji="0" lang="en-US" sz="1700" b="0" i="0" u="none" strike="noStrike" cap="none" normalizeH="0" baseline="0" smtClean="0">
                          <a:ln>
                            <a:noFill/>
                          </a:ln>
                          <a:solidFill>
                            <a:schemeClr val="tx1"/>
                          </a:solidFill>
                          <a:effectLst/>
                          <a:latin typeface="Verdana" pitchFamily="34" charset="0"/>
                        </a:rPr>
                        <a:t> </a:t>
                      </a:r>
                      <a:r>
                        <a:rPr kumimoji="0" lang="ru-RU" sz="1700" b="0" i="0" u="none" strike="noStrike" cap="none" normalizeH="0" baseline="0" smtClean="0">
                          <a:ln>
                            <a:noFill/>
                          </a:ln>
                          <a:solidFill>
                            <a:schemeClr val="tx1"/>
                          </a:solidFill>
                          <a:effectLst/>
                          <a:latin typeface="Verdana" pitchFamily="34" charset="0"/>
                        </a:rPr>
                        <a:t>i+=2) p *= i; </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3968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700" b="0" i="0" u="none" strike="noStrike" cap="none" normalizeH="0" baseline="0" smtClean="0">
                          <a:ln>
                            <a:noFill/>
                          </a:ln>
                          <a:solidFill>
                            <a:schemeClr val="tx1"/>
                          </a:solidFill>
                          <a:effectLst/>
                          <a:latin typeface="Verdana" pitchFamily="34" charset="0"/>
                          <a:cs typeface="Arial" charset="0"/>
                        </a:rPr>
                        <a:t>4.</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0" lang="en-US" sz="1700" b="0" i="0" u="none" strike="noStrike" cap="none" normalizeH="0" baseline="0" smtClean="0">
                          <a:ln>
                            <a:noFill/>
                          </a:ln>
                          <a:solidFill>
                            <a:srgbClr val="000000"/>
                          </a:solidFill>
                          <a:effectLst/>
                          <a:latin typeface="Verdana" pitchFamily="34" charset="0"/>
                          <a:cs typeface="Times New Roman" pitchFamily="18" charset="0"/>
                        </a:rPr>
                        <a:t>s</a:t>
                      </a:r>
                      <a:r>
                        <a:rPr kumimoji="0" lang="ru-RU" sz="1700" b="0" i="0" u="none" strike="noStrike" cap="none" normalizeH="0" baseline="0" smtClean="0">
                          <a:ln>
                            <a:noFill/>
                          </a:ln>
                          <a:solidFill>
                            <a:srgbClr val="000000"/>
                          </a:solidFill>
                          <a:effectLst/>
                          <a:latin typeface="Verdana" pitchFamily="34" charset="0"/>
                          <a:cs typeface="Times New Roman" pitchFamily="18" charset="0"/>
                        </a:rPr>
                        <a:t>=1+2+3+… +</a:t>
                      </a:r>
                      <a:r>
                        <a:rPr kumimoji="0" lang="en-US" sz="1700" b="0" i="0" u="none" strike="noStrike" cap="none" normalizeH="0" baseline="0" smtClean="0">
                          <a:ln>
                            <a:noFill/>
                          </a:ln>
                          <a:solidFill>
                            <a:srgbClr val="000000"/>
                          </a:solidFill>
                          <a:effectLst/>
                          <a:latin typeface="Verdana" pitchFamily="34" charset="0"/>
                          <a:cs typeface="Times New Roman" pitchFamily="18" charset="0"/>
                        </a:rPr>
                        <a:t>n</a:t>
                      </a:r>
                      <a:endParaRPr kumimoji="0" lang="ru-RU" sz="1700" b="0" i="0" u="none" strike="noStrike" cap="none" normalizeH="0" baseline="0" smtClean="0">
                        <a:ln>
                          <a:noFill/>
                        </a:ln>
                        <a:solidFill>
                          <a:srgbClr val="000000"/>
                        </a:solidFill>
                        <a:effectLst/>
                        <a:latin typeface="Verdana" pitchFamily="34" charset="0"/>
                        <a:cs typeface="Times New Roman" pitchFamily="18"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700" b="0" i="0" u="none" strike="noStrike" cap="none" normalizeH="0" baseline="0" smtClean="0">
                          <a:ln>
                            <a:noFill/>
                          </a:ln>
                          <a:solidFill>
                            <a:schemeClr val="tx1"/>
                          </a:solidFill>
                          <a:effectLst/>
                          <a:latin typeface="Verdana" pitchFamily="34" charset="0"/>
                        </a:rPr>
                        <a:t>for (int i=1; i&lt;=</a:t>
                      </a:r>
                      <a:r>
                        <a:rPr kumimoji="0" lang="en-US" sz="1700" b="0" i="0" u="none" strike="noStrike" cap="none" normalizeH="0" baseline="0" smtClean="0">
                          <a:ln>
                            <a:noFill/>
                          </a:ln>
                          <a:solidFill>
                            <a:schemeClr val="tx1"/>
                          </a:solidFill>
                          <a:effectLst/>
                          <a:latin typeface="Verdana" pitchFamily="34" charset="0"/>
                        </a:rPr>
                        <a:t>n</a:t>
                      </a:r>
                      <a:r>
                        <a:rPr kumimoji="0" lang="ru-RU" sz="1700" b="0" i="0" u="none" strike="noStrike" cap="none" normalizeH="0" baseline="0" smtClean="0">
                          <a:ln>
                            <a:noFill/>
                          </a:ln>
                          <a:solidFill>
                            <a:schemeClr val="tx1"/>
                          </a:solidFill>
                          <a:effectLst/>
                          <a:latin typeface="Verdana" pitchFamily="34" charset="0"/>
                        </a:rPr>
                        <a:t>; i++) s += i; </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3968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700" b="0" i="0" u="none" strike="noStrike" cap="none" normalizeH="0" baseline="0" smtClean="0">
                          <a:ln>
                            <a:noFill/>
                          </a:ln>
                          <a:solidFill>
                            <a:schemeClr val="tx1"/>
                          </a:solidFill>
                          <a:effectLst/>
                          <a:latin typeface="Verdana" pitchFamily="34" charset="0"/>
                          <a:cs typeface="Arial" charset="0"/>
                        </a:rPr>
                        <a:t>5.</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0" lang="en-US" sz="1700" b="0" i="0" u="none" strike="noStrike" cap="none" normalizeH="0" baseline="0" smtClean="0">
                          <a:ln>
                            <a:noFill/>
                          </a:ln>
                          <a:solidFill>
                            <a:srgbClr val="000000"/>
                          </a:solidFill>
                          <a:effectLst/>
                          <a:latin typeface="Verdana" pitchFamily="34" charset="0"/>
                          <a:cs typeface="Times New Roman" pitchFamily="18" charset="0"/>
                        </a:rPr>
                        <a:t>s=</a:t>
                      </a:r>
                      <a:r>
                        <a:rPr kumimoji="0" lang="ru-RU" sz="1700" b="0" i="0" u="none" strike="noStrike" cap="none" normalizeH="0" baseline="0" smtClean="0">
                          <a:ln>
                            <a:noFill/>
                          </a:ln>
                          <a:solidFill>
                            <a:srgbClr val="000000"/>
                          </a:solidFill>
                          <a:effectLst/>
                          <a:latin typeface="Verdana" pitchFamily="34" charset="0"/>
                          <a:cs typeface="Times New Roman" pitchFamily="18" charset="0"/>
                        </a:rPr>
                        <a:t>5+6+7+… +</a:t>
                      </a:r>
                      <a:r>
                        <a:rPr kumimoji="0" lang="en-US" sz="1700" b="0" i="0" u="none" strike="noStrike" cap="none" normalizeH="0" baseline="0" smtClean="0">
                          <a:ln>
                            <a:noFill/>
                          </a:ln>
                          <a:solidFill>
                            <a:srgbClr val="000000"/>
                          </a:solidFill>
                          <a:effectLst/>
                          <a:latin typeface="Verdana" pitchFamily="34" charset="0"/>
                          <a:cs typeface="Times New Roman" pitchFamily="18" charset="0"/>
                        </a:rPr>
                        <a:t>(n+5</a:t>
                      </a:r>
                      <a:r>
                        <a:rPr kumimoji="0" lang="ru-RU" sz="1700" b="0" i="0" u="none" strike="noStrike" cap="none" normalizeH="0" baseline="0" smtClean="0">
                          <a:ln>
                            <a:noFill/>
                          </a:ln>
                          <a:solidFill>
                            <a:srgbClr val="000000"/>
                          </a:solidFill>
                          <a:effectLst/>
                          <a:latin typeface="Verdana" pitchFamily="34" charset="0"/>
                        </a:rPr>
                        <a:t>)</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700" b="0" i="0" u="none" strike="noStrike" cap="none" normalizeH="0" baseline="0" smtClean="0">
                          <a:ln>
                            <a:noFill/>
                          </a:ln>
                          <a:solidFill>
                            <a:schemeClr val="tx1"/>
                          </a:solidFill>
                          <a:effectLst/>
                          <a:latin typeface="Verdana" pitchFamily="34" charset="0"/>
                        </a:rPr>
                        <a:t>for (int i=5; i&lt;=</a:t>
                      </a:r>
                      <a:r>
                        <a:rPr kumimoji="0" lang="en-US" sz="1700" b="0" i="0" u="none" strike="noStrike" cap="none" normalizeH="0" baseline="0" smtClean="0">
                          <a:ln>
                            <a:noFill/>
                          </a:ln>
                          <a:solidFill>
                            <a:schemeClr val="tx1"/>
                          </a:solidFill>
                          <a:effectLst/>
                          <a:latin typeface="Verdana" pitchFamily="34" charset="0"/>
                        </a:rPr>
                        <a:t>n</a:t>
                      </a:r>
                      <a:r>
                        <a:rPr kumimoji="0" lang="ru-RU" sz="1700" b="0" i="0" u="none" strike="noStrike" cap="none" normalizeH="0" baseline="0" smtClean="0">
                          <a:ln>
                            <a:noFill/>
                          </a:ln>
                          <a:solidFill>
                            <a:schemeClr val="tx1"/>
                          </a:solidFill>
                          <a:effectLst/>
                          <a:latin typeface="Verdana" pitchFamily="34" charset="0"/>
                        </a:rPr>
                        <a:t>; i++) s += i;</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3698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700" b="0" i="0" u="none" strike="noStrike" cap="none" normalizeH="0" baseline="0" smtClean="0">
                          <a:ln>
                            <a:noFill/>
                          </a:ln>
                          <a:solidFill>
                            <a:schemeClr val="tx1"/>
                          </a:solidFill>
                          <a:effectLst/>
                          <a:latin typeface="Verdana" pitchFamily="34" charset="0"/>
                          <a:cs typeface="Arial" charset="0"/>
                        </a:rPr>
                        <a:t>6.</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0" lang="en-US" sz="1700" b="0" i="0" u="none" strike="noStrike" cap="none" normalizeH="0" baseline="0" smtClean="0">
                          <a:ln>
                            <a:noFill/>
                          </a:ln>
                          <a:solidFill>
                            <a:srgbClr val="000000"/>
                          </a:solidFill>
                          <a:effectLst/>
                          <a:latin typeface="Verdana" pitchFamily="34" charset="0"/>
                          <a:cs typeface="Times New Roman" pitchFamily="18" charset="0"/>
                        </a:rPr>
                        <a:t>s</a:t>
                      </a:r>
                      <a:r>
                        <a:rPr kumimoji="0" lang="ru-RU" sz="1700" b="0" i="0" u="none" strike="noStrike" cap="none" normalizeH="0" baseline="0" smtClean="0">
                          <a:ln>
                            <a:noFill/>
                          </a:ln>
                          <a:solidFill>
                            <a:srgbClr val="000000"/>
                          </a:solidFill>
                          <a:effectLst/>
                          <a:latin typeface="Verdana" pitchFamily="34" charset="0"/>
                          <a:cs typeface="Times New Roman" pitchFamily="18" charset="0"/>
                        </a:rPr>
                        <a:t>=2+4+6+…</a:t>
                      </a:r>
                      <a:r>
                        <a:rPr kumimoji="0" lang="en-US" sz="1700" b="0" i="0" u="none" strike="noStrike" cap="none" normalizeH="0" baseline="0" smtClean="0">
                          <a:ln>
                            <a:noFill/>
                          </a:ln>
                          <a:solidFill>
                            <a:srgbClr val="000000"/>
                          </a:solidFill>
                          <a:effectLst/>
                          <a:latin typeface="Verdana" pitchFamily="34" charset="0"/>
                          <a:cs typeface="Times New Roman" pitchFamily="18" charset="0"/>
                        </a:rPr>
                        <a:t>+</a:t>
                      </a:r>
                      <a:r>
                        <a:rPr kumimoji="0" lang="ru-RU" sz="1700" b="0" i="0" u="none" strike="noStrike" cap="none" normalizeH="0" baseline="0" smtClean="0">
                          <a:ln>
                            <a:noFill/>
                          </a:ln>
                          <a:solidFill>
                            <a:srgbClr val="000000"/>
                          </a:solidFill>
                          <a:effectLst/>
                          <a:latin typeface="Verdana" pitchFamily="34" charset="0"/>
                          <a:cs typeface="Times New Roman" pitchFamily="18" charset="0"/>
                        </a:rPr>
                        <a:t>2</a:t>
                      </a:r>
                      <a:r>
                        <a:rPr kumimoji="0" lang="en-US" sz="1700" b="0" i="0" u="none" strike="noStrike" cap="none" normalizeH="0" baseline="0" smtClean="0">
                          <a:ln>
                            <a:noFill/>
                          </a:ln>
                          <a:solidFill>
                            <a:srgbClr val="000000"/>
                          </a:solidFill>
                          <a:effectLst/>
                          <a:latin typeface="Verdana" pitchFamily="34" charset="0"/>
                          <a:cs typeface="Times New Roman" pitchFamily="18" charset="0"/>
                        </a:rPr>
                        <a:t>n</a:t>
                      </a:r>
                      <a:r>
                        <a:rPr kumimoji="0" lang="ru-RU" sz="1700" b="0" i="0" u="none" strike="noStrike" cap="none" normalizeH="0" baseline="0" smtClean="0">
                          <a:ln>
                            <a:noFill/>
                          </a:ln>
                          <a:solidFill>
                            <a:srgbClr val="000000"/>
                          </a:solidFill>
                          <a:effectLst/>
                          <a:latin typeface="Verdana" pitchFamily="34" charset="0"/>
                        </a:rPr>
                        <a:t> </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700" b="0" i="0" u="none" strike="noStrike" cap="none" normalizeH="0" baseline="0" smtClean="0">
                          <a:ln>
                            <a:noFill/>
                          </a:ln>
                          <a:solidFill>
                            <a:schemeClr val="tx1"/>
                          </a:solidFill>
                          <a:effectLst/>
                          <a:latin typeface="Verdana" pitchFamily="34" charset="0"/>
                        </a:rPr>
                        <a:t>for (int i=2; i&lt;=</a:t>
                      </a:r>
                      <a:r>
                        <a:rPr kumimoji="0" lang="en-US" sz="1700" b="0" i="0" u="none" strike="noStrike" cap="none" normalizeH="0" baseline="0" smtClean="0">
                          <a:ln>
                            <a:noFill/>
                          </a:ln>
                          <a:solidFill>
                            <a:schemeClr val="tx1"/>
                          </a:solidFill>
                          <a:effectLst/>
                          <a:latin typeface="Verdana" pitchFamily="34" charset="0"/>
                        </a:rPr>
                        <a:t>n</a:t>
                      </a:r>
                      <a:r>
                        <a:rPr kumimoji="0" lang="ru-RU" sz="1700" b="0" i="0" u="none" strike="noStrike" cap="none" normalizeH="0" baseline="0" smtClean="0">
                          <a:ln>
                            <a:noFill/>
                          </a:ln>
                          <a:solidFill>
                            <a:schemeClr val="tx1"/>
                          </a:solidFill>
                          <a:effectLst/>
                          <a:latin typeface="Verdana" pitchFamily="34" charset="0"/>
                        </a:rPr>
                        <a:t>; i+=2) s += i; </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3397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700" b="0" i="0" u="none" strike="noStrike" cap="none" normalizeH="0" baseline="0" smtClean="0">
                          <a:ln>
                            <a:noFill/>
                          </a:ln>
                          <a:solidFill>
                            <a:schemeClr val="tx1"/>
                          </a:solidFill>
                          <a:effectLst/>
                          <a:latin typeface="Verdana" pitchFamily="34" charset="0"/>
                          <a:cs typeface="Arial" charset="0"/>
                        </a:rPr>
                        <a:t>7.</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0" lang="en-US" sz="1700" b="0" i="0" u="none" strike="noStrike" cap="none" normalizeH="0" baseline="0" smtClean="0">
                          <a:ln>
                            <a:noFill/>
                          </a:ln>
                          <a:solidFill>
                            <a:srgbClr val="000000"/>
                          </a:solidFill>
                          <a:effectLst/>
                          <a:latin typeface="Verdana" pitchFamily="34" charset="0"/>
                          <a:cs typeface="Times New Roman" pitchFamily="18" charset="0"/>
                        </a:rPr>
                        <a:t>s=1+3+5+ … +(2n-1)</a:t>
                      </a:r>
                      <a:endParaRPr kumimoji="0" lang="ru-RU" sz="1700" b="0" i="0" u="none" strike="noStrike" cap="none" normalizeH="0" baseline="0" smtClean="0">
                        <a:ln>
                          <a:noFill/>
                        </a:ln>
                        <a:solidFill>
                          <a:srgbClr val="000000"/>
                        </a:solidFill>
                        <a:effectLst/>
                        <a:latin typeface="Verdana" pitchFamily="34" charset="0"/>
                        <a:cs typeface="Times New Roman" pitchFamily="18"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700" b="0" i="0" u="none" strike="noStrike" cap="none" normalizeH="0" baseline="0" smtClean="0">
                          <a:ln>
                            <a:noFill/>
                          </a:ln>
                          <a:solidFill>
                            <a:schemeClr val="tx1"/>
                          </a:solidFill>
                          <a:effectLst/>
                          <a:latin typeface="Verdana" pitchFamily="34" charset="0"/>
                        </a:rPr>
                        <a:t>for (int i=</a:t>
                      </a:r>
                      <a:r>
                        <a:rPr kumimoji="0" lang="en-US" sz="1700" b="0" i="0" u="none" strike="noStrike" cap="none" normalizeH="0" baseline="0" smtClean="0">
                          <a:ln>
                            <a:noFill/>
                          </a:ln>
                          <a:solidFill>
                            <a:schemeClr val="tx1"/>
                          </a:solidFill>
                          <a:effectLst/>
                          <a:latin typeface="Verdana" pitchFamily="34" charset="0"/>
                        </a:rPr>
                        <a:t>1</a:t>
                      </a:r>
                      <a:r>
                        <a:rPr kumimoji="0" lang="ru-RU" sz="1700" b="0" i="0" u="none" strike="noStrike" cap="none" normalizeH="0" baseline="0" smtClean="0">
                          <a:ln>
                            <a:noFill/>
                          </a:ln>
                          <a:solidFill>
                            <a:schemeClr val="tx1"/>
                          </a:solidFill>
                          <a:effectLst/>
                          <a:latin typeface="Verdana" pitchFamily="34" charset="0"/>
                        </a:rPr>
                        <a:t>; i&lt;=</a:t>
                      </a:r>
                      <a:r>
                        <a:rPr kumimoji="0" lang="en-US" sz="1700" b="0" i="0" u="none" strike="noStrike" cap="none" normalizeH="0" baseline="0" smtClean="0">
                          <a:ln>
                            <a:noFill/>
                          </a:ln>
                          <a:solidFill>
                            <a:schemeClr val="tx1"/>
                          </a:solidFill>
                          <a:effectLst/>
                          <a:latin typeface="Verdana" pitchFamily="34" charset="0"/>
                        </a:rPr>
                        <a:t>n</a:t>
                      </a:r>
                      <a:r>
                        <a:rPr kumimoji="0" lang="ru-RU" sz="1700" b="0" i="0" u="none" strike="noStrike" cap="none" normalizeH="0" baseline="0" smtClean="0">
                          <a:ln>
                            <a:noFill/>
                          </a:ln>
                          <a:solidFill>
                            <a:schemeClr val="tx1"/>
                          </a:solidFill>
                          <a:effectLst/>
                          <a:latin typeface="Verdana" pitchFamily="34" charset="0"/>
                        </a:rPr>
                        <a:t>; i+=2) s += i; </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3698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700" b="0" i="0" u="none" strike="noStrike" cap="none" normalizeH="0" baseline="0" smtClean="0">
                          <a:ln>
                            <a:noFill/>
                          </a:ln>
                          <a:solidFill>
                            <a:schemeClr val="tx1"/>
                          </a:solidFill>
                          <a:effectLst/>
                          <a:latin typeface="Verdana" pitchFamily="34" charset="0"/>
                          <a:cs typeface="Arial" charset="0"/>
                        </a:rPr>
                        <a:t>8.</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0" lang="en-US" sz="1700" b="0" i="0" u="none" strike="noStrike" cap="none" normalizeH="0" baseline="0" smtClean="0">
                          <a:ln>
                            <a:noFill/>
                          </a:ln>
                          <a:solidFill>
                            <a:srgbClr val="000000"/>
                          </a:solidFill>
                          <a:effectLst/>
                          <a:latin typeface="Verdana" pitchFamily="34" charset="0"/>
                          <a:cs typeface="Times New Roman" pitchFamily="18" charset="0"/>
                        </a:rPr>
                        <a:t>s</a:t>
                      </a:r>
                      <a:r>
                        <a:rPr kumimoji="0" lang="ru-RU" sz="1700" b="0" i="0" u="none" strike="noStrike" cap="none" normalizeH="0" baseline="0" smtClean="0">
                          <a:ln>
                            <a:noFill/>
                          </a:ln>
                          <a:solidFill>
                            <a:srgbClr val="000000"/>
                          </a:solidFill>
                          <a:effectLst/>
                          <a:latin typeface="Verdana" pitchFamily="34" charset="0"/>
                          <a:cs typeface="Times New Roman" pitchFamily="18" charset="0"/>
                        </a:rPr>
                        <a:t>=1+4+7+…+</a:t>
                      </a:r>
                      <a:r>
                        <a:rPr kumimoji="0" lang="en-US" sz="1700" b="0" i="0" u="none" strike="noStrike" cap="none" normalizeH="0" baseline="0" smtClean="0">
                          <a:ln>
                            <a:noFill/>
                          </a:ln>
                          <a:solidFill>
                            <a:srgbClr val="000000"/>
                          </a:solidFill>
                          <a:effectLst/>
                          <a:latin typeface="Verdana" pitchFamily="34" charset="0"/>
                          <a:cs typeface="Times New Roman" pitchFamily="18" charset="0"/>
                        </a:rPr>
                        <a:t> (3n-2)</a:t>
                      </a:r>
                      <a:endParaRPr kumimoji="0" lang="ru-RU" sz="1700" b="0" i="0" u="none" strike="noStrike" cap="none" normalizeH="0" baseline="0" smtClean="0">
                        <a:ln>
                          <a:noFill/>
                        </a:ln>
                        <a:solidFill>
                          <a:srgbClr val="000000"/>
                        </a:solidFill>
                        <a:effectLst/>
                        <a:latin typeface="Verdana" pitchFamily="34" charset="0"/>
                        <a:cs typeface="Times New Roman" pitchFamily="18"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700" b="0" i="0" u="none" strike="noStrike" cap="none" normalizeH="0" baseline="0" smtClean="0">
                          <a:ln>
                            <a:noFill/>
                          </a:ln>
                          <a:solidFill>
                            <a:schemeClr val="tx1"/>
                          </a:solidFill>
                          <a:effectLst/>
                          <a:latin typeface="Verdana" pitchFamily="34" charset="0"/>
                        </a:rPr>
                        <a:t>for (i=1;i&lt;=</a:t>
                      </a:r>
                      <a:r>
                        <a:rPr kumimoji="0" lang="en-US" sz="1700" b="0" i="0" u="none" strike="noStrike" cap="none" normalizeH="0" baseline="0" smtClean="0">
                          <a:ln>
                            <a:noFill/>
                          </a:ln>
                          <a:solidFill>
                            <a:schemeClr val="tx1"/>
                          </a:solidFill>
                          <a:effectLst/>
                          <a:latin typeface="Verdana" pitchFamily="34" charset="0"/>
                        </a:rPr>
                        <a:t>n</a:t>
                      </a:r>
                      <a:r>
                        <a:rPr kumimoji="0" lang="ru-RU" sz="1700" b="0" i="0" u="none" strike="noStrike" cap="none" normalizeH="0" baseline="0" smtClean="0">
                          <a:ln>
                            <a:noFill/>
                          </a:ln>
                          <a:solidFill>
                            <a:schemeClr val="tx1"/>
                          </a:solidFill>
                          <a:effectLst/>
                          <a:latin typeface="Verdana" pitchFamily="34" charset="0"/>
                        </a:rPr>
                        <a:t>;i++) s +=(3*i </a:t>
                      </a:r>
                      <a:r>
                        <a:rPr kumimoji="0" lang="en-US" sz="1700" b="0" i="0" u="none" strike="noStrike" cap="none" normalizeH="0" baseline="0" smtClean="0">
                          <a:ln>
                            <a:noFill/>
                          </a:ln>
                          <a:solidFill>
                            <a:schemeClr val="tx1"/>
                          </a:solidFill>
                          <a:effectLst/>
                          <a:latin typeface="Verdana" pitchFamily="34" charset="0"/>
                        </a:rPr>
                        <a:t>-</a:t>
                      </a:r>
                      <a:r>
                        <a:rPr kumimoji="0" lang="ru-RU" sz="1700" b="0" i="0" u="none" strike="noStrike" cap="none" normalizeH="0" baseline="0" smtClean="0">
                          <a:ln>
                            <a:noFill/>
                          </a:ln>
                          <a:solidFill>
                            <a:schemeClr val="tx1"/>
                          </a:solidFill>
                          <a:effectLst/>
                          <a:latin typeface="Verdana" pitchFamily="34" charset="0"/>
                        </a:rPr>
                        <a:t>2); </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3968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700" b="0" i="0" u="none" strike="noStrike" cap="none" normalizeH="0" baseline="0" smtClean="0">
                          <a:ln>
                            <a:noFill/>
                          </a:ln>
                          <a:solidFill>
                            <a:schemeClr val="tx1"/>
                          </a:solidFill>
                          <a:effectLst/>
                          <a:latin typeface="Verdana" pitchFamily="34" charset="0"/>
                          <a:cs typeface="Arial" charset="0"/>
                        </a:rPr>
                        <a:t>9.</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0" lang="en-US" sz="1700" b="0" i="0" u="none" strike="noStrike" cap="none" normalizeH="0" baseline="0" smtClean="0">
                          <a:ln>
                            <a:noFill/>
                          </a:ln>
                          <a:solidFill>
                            <a:srgbClr val="000000"/>
                          </a:solidFill>
                          <a:effectLst/>
                          <a:latin typeface="Verdana" pitchFamily="34" charset="0"/>
                          <a:cs typeface="Times New Roman" pitchFamily="18" charset="0"/>
                        </a:rPr>
                        <a:t>s</a:t>
                      </a:r>
                      <a:r>
                        <a:rPr kumimoji="0" lang="ru-RU" sz="1700" b="0" i="0" u="none" strike="noStrike" cap="none" normalizeH="0" baseline="0" smtClean="0">
                          <a:ln>
                            <a:noFill/>
                          </a:ln>
                          <a:solidFill>
                            <a:srgbClr val="000000"/>
                          </a:solidFill>
                          <a:effectLst/>
                          <a:latin typeface="Verdana" pitchFamily="34" charset="0"/>
                          <a:cs typeface="Times New Roman" pitchFamily="18" charset="0"/>
                        </a:rPr>
                        <a:t>=</a:t>
                      </a:r>
                      <a:r>
                        <a:rPr kumimoji="0" lang="en-US" sz="1700" b="0" i="0" u="none" strike="noStrike" cap="none" normalizeH="0" baseline="0" smtClean="0">
                          <a:ln>
                            <a:noFill/>
                          </a:ln>
                          <a:solidFill>
                            <a:srgbClr val="000000"/>
                          </a:solidFill>
                          <a:effectLst/>
                          <a:latin typeface="Verdana" pitchFamily="34" charset="0"/>
                          <a:cs typeface="Times New Roman" pitchFamily="18" charset="0"/>
                        </a:rPr>
                        <a:t>n</a:t>
                      </a:r>
                      <a:r>
                        <a:rPr kumimoji="0" lang="ru-RU" sz="1700" b="0" i="0" u="none" strike="noStrike" cap="none" normalizeH="0" baseline="0" smtClean="0">
                          <a:ln>
                            <a:noFill/>
                          </a:ln>
                          <a:solidFill>
                            <a:srgbClr val="000000"/>
                          </a:solidFill>
                          <a:effectLst/>
                          <a:latin typeface="Verdana" pitchFamily="34" charset="0"/>
                          <a:cs typeface="Times New Roman" pitchFamily="18" charset="0"/>
                        </a:rPr>
                        <a:t>+(</a:t>
                      </a:r>
                      <a:r>
                        <a:rPr kumimoji="0" lang="en-US" sz="1700" b="0" i="0" u="none" strike="noStrike" cap="none" normalizeH="0" baseline="0" smtClean="0">
                          <a:ln>
                            <a:noFill/>
                          </a:ln>
                          <a:solidFill>
                            <a:srgbClr val="000000"/>
                          </a:solidFill>
                          <a:effectLst/>
                          <a:latin typeface="Verdana" pitchFamily="34" charset="0"/>
                          <a:cs typeface="Times New Roman" pitchFamily="18" charset="0"/>
                        </a:rPr>
                        <a:t>n</a:t>
                      </a:r>
                      <a:r>
                        <a:rPr kumimoji="0" lang="ru-RU" sz="1700" b="0" i="0" u="none" strike="noStrike" cap="none" normalizeH="0" baseline="0" smtClean="0">
                          <a:ln>
                            <a:noFill/>
                          </a:ln>
                          <a:solidFill>
                            <a:srgbClr val="000000"/>
                          </a:solidFill>
                          <a:effectLst/>
                          <a:latin typeface="Verdana" pitchFamily="34" charset="0"/>
                          <a:cs typeface="Times New Roman" pitchFamily="18" charset="0"/>
                        </a:rPr>
                        <a:t>-1)+(</a:t>
                      </a:r>
                      <a:r>
                        <a:rPr kumimoji="0" lang="en-US" sz="1700" b="0" i="0" u="none" strike="noStrike" cap="none" normalizeH="0" baseline="0" smtClean="0">
                          <a:ln>
                            <a:noFill/>
                          </a:ln>
                          <a:solidFill>
                            <a:srgbClr val="000000"/>
                          </a:solidFill>
                          <a:effectLst/>
                          <a:latin typeface="Verdana" pitchFamily="34" charset="0"/>
                          <a:cs typeface="Times New Roman" pitchFamily="18" charset="0"/>
                        </a:rPr>
                        <a:t>n</a:t>
                      </a:r>
                      <a:r>
                        <a:rPr kumimoji="0" lang="ru-RU" sz="1700" b="0" i="0" u="none" strike="noStrike" cap="none" normalizeH="0" baseline="0" smtClean="0">
                          <a:ln>
                            <a:noFill/>
                          </a:ln>
                          <a:solidFill>
                            <a:srgbClr val="000000"/>
                          </a:solidFill>
                          <a:effectLst/>
                          <a:latin typeface="Verdana" pitchFamily="34" charset="0"/>
                          <a:cs typeface="Times New Roman" pitchFamily="18" charset="0"/>
                        </a:rPr>
                        <a:t>-2</a:t>
                      </a:r>
                      <a:r>
                        <a:rPr kumimoji="0" lang="en-US" sz="1700" b="0" i="0" u="none" strike="noStrike" cap="none" normalizeH="0" baseline="0" smtClean="0">
                          <a:ln>
                            <a:noFill/>
                          </a:ln>
                          <a:solidFill>
                            <a:srgbClr val="000000"/>
                          </a:solidFill>
                          <a:effectLst/>
                          <a:latin typeface="Verdana" pitchFamily="34" charset="0"/>
                          <a:cs typeface="Times New Roman" pitchFamily="18" charset="0"/>
                        </a:rPr>
                        <a:t>)</a:t>
                      </a:r>
                      <a:r>
                        <a:rPr kumimoji="0" lang="ru-RU" sz="1700" b="0" i="0" u="none" strike="noStrike" cap="none" normalizeH="0" baseline="0" smtClean="0">
                          <a:ln>
                            <a:noFill/>
                          </a:ln>
                          <a:solidFill>
                            <a:srgbClr val="000000"/>
                          </a:solidFill>
                          <a:effectLst/>
                          <a:latin typeface="Verdana" pitchFamily="34" charset="0"/>
                          <a:cs typeface="Times New Roman" pitchFamily="18" charset="0"/>
                        </a:rPr>
                        <a:t>+.</a:t>
                      </a:r>
                      <a:r>
                        <a:rPr kumimoji="0" lang="en-US" sz="1700" b="0" i="0" u="none" strike="noStrike" cap="none" normalizeH="0" baseline="0" smtClean="0">
                          <a:ln>
                            <a:noFill/>
                          </a:ln>
                          <a:solidFill>
                            <a:srgbClr val="000000"/>
                          </a:solidFill>
                          <a:effectLst/>
                          <a:latin typeface="Verdana" pitchFamily="34" charset="0"/>
                          <a:cs typeface="Times New Roman" pitchFamily="18" charset="0"/>
                        </a:rPr>
                        <a:t>.</a:t>
                      </a:r>
                      <a:r>
                        <a:rPr kumimoji="0" lang="ru-RU" sz="1700" b="0" i="0" u="none" strike="noStrike" cap="none" normalizeH="0" baseline="0" smtClean="0">
                          <a:ln>
                            <a:noFill/>
                          </a:ln>
                          <a:solidFill>
                            <a:srgbClr val="000000"/>
                          </a:solidFill>
                          <a:effectLst/>
                          <a:latin typeface="Verdana" pitchFamily="34" charset="0"/>
                          <a:cs typeface="Times New Roman" pitchFamily="18" charset="0"/>
                        </a:rPr>
                        <a:t>.+1</a:t>
                      </a:r>
                      <a:r>
                        <a:rPr kumimoji="0" lang="ru-RU" sz="1700" b="0" i="0" u="none" strike="noStrike" cap="none" normalizeH="0" baseline="0" smtClean="0">
                          <a:ln>
                            <a:noFill/>
                          </a:ln>
                          <a:solidFill>
                            <a:srgbClr val="000000"/>
                          </a:solidFill>
                          <a:effectLst/>
                          <a:latin typeface="Verdana" pitchFamily="34" charset="0"/>
                        </a:rPr>
                        <a:t> </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700" b="0" i="0" u="none" strike="noStrike" cap="none" normalizeH="0" baseline="0" smtClean="0">
                          <a:ln>
                            <a:noFill/>
                          </a:ln>
                          <a:solidFill>
                            <a:schemeClr val="tx1"/>
                          </a:solidFill>
                          <a:effectLst/>
                          <a:latin typeface="Verdana" pitchFamily="34" charset="0"/>
                        </a:rPr>
                        <a:t>for (int i=</a:t>
                      </a:r>
                      <a:r>
                        <a:rPr kumimoji="0" lang="en-US" sz="1700" b="0" i="0" u="none" strike="noStrike" cap="none" normalizeH="0" baseline="0" smtClean="0">
                          <a:ln>
                            <a:noFill/>
                          </a:ln>
                          <a:solidFill>
                            <a:schemeClr val="tx1"/>
                          </a:solidFill>
                          <a:effectLst/>
                          <a:latin typeface="Verdana" pitchFamily="34" charset="0"/>
                        </a:rPr>
                        <a:t>n</a:t>
                      </a:r>
                      <a:r>
                        <a:rPr kumimoji="0" lang="ru-RU" sz="1700" b="0" i="0" u="none" strike="noStrike" cap="none" normalizeH="0" baseline="0" smtClean="0">
                          <a:ln>
                            <a:noFill/>
                          </a:ln>
                          <a:solidFill>
                            <a:schemeClr val="tx1"/>
                          </a:solidFill>
                          <a:effectLst/>
                          <a:latin typeface="Verdana" pitchFamily="34" charset="0"/>
                        </a:rPr>
                        <a:t>; i&gt;=1; i--) s +=</a:t>
                      </a:r>
                      <a:r>
                        <a:rPr kumimoji="0" lang="en-US" sz="1700" b="0" i="0" u="none" strike="noStrike" cap="none" normalizeH="0" baseline="0" smtClean="0">
                          <a:ln>
                            <a:noFill/>
                          </a:ln>
                          <a:solidFill>
                            <a:schemeClr val="tx1"/>
                          </a:solidFill>
                          <a:effectLst/>
                          <a:latin typeface="Verdana" pitchFamily="34" charset="0"/>
                        </a:rPr>
                        <a:t> </a:t>
                      </a:r>
                      <a:r>
                        <a:rPr kumimoji="0" lang="ru-RU" sz="1700" b="0" i="0" u="none" strike="noStrike" cap="none" normalizeH="0" baseline="0" smtClean="0">
                          <a:ln>
                            <a:noFill/>
                          </a:ln>
                          <a:solidFill>
                            <a:schemeClr val="tx1"/>
                          </a:solidFill>
                          <a:effectLst/>
                          <a:latin typeface="Verdana" pitchFamily="34" charset="0"/>
                        </a:rPr>
                        <a:t>i; </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3762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700" b="0" i="0" u="none" strike="noStrike" cap="none" normalizeH="0" baseline="0" smtClean="0">
                          <a:ln>
                            <a:noFill/>
                          </a:ln>
                          <a:solidFill>
                            <a:schemeClr val="tx1"/>
                          </a:solidFill>
                          <a:effectLst/>
                          <a:latin typeface="Verdana" pitchFamily="34" charset="0"/>
                          <a:cs typeface="Arial" charset="0"/>
                        </a:rPr>
                        <a:t>10.</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0" lang="en-US" sz="1700" b="0" i="0" u="none" strike="noStrike" cap="none" normalizeH="0" baseline="0" smtClean="0">
                          <a:ln>
                            <a:noFill/>
                          </a:ln>
                          <a:solidFill>
                            <a:srgbClr val="000000"/>
                          </a:solidFill>
                          <a:effectLst/>
                          <a:latin typeface="Verdana" pitchFamily="34" charset="0"/>
                          <a:cs typeface="Times New Roman" pitchFamily="18" charset="0"/>
                        </a:rPr>
                        <a:t>s</a:t>
                      </a:r>
                      <a:r>
                        <a:rPr kumimoji="0" lang="ru-RU" sz="1700" b="0" i="0" u="none" strike="noStrike" cap="none" normalizeH="0" baseline="0" smtClean="0">
                          <a:ln>
                            <a:noFill/>
                          </a:ln>
                          <a:solidFill>
                            <a:srgbClr val="000000"/>
                          </a:solidFill>
                          <a:effectLst/>
                          <a:latin typeface="Verdana" pitchFamily="34" charset="0"/>
                          <a:cs typeface="Times New Roman" pitchFamily="18" charset="0"/>
                        </a:rPr>
                        <a:t>=1/2+1/4+1/6+…</a:t>
                      </a:r>
                      <a:r>
                        <a:rPr kumimoji="0" lang="en-US" sz="1700" b="0" i="0" u="none" strike="noStrike" cap="none" normalizeH="0" baseline="0" smtClean="0">
                          <a:ln>
                            <a:noFill/>
                          </a:ln>
                          <a:solidFill>
                            <a:srgbClr val="000000"/>
                          </a:solidFill>
                          <a:effectLst/>
                          <a:latin typeface="Verdana" pitchFamily="34" charset="0"/>
                          <a:cs typeface="Times New Roman" pitchFamily="18" charset="0"/>
                        </a:rPr>
                        <a:t>+1/(2n)</a:t>
                      </a:r>
                      <a:endParaRPr kumimoji="0" lang="ru-RU" sz="1700" b="0" i="0" u="none" strike="noStrike" cap="none" normalizeH="0" baseline="0" smtClean="0">
                        <a:ln>
                          <a:noFill/>
                        </a:ln>
                        <a:solidFill>
                          <a:srgbClr val="000000"/>
                        </a:solidFill>
                        <a:effectLst/>
                        <a:latin typeface="Verdana" pitchFamily="34" charset="0"/>
                        <a:cs typeface="Times New Roman" pitchFamily="18"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700" b="0" i="0" u="none" strike="noStrike" cap="none" normalizeH="0" baseline="0" smtClean="0">
                          <a:ln>
                            <a:noFill/>
                          </a:ln>
                          <a:solidFill>
                            <a:schemeClr val="tx1"/>
                          </a:solidFill>
                          <a:effectLst/>
                          <a:latin typeface="Verdana" pitchFamily="34" charset="0"/>
                        </a:rPr>
                        <a:t>for (i=1; i&lt;=</a:t>
                      </a:r>
                      <a:r>
                        <a:rPr kumimoji="0" lang="en-US" sz="1700" b="0" i="0" u="none" strike="noStrike" cap="none" normalizeH="0" baseline="0" smtClean="0">
                          <a:ln>
                            <a:noFill/>
                          </a:ln>
                          <a:solidFill>
                            <a:schemeClr val="tx1"/>
                          </a:solidFill>
                          <a:effectLst/>
                          <a:latin typeface="Verdana" pitchFamily="34" charset="0"/>
                        </a:rPr>
                        <a:t>n</a:t>
                      </a:r>
                      <a:r>
                        <a:rPr kumimoji="0" lang="ru-RU" sz="1700" b="0" i="0" u="none" strike="noStrike" cap="none" normalizeH="0" baseline="0" smtClean="0">
                          <a:ln>
                            <a:noFill/>
                          </a:ln>
                          <a:solidFill>
                            <a:schemeClr val="tx1"/>
                          </a:solidFill>
                          <a:effectLst/>
                          <a:latin typeface="Verdana" pitchFamily="34" charset="0"/>
                        </a:rPr>
                        <a:t>; i++) s +=1./(i*2); </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bl>
          </a:graphicData>
        </a:graphic>
      </p:graphicFrame>
      <p:sp>
        <p:nvSpPr>
          <p:cNvPr id="22605" name="Номер слайда 5"/>
          <p:cNvSpPr txBox="1">
            <a:spLocks noGrp="1"/>
          </p:cNvSpPr>
          <p:nvPr/>
        </p:nvSpPr>
        <p:spPr bwMode="auto">
          <a:xfrm>
            <a:off x="6553200" y="6243638"/>
            <a:ext cx="2133600" cy="457200"/>
          </a:xfrm>
          <a:prstGeom prst="rect">
            <a:avLst/>
          </a:prstGeom>
          <a:noFill/>
          <a:ln w="9525">
            <a:noFill/>
            <a:miter lim="800000"/>
            <a:headEnd/>
            <a:tailEnd/>
          </a:ln>
        </p:spPr>
        <p:txBody>
          <a:bodyPr anchor="ctr"/>
          <a:lstStyle/>
          <a:p>
            <a:pPr algn="ctr"/>
            <a:fld id="{6ACA78CF-3C90-4A8B-8BDB-D32D5E3434CA}" type="slidenum">
              <a:rPr lang="ru-RU" sz="1400" b="1">
                <a:solidFill>
                  <a:srgbClr val="FFFFFF"/>
                </a:solidFill>
              </a:rPr>
              <a:pPr algn="ctr"/>
              <a:t>10</a:t>
            </a:fld>
            <a:endParaRPr lang="ru-RU" sz="1400" b="1">
              <a:solidFill>
                <a:srgbClr val="FFFFFF"/>
              </a:solidFill>
            </a:endParaRPr>
          </a:p>
        </p:txBody>
      </p:sp>
      <p:sp>
        <p:nvSpPr>
          <p:cNvPr id="22730" name="AutoShape 202">
            <a:hlinkClick r:id="rId2" action="ppaction://hlinksldjump" highlightClick="1"/>
          </p:cNvPr>
          <p:cNvSpPr>
            <a:spLocks noChangeArrowheads="1"/>
          </p:cNvSpPr>
          <p:nvPr/>
        </p:nvSpPr>
        <p:spPr bwMode="auto">
          <a:xfrm>
            <a:off x="8748713" y="6497638"/>
            <a:ext cx="395287" cy="360362"/>
          </a:xfrm>
          <a:prstGeom prst="actionButtonReturn">
            <a:avLst/>
          </a:prstGeom>
          <a:solidFill>
            <a:schemeClr val="accent1"/>
          </a:solidFill>
          <a:ln w="9525">
            <a:noFill/>
            <a:miter lim="800000"/>
            <a:headEnd/>
            <a:tailEnd/>
          </a:ln>
          <a:effectLst/>
        </p:spPr>
        <p:txBody>
          <a:bodyPr wrap="none" anchor="ctr"/>
          <a:lstStyle/>
          <a:p>
            <a:endParaRPr lang="ru-RU"/>
          </a:p>
        </p:txBody>
      </p:sp>
      <p:sp>
        <p:nvSpPr>
          <p:cNvPr id="3077" name="Rectangle 5"/>
          <p:cNvSpPr>
            <a:spLocks noChangeArrowheads="1"/>
          </p:cNvSpPr>
          <p:nvPr/>
        </p:nvSpPr>
        <p:spPr bwMode="auto">
          <a:xfrm>
            <a:off x="4356100" y="1700213"/>
            <a:ext cx="4248150" cy="4465637"/>
          </a:xfrm>
          <a:prstGeom prst="rect">
            <a:avLst/>
          </a:prstGeom>
          <a:gradFill rotWithShape="1">
            <a:gsLst>
              <a:gs pos="0">
                <a:schemeClr val="hlink"/>
              </a:gs>
              <a:gs pos="50000">
                <a:schemeClr val="accent2"/>
              </a:gs>
              <a:gs pos="100000">
                <a:schemeClr val="hlink"/>
              </a:gs>
            </a:gsLst>
            <a:lin ang="5400000" scaled="1"/>
          </a:gradFill>
          <a:ln w="9525">
            <a:solidFill>
              <a:schemeClr val="folHlink"/>
            </a:solidFill>
            <a:miter lim="800000"/>
            <a:headEnd/>
            <a:tailEnd/>
          </a:ln>
        </p:spPr>
        <p:txBody>
          <a:bodyPr wrap="none" anchor="ctr"/>
          <a:lstStyle/>
          <a:p>
            <a:pPr algn="ctr"/>
            <a:r>
              <a:rPr lang="ru-RU" sz="1600">
                <a:solidFill>
                  <a:schemeClr val="bg1"/>
                </a:solidFill>
              </a:rPr>
              <a:t>Для </a:t>
            </a:r>
          </a:p>
          <a:p>
            <a:pPr algn="ctr"/>
            <a:r>
              <a:rPr lang="ru-RU" sz="1600">
                <a:solidFill>
                  <a:schemeClr val="bg1"/>
                </a:solidFill>
              </a:rPr>
              <a:t>просмотра </a:t>
            </a:r>
          </a:p>
          <a:p>
            <a:pPr algn="ctr"/>
            <a:r>
              <a:rPr lang="ru-RU" sz="1600">
                <a:solidFill>
                  <a:schemeClr val="bg1"/>
                </a:solidFill>
              </a:rPr>
              <a:t>ответа </a:t>
            </a:r>
          </a:p>
          <a:p>
            <a:pPr algn="ctr"/>
            <a:r>
              <a:rPr lang="ru-RU" sz="1600">
                <a:solidFill>
                  <a:schemeClr val="bg1"/>
                </a:solidFill>
              </a:rPr>
              <a:t>щелкните </a:t>
            </a:r>
          </a:p>
          <a:p>
            <a:pPr algn="ctr"/>
            <a:r>
              <a:rPr lang="ru-RU" sz="1600">
                <a:solidFill>
                  <a:schemeClr val="bg1"/>
                </a:solidFill>
              </a:rPr>
              <a:t>мышью</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3077"/>
                                        </p:tgtEl>
                                      </p:cBhvr>
                                    </p:animEffect>
                                    <p:set>
                                      <p:cBhvr>
                                        <p:cTn id="7" dur="1" fill="hold">
                                          <p:stCondLst>
                                            <p:cond delay="499"/>
                                          </p:stCondLst>
                                        </p:cTn>
                                        <p:tgtEl>
                                          <p:spTgt spid="307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Номер слайда 5"/>
          <p:cNvSpPr>
            <a:spLocks noGrp="1"/>
          </p:cNvSpPr>
          <p:nvPr>
            <p:ph type="sldNum" sz="quarter" idx="12"/>
          </p:nvPr>
        </p:nvSpPr>
        <p:spPr/>
        <p:txBody>
          <a:bodyPr/>
          <a:lstStyle/>
          <a:p>
            <a:pPr>
              <a:defRPr/>
            </a:pPr>
            <a:fld id="{ABB17391-4501-4FFB-811B-EA0D6F9455B8}" type="slidenum">
              <a:rPr lang="ru-RU"/>
              <a:pPr>
                <a:defRPr/>
              </a:pPr>
              <a:t>11</a:t>
            </a:fld>
            <a:endParaRPr lang="ru-RU"/>
          </a:p>
        </p:txBody>
      </p:sp>
      <p:sp>
        <p:nvSpPr>
          <p:cNvPr id="23554" name="Rectangle 2"/>
          <p:cNvSpPr>
            <a:spLocks noGrp="1" noChangeArrowheads="1"/>
          </p:cNvSpPr>
          <p:nvPr>
            <p:ph type="title"/>
          </p:nvPr>
        </p:nvSpPr>
        <p:spPr>
          <a:xfrm>
            <a:off x="684213" y="360363"/>
            <a:ext cx="7920037" cy="547687"/>
          </a:xfrm>
        </p:spPr>
        <p:txBody>
          <a:bodyPr/>
          <a:lstStyle/>
          <a:p>
            <a:pPr algn="ctr" eaLnBrk="1" hangingPunct="1"/>
            <a:r>
              <a:rPr lang="ru-RU" sz="2400" b="1" smtClean="0">
                <a:solidFill>
                  <a:srgbClr val="8A2E4E"/>
                </a:solidFill>
                <a:latin typeface="Arial" charset="0"/>
              </a:rPr>
              <a:t>Задание 2.4.  Определить значение переменной с</a:t>
            </a:r>
            <a:r>
              <a:rPr lang="ru-RU" sz="2800" b="1" smtClean="0">
                <a:solidFill>
                  <a:srgbClr val="8A2E4E"/>
                </a:solidFill>
                <a:latin typeface="Arial" charset="0"/>
              </a:rPr>
              <a:t> </a:t>
            </a:r>
          </a:p>
        </p:txBody>
      </p:sp>
      <p:sp>
        <p:nvSpPr>
          <p:cNvPr id="23605" name="Номер слайда 5"/>
          <p:cNvSpPr txBox="1">
            <a:spLocks noGrp="1"/>
          </p:cNvSpPr>
          <p:nvPr/>
        </p:nvSpPr>
        <p:spPr bwMode="auto">
          <a:xfrm>
            <a:off x="6553200" y="6243638"/>
            <a:ext cx="2133600" cy="457200"/>
          </a:xfrm>
          <a:prstGeom prst="rect">
            <a:avLst/>
          </a:prstGeom>
          <a:noFill/>
          <a:ln w="9525">
            <a:noFill/>
            <a:miter lim="800000"/>
            <a:headEnd/>
            <a:tailEnd/>
          </a:ln>
        </p:spPr>
        <p:txBody>
          <a:bodyPr anchor="ctr"/>
          <a:lstStyle/>
          <a:p>
            <a:pPr algn="ctr"/>
            <a:fld id="{7DD1B324-D9AF-49DB-A464-3A73A16FE878}" type="slidenum">
              <a:rPr lang="ru-RU" sz="1400" b="1">
                <a:solidFill>
                  <a:srgbClr val="FFFFFF"/>
                </a:solidFill>
              </a:rPr>
              <a:pPr algn="ctr"/>
              <a:t>11</a:t>
            </a:fld>
            <a:endParaRPr lang="ru-RU" sz="1400" b="1">
              <a:solidFill>
                <a:srgbClr val="FFFFFF"/>
              </a:solidFill>
            </a:endParaRPr>
          </a:p>
        </p:txBody>
      </p:sp>
      <p:sp>
        <p:nvSpPr>
          <p:cNvPr id="23700" name="AutoShape 148">
            <a:hlinkClick r:id="rId2" action="ppaction://hlinksldjump" highlightClick="1"/>
          </p:cNvPr>
          <p:cNvSpPr>
            <a:spLocks noChangeArrowheads="1"/>
          </p:cNvSpPr>
          <p:nvPr/>
        </p:nvSpPr>
        <p:spPr bwMode="auto">
          <a:xfrm>
            <a:off x="107950" y="6308725"/>
            <a:ext cx="395288" cy="360363"/>
          </a:xfrm>
          <a:prstGeom prst="actionButtonReturn">
            <a:avLst/>
          </a:prstGeom>
          <a:solidFill>
            <a:schemeClr val="accent1"/>
          </a:solidFill>
          <a:ln w="9525">
            <a:noFill/>
            <a:miter lim="800000"/>
            <a:headEnd/>
            <a:tailEnd/>
          </a:ln>
          <a:effectLst/>
        </p:spPr>
        <p:txBody>
          <a:bodyPr wrap="none" anchor="ctr"/>
          <a:lstStyle/>
          <a:p>
            <a:endParaRPr lang="ru-RU"/>
          </a:p>
        </p:txBody>
      </p:sp>
      <p:graphicFrame>
        <p:nvGraphicFramePr>
          <p:cNvPr id="24022" name="Group 470"/>
          <p:cNvGraphicFramePr>
            <a:graphicFrameLocks noGrp="1"/>
          </p:cNvGraphicFramePr>
          <p:nvPr/>
        </p:nvGraphicFramePr>
        <p:xfrm>
          <a:off x="684213" y="1855788"/>
          <a:ext cx="8064500" cy="4602163"/>
        </p:xfrm>
        <a:graphic>
          <a:graphicData uri="http://schemas.openxmlformats.org/drawingml/2006/table">
            <a:tbl>
              <a:tblPr/>
              <a:tblGrid>
                <a:gridCol w="503237"/>
                <a:gridCol w="6510338"/>
                <a:gridCol w="1050925"/>
              </a:tblGrid>
              <a:tr h="431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Verdana" pitchFamily="34" charset="0"/>
                          <a:cs typeface="Times New Roman" pitchFamily="18"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Verdana" pitchFamily="34" charset="0"/>
                          <a:cs typeface="Times New Roman" pitchFamily="18" charset="0"/>
                        </a:rPr>
                        <a:t>п/п</a:t>
                      </a:r>
                      <a:endParaRPr kumimoji="0" lang="ru-RU" sz="14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chemeClr val="tx1"/>
                          </a:solidFill>
                          <a:effectLst/>
                          <a:latin typeface="Verdana" pitchFamily="34" charset="0"/>
                          <a:cs typeface="Times New Roman" pitchFamily="18" charset="0"/>
                        </a:rPr>
                        <a:t>Задание</a:t>
                      </a:r>
                      <a:endParaRPr kumimoji="0" lang="ru-RU" sz="1400" b="1" i="0" u="none" strike="noStrike" cap="none" normalizeH="0" baseline="0" smtClean="0">
                        <a:ln>
                          <a:noFill/>
                        </a:ln>
                        <a:solidFill>
                          <a:schemeClr val="tx1"/>
                        </a:solidFill>
                        <a:effectLst/>
                        <a:latin typeface="Verdana" pitchFamily="34" charset="0"/>
                        <a:cs typeface="Arial" charset="0"/>
                      </a:endParaRPr>
                    </a:p>
                  </a:txBody>
                  <a:tcPr anchor="ct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chemeClr val="tx1"/>
                          </a:solidFill>
                          <a:effectLst/>
                          <a:latin typeface="Verdana" pitchFamily="34" charset="0"/>
                          <a:cs typeface="Times New Roman" pitchFamily="18" charset="0"/>
                        </a:rPr>
                        <a:t>Ответ </a:t>
                      </a:r>
                      <a:endParaRPr kumimoji="0" lang="ru-RU" sz="1400" b="1" i="0" u="none" strike="noStrike" cap="none" normalizeH="0" baseline="0" smtClean="0">
                        <a:ln>
                          <a:noFill/>
                        </a:ln>
                        <a:solidFill>
                          <a:schemeClr val="tx1"/>
                        </a:solidFill>
                        <a:effectLst/>
                        <a:latin typeface="Verdana" pitchFamily="34" charset="0"/>
                        <a:cs typeface="Arial" charset="0"/>
                      </a:endParaRPr>
                    </a:p>
                  </a:txBody>
                  <a:tcPr anchor="ct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r>
              <a:tr h="27463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Verdana" pitchFamily="34" charset="0"/>
                          <a:cs typeface="Times New Roman" pitchFamily="18" charset="0"/>
                        </a:rPr>
                        <a:t>1</a:t>
                      </a:r>
                      <a:r>
                        <a:rPr kumimoji="0" lang="ru-RU" sz="1400" b="0" i="0" u="none" strike="noStrike" cap="none" normalizeH="0" baseline="0" smtClean="0">
                          <a:ln>
                            <a:noFill/>
                          </a:ln>
                          <a:solidFill>
                            <a:schemeClr val="tx1"/>
                          </a:solidFill>
                          <a:effectLst/>
                          <a:latin typeface="Arial" charset="0"/>
                          <a:cs typeface="Times New Roman" pitchFamily="18" charset="0"/>
                        </a:rPr>
                        <a:t>.</a:t>
                      </a:r>
                      <a:endParaRPr kumimoji="0" lang="ru-RU" sz="1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Times New Roman" pitchFamily="18" charset="0"/>
                        </a:rPr>
                        <a:t>a = 30; b = 6; a = a / 2 * b; if (a &gt; b) c = a - 3 * b; else c = a + 3 * b;</a:t>
                      </a:r>
                      <a:endParaRPr kumimoji="0" lang="en-US" sz="13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Times New Roman" pitchFamily="18" charset="0"/>
                        </a:rPr>
                        <a:t>c = 72</a:t>
                      </a:r>
                      <a:endParaRPr kumimoji="0" lang="en-US" sz="13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r>
              <a:tr h="33178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Verdana" pitchFamily="34" charset="0"/>
                          <a:cs typeface="Times New Roman" pitchFamily="18" charset="0"/>
                        </a:rPr>
                        <a:t>2</a:t>
                      </a:r>
                      <a:r>
                        <a:rPr kumimoji="0" lang="ru-RU" sz="1400" b="0" i="0" u="none" strike="noStrike" cap="none" normalizeH="0" baseline="0" smtClean="0">
                          <a:ln>
                            <a:noFill/>
                          </a:ln>
                          <a:solidFill>
                            <a:schemeClr val="tx1"/>
                          </a:solidFill>
                          <a:effectLst/>
                          <a:latin typeface="Arial" charset="0"/>
                          <a:cs typeface="Times New Roman" pitchFamily="18" charset="0"/>
                        </a:rPr>
                        <a:t>.</a:t>
                      </a:r>
                      <a:endParaRPr kumimoji="0" lang="ru-RU" sz="1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Times New Roman" pitchFamily="18" charset="0"/>
                        </a:rPr>
                        <a:t>a = 30; b = 6; a = a / 2 * b;if (a &gt; b) c = a - 4 * b; else c = a + 4 * b;</a:t>
                      </a:r>
                      <a:endParaRPr kumimoji="0" lang="en-US" sz="13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Times New Roman" pitchFamily="18" charset="0"/>
                        </a:rPr>
                        <a:t>c = 66</a:t>
                      </a:r>
                      <a:endParaRPr kumimoji="0" lang="en-US" sz="13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r>
              <a:tr h="39687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Verdana" pitchFamily="34" charset="0"/>
                          <a:cs typeface="Times New Roman" pitchFamily="18" charset="0"/>
                        </a:rPr>
                        <a:t>3</a:t>
                      </a:r>
                      <a:r>
                        <a:rPr kumimoji="0" lang="ru-RU" sz="1400" b="0" i="0" u="none" strike="noStrike" cap="none" normalizeH="0" baseline="0" smtClean="0">
                          <a:ln>
                            <a:noFill/>
                          </a:ln>
                          <a:solidFill>
                            <a:schemeClr val="tx1"/>
                          </a:solidFill>
                          <a:effectLst/>
                          <a:latin typeface="Arial" charset="0"/>
                          <a:cs typeface="Times New Roman" pitchFamily="18" charset="0"/>
                        </a:rPr>
                        <a:t>.</a:t>
                      </a:r>
                      <a:endParaRPr kumimoji="0" lang="ru-RU" sz="1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Times New Roman" pitchFamily="18" charset="0"/>
                        </a:rPr>
                        <a:t>a</a:t>
                      </a:r>
                      <a:r>
                        <a:rPr kumimoji="0" lang="ru-RU" sz="1300" b="0" i="0" u="none" strike="noStrike" cap="none" normalizeH="0" baseline="0" smtClean="0">
                          <a:ln>
                            <a:noFill/>
                          </a:ln>
                          <a:solidFill>
                            <a:schemeClr val="tx1"/>
                          </a:solidFill>
                          <a:effectLst/>
                          <a:latin typeface="Verdana" pitchFamily="34" charset="0"/>
                          <a:cs typeface="Times New Roman" pitchFamily="18" charset="0"/>
                        </a:rPr>
                        <a:t> = 22; </a:t>
                      </a:r>
                      <a:r>
                        <a:rPr kumimoji="0" lang="en-US" sz="1300" b="0" i="0" u="none" strike="noStrike" cap="none" normalizeH="0" baseline="0" smtClean="0">
                          <a:ln>
                            <a:noFill/>
                          </a:ln>
                          <a:solidFill>
                            <a:schemeClr val="tx1"/>
                          </a:solidFill>
                          <a:effectLst/>
                          <a:latin typeface="Verdana" pitchFamily="34" charset="0"/>
                          <a:cs typeface="Times New Roman" pitchFamily="18" charset="0"/>
                        </a:rPr>
                        <a:t>b</a:t>
                      </a:r>
                      <a:r>
                        <a:rPr kumimoji="0" lang="ru-RU" sz="1300" b="0" i="0" u="none" strike="noStrike" cap="none" normalizeH="0" baseline="0" smtClean="0">
                          <a:ln>
                            <a:noFill/>
                          </a:ln>
                          <a:solidFill>
                            <a:schemeClr val="tx1"/>
                          </a:solidFill>
                          <a:effectLst/>
                          <a:latin typeface="Verdana" pitchFamily="34" charset="0"/>
                          <a:cs typeface="Times New Roman" pitchFamily="18" charset="0"/>
                        </a:rPr>
                        <a:t> = 3; </a:t>
                      </a:r>
                      <a:r>
                        <a:rPr kumimoji="0" lang="en-US" sz="1300" b="0" i="0" u="none" strike="noStrike" cap="none" normalizeH="0" baseline="0" smtClean="0">
                          <a:ln>
                            <a:noFill/>
                          </a:ln>
                          <a:solidFill>
                            <a:schemeClr val="tx1"/>
                          </a:solidFill>
                          <a:effectLst/>
                          <a:latin typeface="Verdana" pitchFamily="34" charset="0"/>
                          <a:cs typeface="Times New Roman" pitchFamily="18" charset="0"/>
                        </a:rPr>
                        <a:t>a</a:t>
                      </a:r>
                      <a:r>
                        <a:rPr kumimoji="0" lang="ru-RU" sz="1300" b="0" i="0" u="none" strike="noStrike" cap="none" normalizeH="0" baseline="0" smtClean="0">
                          <a:ln>
                            <a:noFill/>
                          </a:ln>
                          <a:solidFill>
                            <a:schemeClr val="tx1"/>
                          </a:solidFill>
                          <a:effectLst/>
                          <a:latin typeface="Verdana" pitchFamily="34" charset="0"/>
                          <a:cs typeface="Times New Roman" pitchFamily="18" charset="0"/>
                        </a:rPr>
                        <a:t> = - 2 * </a:t>
                      </a:r>
                      <a:r>
                        <a:rPr kumimoji="0" lang="en-US" sz="1300" b="0" i="0" u="none" strike="noStrike" cap="none" normalizeH="0" baseline="0" smtClean="0">
                          <a:ln>
                            <a:noFill/>
                          </a:ln>
                          <a:solidFill>
                            <a:schemeClr val="tx1"/>
                          </a:solidFill>
                          <a:effectLst/>
                          <a:latin typeface="Verdana" pitchFamily="34" charset="0"/>
                          <a:cs typeface="Times New Roman" pitchFamily="18" charset="0"/>
                        </a:rPr>
                        <a:t>b</a:t>
                      </a:r>
                      <a:r>
                        <a:rPr kumimoji="0" lang="ru-RU" sz="1300" b="0" i="0" u="none" strike="noStrike" cap="none" normalizeH="0" baseline="0" smtClean="0">
                          <a:ln>
                            <a:noFill/>
                          </a:ln>
                          <a:solidFill>
                            <a:schemeClr val="tx1"/>
                          </a:solidFill>
                          <a:effectLst/>
                          <a:latin typeface="Verdana" pitchFamily="34" charset="0"/>
                          <a:cs typeface="Times New Roman" pitchFamily="18" charset="0"/>
                        </a:rPr>
                        <a:t> + </a:t>
                      </a:r>
                      <a:r>
                        <a:rPr kumimoji="0" lang="en-US" sz="1300" b="0" i="0" u="none" strike="noStrike" cap="none" normalizeH="0" baseline="0" smtClean="0">
                          <a:ln>
                            <a:noFill/>
                          </a:ln>
                          <a:solidFill>
                            <a:schemeClr val="tx1"/>
                          </a:solidFill>
                          <a:effectLst/>
                          <a:latin typeface="Verdana" pitchFamily="34" charset="0"/>
                          <a:cs typeface="Times New Roman" pitchFamily="18" charset="0"/>
                        </a:rPr>
                        <a:t>a</a:t>
                      </a:r>
                      <a:r>
                        <a:rPr kumimoji="0" lang="ru-RU" sz="1300" b="0" i="0" u="none" strike="noStrike" cap="none" normalizeH="0" baseline="0" smtClean="0">
                          <a:ln>
                            <a:noFill/>
                          </a:ln>
                          <a:solidFill>
                            <a:schemeClr val="tx1"/>
                          </a:solidFill>
                          <a:effectLst/>
                          <a:latin typeface="Verdana" pitchFamily="34" charset="0"/>
                          <a:cs typeface="Times New Roman" pitchFamily="18" charset="0"/>
                        </a:rPr>
                        <a:t> / 2; </a:t>
                      </a:r>
                      <a:r>
                        <a:rPr kumimoji="0" lang="en-US" sz="1300" b="0" i="0" u="none" strike="noStrike" cap="none" normalizeH="0" baseline="0" smtClean="0">
                          <a:ln>
                            <a:noFill/>
                          </a:ln>
                          <a:solidFill>
                            <a:schemeClr val="tx1"/>
                          </a:solidFill>
                          <a:effectLst/>
                          <a:latin typeface="Verdana" pitchFamily="34" charset="0"/>
                          <a:cs typeface="Times New Roman" pitchFamily="18" charset="0"/>
                        </a:rPr>
                        <a:t>if</a:t>
                      </a:r>
                      <a:r>
                        <a:rPr kumimoji="0" lang="ru-RU" sz="1300" b="0" i="0" u="none" strike="noStrike" cap="none" normalizeH="0" baseline="0" smtClean="0">
                          <a:ln>
                            <a:noFill/>
                          </a:ln>
                          <a:solidFill>
                            <a:schemeClr val="tx1"/>
                          </a:solidFill>
                          <a:effectLst/>
                          <a:latin typeface="Verdana" pitchFamily="34" charset="0"/>
                          <a:cs typeface="Times New Roman" pitchFamily="18" charset="0"/>
                        </a:rPr>
                        <a:t> (</a:t>
                      </a:r>
                      <a:r>
                        <a:rPr kumimoji="0" lang="en-US" sz="1300" b="0" i="0" u="none" strike="noStrike" cap="none" normalizeH="0" baseline="0" smtClean="0">
                          <a:ln>
                            <a:noFill/>
                          </a:ln>
                          <a:solidFill>
                            <a:schemeClr val="tx1"/>
                          </a:solidFill>
                          <a:effectLst/>
                          <a:latin typeface="Verdana" pitchFamily="34" charset="0"/>
                          <a:cs typeface="Times New Roman" pitchFamily="18" charset="0"/>
                        </a:rPr>
                        <a:t>a</a:t>
                      </a:r>
                      <a:r>
                        <a:rPr kumimoji="0" lang="ru-RU" sz="1300" b="0" i="0" u="none" strike="noStrike" cap="none" normalizeH="0" baseline="0" smtClean="0">
                          <a:ln>
                            <a:noFill/>
                          </a:ln>
                          <a:solidFill>
                            <a:schemeClr val="tx1"/>
                          </a:solidFill>
                          <a:effectLst/>
                          <a:latin typeface="Verdana" pitchFamily="34" charset="0"/>
                          <a:cs typeface="Times New Roman" pitchFamily="18" charset="0"/>
                        </a:rPr>
                        <a:t> &lt; </a:t>
                      </a:r>
                      <a:r>
                        <a:rPr kumimoji="0" lang="en-US" sz="1300" b="0" i="0" u="none" strike="noStrike" cap="none" normalizeH="0" baseline="0" smtClean="0">
                          <a:ln>
                            <a:noFill/>
                          </a:ln>
                          <a:solidFill>
                            <a:schemeClr val="tx1"/>
                          </a:solidFill>
                          <a:effectLst/>
                          <a:latin typeface="Verdana" pitchFamily="34" charset="0"/>
                          <a:cs typeface="Times New Roman" pitchFamily="18" charset="0"/>
                        </a:rPr>
                        <a:t>b</a:t>
                      </a:r>
                      <a:r>
                        <a:rPr kumimoji="0" lang="ru-RU" sz="1300" b="0" i="0" u="none" strike="noStrike" cap="none" normalizeH="0" baseline="0" smtClean="0">
                          <a:ln>
                            <a:noFill/>
                          </a:ln>
                          <a:solidFill>
                            <a:schemeClr val="tx1"/>
                          </a:solidFill>
                          <a:effectLst/>
                          <a:latin typeface="Verdana" pitchFamily="34" charset="0"/>
                          <a:cs typeface="Times New Roman" pitchFamily="18" charset="0"/>
                        </a:rPr>
                        <a:t>) </a:t>
                      </a:r>
                      <a:r>
                        <a:rPr kumimoji="0" lang="en-US" sz="1300" b="0" i="0" u="none" strike="noStrike" cap="none" normalizeH="0" baseline="0" smtClean="0">
                          <a:ln>
                            <a:noFill/>
                          </a:ln>
                          <a:solidFill>
                            <a:schemeClr val="tx1"/>
                          </a:solidFill>
                          <a:effectLst/>
                          <a:latin typeface="Verdana" pitchFamily="34" charset="0"/>
                          <a:cs typeface="Times New Roman" pitchFamily="18" charset="0"/>
                        </a:rPr>
                        <a:t>c</a:t>
                      </a:r>
                      <a:r>
                        <a:rPr kumimoji="0" lang="ru-RU" sz="1300" b="0" i="0" u="none" strike="noStrike" cap="none" normalizeH="0" baseline="0" smtClean="0">
                          <a:ln>
                            <a:noFill/>
                          </a:ln>
                          <a:solidFill>
                            <a:schemeClr val="tx1"/>
                          </a:solidFill>
                          <a:effectLst/>
                          <a:latin typeface="Verdana" pitchFamily="34" charset="0"/>
                          <a:cs typeface="Times New Roman" pitchFamily="18" charset="0"/>
                        </a:rPr>
                        <a:t> = 4 * </a:t>
                      </a:r>
                      <a:r>
                        <a:rPr kumimoji="0" lang="en-US" sz="1300" b="0" i="0" u="none" strike="noStrike" cap="none" normalizeH="0" baseline="0" smtClean="0">
                          <a:ln>
                            <a:noFill/>
                          </a:ln>
                          <a:solidFill>
                            <a:schemeClr val="tx1"/>
                          </a:solidFill>
                          <a:effectLst/>
                          <a:latin typeface="Verdana" pitchFamily="34" charset="0"/>
                          <a:cs typeface="Times New Roman" pitchFamily="18" charset="0"/>
                        </a:rPr>
                        <a:t>b</a:t>
                      </a:r>
                      <a:r>
                        <a:rPr kumimoji="0" lang="ru-RU" sz="1300" b="0" i="0" u="none" strike="noStrike" cap="none" normalizeH="0" baseline="0" smtClean="0">
                          <a:ln>
                            <a:noFill/>
                          </a:ln>
                          <a:solidFill>
                            <a:schemeClr val="tx1"/>
                          </a:solidFill>
                          <a:effectLst/>
                          <a:latin typeface="Verdana" pitchFamily="34" charset="0"/>
                          <a:cs typeface="Times New Roman" pitchFamily="18" charset="0"/>
                        </a:rPr>
                        <a:t> – 3 * </a:t>
                      </a:r>
                      <a:r>
                        <a:rPr kumimoji="0" lang="en-US" sz="1300" b="0" i="0" u="none" strike="noStrike" cap="none" normalizeH="0" baseline="0" smtClean="0">
                          <a:ln>
                            <a:noFill/>
                          </a:ln>
                          <a:solidFill>
                            <a:schemeClr val="tx1"/>
                          </a:solidFill>
                          <a:effectLst/>
                          <a:latin typeface="Verdana" pitchFamily="34" charset="0"/>
                          <a:cs typeface="Times New Roman" pitchFamily="18" charset="0"/>
                        </a:rPr>
                        <a:t>a</a:t>
                      </a:r>
                      <a:r>
                        <a:rPr kumimoji="0" lang="ru-RU" sz="1300" b="0" i="0" u="none" strike="noStrike" cap="none" normalizeH="0" baseline="0" smtClean="0">
                          <a:ln>
                            <a:noFill/>
                          </a:ln>
                          <a:solidFill>
                            <a:schemeClr val="tx1"/>
                          </a:solidFill>
                          <a:effectLst/>
                          <a:latin typeface="Verdana" pitchFamily="34" charset="0"/>
                          <a:cs typeface="Times New Roman"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Times New Roman" pitchFamily="18" charset="0"/>
                        </a:rPr>
                        <a:t>else c</a:t>
                      </a:r>
                      <a:r>
                        <a:rPr kumimoji="0" lang="ru-RU" sz="1300" b="0" i="0" u="none" strike="noStrike" cap="none" normalizeH="0" baseline="0" smtClean="0">
                          <a:ln>
                            <a:noFill/>
                          </a:ln>
                          <a:solidFill>
                            <a:schemeClr val="tx1"/>
                          </a:solidFill>
                          <a:effectLst/>
                          <a:latin typeface="Verdana" pitchFamily="34" charset="0"/>
                          <a:cs typeface="Times New Roman" pitchFamily="18" charset="0"/>
                        </a:rPr>
                        <a:t> = 3 * </a:t>
                      </a:r>
                      <a:r>
                        <a:rPr kumimoji="0" lang="en-US" sz="1300" b="0" i="0" u="none" strike="noStrike" cap="none" normalizeH="0" baseline="0" smtClean="0">
                          <a:ln>
                            <a:noFill/>
                          </a:ln>
                          <a:solidFill>
                            <a:schemeClr val="tx1"/>
                          </a:solidFill>
                          <a:effectLst/>
                          <a:latin typeface="Verdana" pitchFamily="34" charset="0"/>
                          <a:cs typeface="Times New Roman" pitchFamily="18" charset="0"/>
                        </a:rPr>
                        <a:t>a</a:t>
                      </a:r>
                      <a:r>
                        <a:rPr kumimoji="0" lang="ru-RU" sz="1300" b="0" i="0" u="none" strike="noStrike" cap="none" normalizeH="0" baseline="0" smtClean="0">
                          <a:ln>
                            <a:noFill/>
                          </a:ln>
                          <a:solidFill>
                            <a:schemeClr val="tx1"/>
                          </a:solidFill>
                          <a:effectLst/>
                          <a:latin typeface="Verdana" pitchFamily="34" charset="0"/>
                          <a:cs typeface="Times New Roman" pitchFamily="18" charset="0"/>
                        </a:rPr>
                        <a:t> + 4 * </a:t>
                      </a:r>
                      <a:r>
                        <a:rPr kumimoji="0" lang="en-US" sz="1300" b="0" i="0" u="none" strike="noStrike" cap="none" normalizeH="0" baseline="0" smtClean="0">
                          <a:ln>
                            <a:noFill/>
                          </a:ln>
                          <a:solidFill>
                            <a:schemeClr val="tx1"/>
                          </a:solidFill>
                          <a:effectLst/>
                          <a:latin typeface="Verdana" pitchFamily="34" charset="0"/>
                          <a:cs typeface="Times New Roman" pitchFamily="18" charset="0"/>
                        </a:rPr>
                        <a:t>b</a:t>
                      </a:r>
                      <a:r>
                        <a:rPr kumimoji="0" lang="ru-RU" sz="1300" b="0" i="0" u="none" strike="noStrike" cap="none" normalizeH="0" baseline="0" smtClean="0">
                          <a:ln>
                            <a:noFill/>
                          </a:ln>
                          <a:solidFill>
                            <a:schemeClr val="tx1"/>
                          </a:solidFill>
                          <a:effectLst/>
                          <a:latin typeface="Verdana" pitchFamily="34" charset="0"/>
                          <a:cs typeface="Times New Roman" pitchFamily="18" charset="0"/>
                        </a:rPr>
                        <a:t>;</a:t>
                      </a:r>
                      <a:endParaRPr kumimoji="0" lang="ru-RU" sz="13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Times New Roman" pitchFamily="18" charset="0"/>
                        </a:rPr>
                        <a:t>c = 27</a:t>
                      </a:r>
                      <a:endParaRPr kumimoji="0" lang="en-US" sz="13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r>
              <a:tr h="39687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Verdana" pitchFamily="34" charset="0"/>
                          <a:cs typeface="Times New Roman" pitchFamily="18" charset="0"/>
                        </a:rPr>
                        <a:t>4</a:t>
                      </a:r>
                      <a:r>
                        <a:rPr kumimoji="0" lang="ru-RU" sz="1400" b="0" i="0" u="none" strike="noStrike" cap="none" normalizeH="0" baseline="0" smtClean="0">
                          <a:ln>
                            <a:noFill/>
                          </a:ln>
                          <a:solidFill>
                            <a:schemeClr val="tx1"/>
                          </a:solidFill>
                          <a:effectLst/>
                          <a:latin typeface="Arial" charset="0"/>
                          <a:cs typeface="Times New Roman" pitchFamily="18" charset="0"/>
                        </a:rPr>
                        <a:t>.</a:t>
                      </a:r>
                      <a:endParaRPr kumimoji="0" lang="ru-RU" sz="1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Times New Roman" pitchFamily="18" charset="0"/>
                        </a:rPr>
                        <a:t>a = 15; b = 30; b = a * 2 - b / 2; if (a &gt; b) c = 3 * b – a / 3; </a:t>
                      </a:r>
                      <a:endParaRPr kumimoji="0" lang="ru-RU" sz="1300" b="0" i="0" u="none" strike="noStrike" cap="none" normalizeH="0" baseline="0" smtClean="0">
                        <a:ln>
                          <a:noFill/>
                        </a:ln>
                        <a:solidFill>
                          <a:schemeClr val="tx1"/>
                        </a:solidFill>
                        <a:effectLst/>
                        <a:latin typeface="Verdana"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Times New Roman" pitchFamily="18" charset="0"/>
                        </a:rPr>
                        <a:t>else c = 3 * a - 4 * b;</a:t>
                      </a:r>
                      <a:endParaRPr kumimoji="0" lang="en-US" sz="13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Times New Roman" pitchFamily="18" charset="0"/>
                        </a:rPr>
                        <a:t>c = -15</a:t>
                      </a:r>
                      <a:endParaRPr kumimoji="0" lang="en-US" sz="13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r>
              <a:tr h="39687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Verdana" pitchFamily="34" charset="0"/>
                          <a:cs typeface="Times New Roman" pitchFamily="18" charset="0"/>
                        </a:rPr>
                        <a:t>5</a:t>
                      </a:r>
                      <a:r>
                        <a:rPr kumimoji="0" lang="ru-RU" sz="1400" b="0" i="0" u="none" strike="noStrike" cap="none" normalizeH="0" baseline="0" smtClean="0">
                          <a:ln>
                            <a:noFill/>
                          </a:ln>
                          <a:solidFill>
                            <a:schemeClr val="tx1"/>
                          </a:solidFill>
                          <a:effectLst/>
                          <a:latin typeface="Arial" charset="0"/>
                          <a:cs typeface="Times New Roman" pitchFamily="18" charset="0"/>
                        </a:rPr>
                        <a:t>.</a:t>
                      </a:r>
                      <a:endParaRPr kumimoji="0" lang="ru-RU" sz="1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Times New Roman" pitchFamily="18" charset="0"/>
                        </a:rPr>
                        <a:t>a = 30; b = 10; a = a / b * 2; if (a &gt; b) c = a - 4 * b; else c = a + 4 * b;</a:t>
                      </a:r>
                      <a:endParaRPr kumimoji="0" lang="en-US" sz="13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Times New Roman" pitchFamily="18" charset="0"/>
                        </a:rPr>
                        <a:t>c = 46</a:t>
                      </a:r>
                      <a:endParaRPr kumimoji="0" lang="en-US" sz="13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r>
              <a:tr h="39687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Verdana" pitchFamily="34" charset="0"/>
                          <a:cs typeface="Times New Roman" pitchFamily="18" charset="0"/>
                        </a:rPr>
                        <a:t>6</a:t>
                      </a:r>
                      <a:r>
                        <a:rPr kumimoji="0" lang="ru-RU" sz="1400" b="0" i="0" u="none" strike="noStrike" cap="none" normalizeH="0" baseline="0" smtClean="0">
                          <a:ln>
                            <a:noFill/>
                          </a:ln>
                          <a:solidFill>
                            <a:schemeClr val="tx1"/>
                          </a:solidFill>
                          <a:effectLst/>
                          <a:latin typeface="Arial" charset="0"/>
                          <a:cs typeface="Times New Roman" pitchFamily="18" charset="0"/>
                        </a:rPr>
                        <a:t>.</a:t>
                      </a:r>
                      <a:endParaRPr kumimoji="0" lang="ru-RU" sz="1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Times New Roman" pitchFamily="18" charset="0"/>
                        </a:rPr>
                        <a:t>a = 30; b = 14; a = a – 2 * b; if (a &gt; b) c = b + 2 * a; else c = b - 2 * a;</a:t>
                      </a:r>
                      <a:endParaRPr kumimoji="0" lang="en-US" sz="13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Times New Roman" pitchFamily="18" charset="0"/>
                        </a:rPr>
                        <a:t>c = 10</a:t>
                      </a:r>
                      <a:endParaRPr kumimoji="0" lang="en-US" sz="13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r>
              <a:tr h="39687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Verdana" pitchFamily="34" charset="0"/>
                          <a:cs typeface="Times New Roman" pitchFamily="18" charset="0"/>
                        </a:rPr>
                        <a:t>7</a:t>
                      </a:r>
                      <a:r>
                        <a:rPr kumimoji="0" lang="ru-RU" sz="1400" b="0" i="0" u="none" strike="noStrike" cap="none" normalizeH="0" baseline="0" smtClean="0">
                          <a:ln>
                            <a:noFill/>
                          </a:ln>
                          <a:solidFill>
                            <a:schemeClr val="tx1"/>
                          </a:solidFill>
                          <a:effectLst/>
                          <a:latin typeface="Arial" charset="0"/>
                          <a:cs typeface="Times New Roman" pitchFamily="18" charset="0"/>
                        </a:rPr>
                        <a:t>.</a:t>
                      </a:r>
                      <a:endParaRPr kumimoji="0" lang="ru-RU" sz="1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Times New Roman" pitchFamily="18" charset="0"/>
                        </a:rPr>
                        <a:t>a = 60;b = 20;a = a / b * 2;if (a &gt; b) c = a - 4 * b;else c = a + 4 * b;</a:t>
                      </a:r>
                      <a:endParaRPr kumimoji="0" lang="en-US" sz="13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Times New Roman" pitchFamily="18" charset="0"/>
                        </a:rPr>
                        <a:t>c = 86</a:t>
                      </a:r>
                      <a:endParaRPr kumimoji="0" lang="en-US" sz="13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r>
              <a:tr h="39687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Verdana" pitchFamily="34" charset="0"/>
                          <a:cs typeface="Times New Roman" pitchFamily="18" charset="0"/>
                        </a:rPr>
                        <a:t>8</a:t>
                      </a:r>
                      <a:r>
                        <a:rPr kumimoji="0" lang="ru-RU" sz="1400" b="0" i="0" u="none" strike="noStrike" cap="none" normalizeH="0" baseline="0" smtClean="0">
                          <a:ln>
                            <a:noFill/>
                          </a:ln>
                          <a:solidFill>
                            <a:schemeClr val="tx1"/>
                          </a:solidFill>
                          <a:effectLst/>
                          <a:latin typeface="Arial" charset="0"/>
                          <a:cs typeface="Times New Roman" pitchFamily="18" charset="0"/>
                        </a:rPr>
                        <a:t>.</a:t>
                      </a:r>
                      <a:endParaRPr kumimoji="0" lang="ru-RU" sz="1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Times New Roman" pitchFamily="18" charset="0"/>
                        </a:rPr>
                        <a:t> a = 40; b = 6; a = a * 3 / b;</a:t>
                      </a:r>
                      <a:r>
                        <a:rPr kumimoji="0" lang="ru-RU" sz="1300" b="0" i="0" u="none" strike="noStrike" cap="none" normalizeH="0" baseline="0" smtClean="0">
                          <a:ln>
                            <a:noFill/>
                          </a:ln>
                          <a:solidFill>
                            <a:schemeClr val="tx1"/>
                          </a:solidFill>
                          <a:effectLst/>
                          <a:latin typeface="Verdana" pitchFamily="34" charset="0"/>
                          <a:cs typeface="Times New Roman" pitchFamily="18" charset="0"/>
                        </a:rPr>
                        <a:t> </a:t>
                      </a:r>
                      <a:r>
                        <a:rPr kumimoji="0" lang="en-US" sz="1300" b="0" i="0" u="none" strike="noStrike" cap="none" normalizeH="0" baseline="0" smtClean="0">
                          <a:ln>
                            <a:noFill/>
                          </a:ln>
                          <a:solidFill>
                            <a:schemeClr val="tx1"/>
                          </a:solidFill>
                          <a:effectLst/>
                          <a:latin typeface="Verdana" pitchFamily="34" charset="0"/>
                          <a:cs typeface="Times New Roman" pitchFamily="18" charset="0"/>
                        </a:rPr>
                        <a:t>if (a &gt; b) a = a + 5 * b; else a = a - 5 * b;</a:t>
                      </a:r>
                      <a:endParaRPr kumimoji="0" lang="en-US" sz="13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Times New Roman" pitchFamily="18" charset="0"/>
                        </a:rPr>
                        <a:t>c = 2</a:t>
                      </a:r>
                      <a:endParaRPr kumimoji="0" lang="en-US" sz="13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r>
              <a:tr h="39687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Verdana" pitchFamily="34" charset="0"/>
                          <a:cs typeface="Times New Roman" pitchFamily="18" charset="0"/>
                        </a:rPr>
                        <a:t>9</a:t>
                      </a:r>
                      <a:r>
                        <a:rPr kumimoji="0" lang="ru-RU" sz="1400" b="0" i="0" u="none" strike="noStrike" cap="none" normalizeH="0" baseline="0" smtClean="0">
                          <a:ln>
                            <a:noFill/>
                          </a:ln>
                          <a:solidFill>
                            <a:schemeClr val="tx1"/>
                          </a:solidFill>
                          <a:effectLst/>
                          <a:latin typeface="Arial" charset="0"/>
                          <a:cs typeface="Times New Roman" pitchFamily="18" charset="0"/>
                        </a:rPr>
                        <a:t>.</a:t>
                      </a:r>
                      <a:endParaRPr kumimoji="0" lang="ru-RU" sz="1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Times New Roman" pitchFamily="18" charset="0"/>
                        </a:rPr>
                        <a:t>a = 30;b = 6;a= a/5 - (b - 3);if (2*a &gt; b) c= a - 5*b + 2;</a:t>
                      </a:r>
                      <a:endParaRPr kumimoji="0" lang="ru-RU" sz="1300" b="0" i="0" u="none" strike="noStrike" cap="none" normalizeH="0" baseline="0" smtClean="0">
                        <a:ln>
                          <a:noFill/>
                        </a:ln>
                        <a:solidFill>
                          <a:schemeClr val="tx1"/>
                        </a:solidFill>
                        <a:effectLst/>
                        <a:latin typeface="Verdana"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Times New Roman" pitchFamily="18" charset="0"/>
                        </a:rPr>
                        <a:t>else c = a + 5*b + 2;</a:t>
                      </a:r>
                      <a:endParaRPr kumimoji="0" lang="en-US" sz="13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Times New Roman" pitchFamily="18" charset="0"/>
                        </a:rPr>
                        <a:t>c = 35</a:t>
                      </a:r>
                      <a:endParaRPr kumimoji="0" lang="en-US" sz="13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r>
              <a:tr h="39687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Verdana" pitchFamily="34" charset="0"/>
                          <a:cs typeface="Times New Roman" pitchFamily="18" charset="0"/>
                        </a:rPr>
                        <a:t>10</a:t>
                      </a:r>
                      <a:r>
                        <a:rPr kumimoji="0" lang="ru-RU" sz="1400" b="0" i="0" u="none" strike="noStrike" cap="none" normalizeH="0" baseline="0" smtClean="0">
                          <a:ln>
                            <a:noFill/>
                          </a:ln>
                          <a:solidFill>
                            <a:schemeClr val="tx1"/>
                          </a:solidFill>
                          <a:effectLst/>
                          <a:latin typeface="Arial" charset="0"/>
                          <a:cs typeface="Times New Roman" pitchFamily="18" charset="0"/>
                        </a:rPr>
                        <a:t>.</a:t>
                      </a:r>
                      <a:endParaRPr kumimoji="0" lang="ru-RU" sz="1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Times New Roman" pitchFamily="18" charset="0"/>
                        </a:rPr>
                        <a:t>a = 120;b = 100;a = a + b / 2;if (b &lt; a / 2) c = b + a; else c = b + a / 2;</a:t>
                      </a:r>
                      <a:endParaRPr kumimoji="0" lang="en-US" sz="13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Times New Roman" pitchFamily="18" charset="0"/>
                        </a:rPr>
                        <a:t>c = 185</a:t>
                      </a:r>
                      <a:endParaRPr kumimoji="0" lang="en-US" sz="13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r>
            </a:tbl>
          </a:graphicData>
        </a:graphic>
      </p:graphicFrame>
      <p:sp>
        <p:nvSpPr>
          <p:cNvPr id="3077" name="Rectangle 5"/>
          <p:cNvSpPr>
            <a:spLocks noChangeArrowheads="1"/>
          </p:cNvSpPr>
          <p:nvPr/>
        </p:nvSpPr>
        <p:spPr bwMode="auto">
          <a:xfrm>
            <a:off x="7667625" y="1844675"/>
            <a:ext cx="1079500" cy="4608513"/>
          </a:xfrm>
          <a:prstGeom prst="rect">
            <a:avLst/>
          </a:prstGeom>
          <a:gradFill rotWithShape="1">
            <a:gsLst>
              <a:gs pos="0">
                <a:schemeClr val="hlink"/>
              </a:gs>
              <a:gs pos="50000">
                <a:schemeClr val="accent2"/>
              </a:gs>
              <a:gs pos="100000">
                <a:schemeClr val="hlink"/>
              </a:gs>
            </a:gsLst>
            <a:lin ang="5400000" scaled="1"/>
          </a:gradFill>
          <a:ln w="9525">
            <a:solidFill>
              <a:schemeClr val="folHlink"/>
            </a:solidFill>
            <a:miter lim="800000"/>
            <a:headEnd/>
            <a:tailEnd/>
          </a:ln>
        </p:spPr>
        <p:txBody>
          <a:bodyPr wrap="none" anchor="ctr"/>
          <a:lstStyle/>
          <a:p>
            <a:pPr algn="ctr"/>
            <a:r>
              <a:rPr lang="ru-RU" sz="1600">
                <a:solidFill>
                  <a:schemeClr val="bg1"/>
                </a:solidFill>
              </a:rPr>
              <a:t>Для </a:t>
            </a:r>
          </a:p>
          <a:p>
            <a:pPr algn="ctr"/>
            <a:r>
              <a:rPr lang="ru-RU" sz="1600">
                <a:solidFill>
                  <a:schemeClr val="bg1"/>
                </a:solidFill>
              </a:rPr>
              <a:t>просмотра </a:t>
            </a:r>
          </a:p>
          <a:p>
            <a:pPr algn="ctr"/>
            <a:r>
              <a:rPr lang="ru-RU" sz="1600">
                <a:solidFill>
                  <a:schemeClr val="bg1"/>
                </a:solidFill>
              </a:rPr>
              <a:t>ответа </a:t>
            </a:r>
          </a:p>
          <a:p>
            <a:pPr algn="ctr"/>
            <a:r>
              <a:rPr lang="ru-RU" sz="1600">
                <a:solidFill>
                  <a:schemeClr val="bg1"/>
                </a:solidFill>
              </a:rPr>
              <a:t>щелкните </a:t>
            </a:r>
          </a:p>
          <a:p>
            <a:pPr algn="ctr"/>
            <a:r>
              <a:rPr lang="ru-RU" sz="1600">
                <a:solidFill>
                  <a:schemeClr val="bg1"/>
                </a:solidFill>
              </a:rPr>
              <a:t>мышью</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3077"/>
                                        </p:tgtEl>
                                      </p:cBhvr>
                                    </p:animEffect>
                                    <p:set>
                                      <p:cBhvr>
                                        <p:cTn id="7" dur="1" fill="hold">
                                          <p:stCondLst>
                                            <p:cond delay="499"/>
                                          </p:stCondLst>
                                        </p:cTn>
                                        <p:tgtEl>
                                          <p:spTgt spid="307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Номер слайда 5"/>
          <p:cNvSpPr>
            <a:spLocks noGrp="1"/>
          </p:cNvSpPr>
          <p:nvPr>
            <p:ph type="sldNum" sz="quarter" idx="12"/>
          </p:nvPr>
        </p:nvSpPr>
        <p:spPr/>
        <p:txBody>
          <a:bodyPr/>
          <a:lstStyle/>
          <a:p>
            <a:pPr>
              <a:defRPr/>
            </a:pPr>
            <a:fld id="{736805C4-D2CA-4636-8A77-365315CAC68F}" type="slidenum">
              <a:rPr lang="ru-RU"/>
              <a:pPr>
                <a:defRPr/>
              </a:pPr>
              <a:t>12</a:t>
            </a:fld>
            <a:endParaRPr lang="ru-RU"/>
          </a:p>
        </p:txBody>
      </p:sp>
      <p:sp>
        <p:nvSpPr>
          <p:cNvPr id="68610" name="Rectangle 2"/>
          <p:cNvSpPr>
            <a:spLocks noGrp="1" noChangeArrowheads="1"/>
          </p:cNvSpPr>
          <p:nvPr>
            <p:ph type="title"/>
          </p:nvPr>
        </p:nvSpPr>
        <p:spPr>
          <a:xfrm>
            <a:off x="539750" y="328613"/>
            <a:ext cx="7993063" cy="652462"/>
          </a:xfrm>
        </p:spPr>
        <p:txBody>
          <a:bodyPr>
            <a:normAutofit fontScale="90000"/>
          </a:bodyPr>
          <a:lstStyle/>
          <a:p>
            <a:pPr algn="ctr" eaLnBrk="1" hangingPunct="1"/>
            <a:r>
              <a:rPr lang="ru-RU" sz="2400" b="1" smtClean="0">
                <a:solidFill>
                  <a:srgbClr val="8A2E4E"/>
                </a:solidFill>
                <a:latin typeface="Arial" charset="0"/>
              </a:rPr>
              <a:t>Задание 2.5. Определить,  что будет напечатано в результате работы фрагмента программы</a:t>
            </a:r>
          </a:p>
        </p:txBody>
      </p:sp>
      <p:graphicFrame>
        <p:nvGraphicFramePr>
          <p:cNvPr id="24852" name="Group 276"/>
          <p:cNvGraphicFramePr>
            <a:graphicFrameLocks noGrp="1"/>
          </p:cNvGraphicFramePr>
          <p:nvPr>
            <p:ph type="tbl" idx="1"/>
          </p:nvPr>
        </p:nvGraphicFramePr>
        <p:xfrm>
          <a:off x="539750" y="1589088"/>
          <a:ext cx="8064500" cy="5265357"/>
        </p:xfrm>
        <a:graphic>
          <a:graphicData uri="http://schemas.openxmlformats.org/drawingml/2006/table">
            <a:tbl>
              <a:tblPr/>
              <a:tblGrid>
                <a:gridCol w="720725"/>
                <a:gridCol w="2284413"/>
                <a:gridCol w="954087"/>
                <a:gridCol w="722313"/>
                <a:gridCol w="2446337"/>
                <a:gridCol w="936625"/>
              </a:tblGrid>
              <a:tr h="3032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300" b="1" i="0" u="none" strike="noStrike" cap="none" normalizeH="0" baseline="0" smtClean="0">
                          <a:ln>
                            <a:noFill/>
                          </a:ln>
                          <a:solidFill>
                            <a:schemeClr val="tx1"/>
                          </a:solidFill>
                          <a:effectLst/>
                          <a:latin typeface="Verdana" pitchFamily="34" charset="0"/>
                          <a:cs typeface="Arial" charset="0"/>
                        </a:rPr>
                        <a:t>№</a:t>
                      </a:r>
                      <a:r>
                        <a:rPr kumimoji="0" lang="ru-RU" sz="1300" b="1" i="0" u="none" strike="noStrike" cap="none" normalizeH="0" baseline="0" smtClean="0">
                          <a:ln>
                            <a:noFill/>
                          </a:ln>
                          <a:solidFill>
                            <a:schemeClr val="tx1"/>
                          </a:solidFill>
                          <a:effectLst/>
                          <a:latin typeface="Arial" charset="0"/>
                          <a:cs typeface="Arial" charset="0"/>
                        </a:rPr>
                        <a:t> п/п</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300" b="1" i="0" u="none" strike="noStrike" cap="none" normalizeH="0" baseline="0" smtClean="0">
                          <a:ln>
                            <a:noFill/>
                          </a:ln>
                          <a:solidFill>
                            <a:schemeClr val="tx1"/>
                          </a:solidFill>
                          <a:effectLst/>
                          <a:latin typeface="Verdana" pitchFamily="34" charset="0"/>
                          <a:cs typeface="Arial" charset="0"/>
                        </a:rPr>
                        <a:t>Задание</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300" b="1" i="0" u="none" strike="noStrike" cap="none" normalizeH="0" baseline="0" smtClean="0">
                          <a:ln>
                            <a:noFill/>
                          </a:ln>
                          <a:solidFill>
                            <a:schemeClr val="tx1"/>
                          </a:solidFill>
                          <a:effectLst/>
                          <a:latin typeface="Verdana" pitchFamily="34" charset="0"/>
                          <a:cs typeface="Arial" charset="0"/>
                        </a:rPr>
                        <a:t>Ответ</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300" b="1" i="0" u="none" strike="noStrike" cap="none" normalizeH="0" baseline="0" smtClean="0">
                          <a:ln>
                            <a:noFill/>
                          </a:ln>
                          <a:solidFill>
                            <a:schemeClr val="tx1"/>
                          </a:solidFill>
                          <a:effectLst/>
                          <a:latin typeface="Verdana" pitchFamily="34" charset="0"/>
                          <a:cs typeface="Arial" charset="0"/>
                        </a:rPr>
                        <a:t>№</a:t>
                      </a:r>
                      <a:r>
                        <a:rPr kumimoji="0" lang="ru-RU" sz="1300" b="1" i="0" u="none" strike="noStrike" cap="none" normalizeH="0" baseline="0" smtClean="0">
                          <a:ln>
                            <a:noFill/>
                          </a:ln>
                          <a:solidFill>
                            <a:schemeClr val="tx1"/>
                          </a:solidFill>
                          <a:effectLst/>
                          <a:latin typeface="Arial" charset="0"/>
                          <a:cs typeface="Arial" charset="0"/>
                        </a:rPr>
                        <a:t> п/п</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300" b="1" i="0" u="none" strike="noStrike" cap="none" normalizeH="0" baseline="0" smtClean="0">
                          <a:ln>
                            <a:noFill/>
                          </a:ln>
                          <a:solidFill>
                            <a:schemeClr val="tx1"/>
                          </a:solidFill>
                          <a:effectLst/>
                          <a:latin typeface="Verdana" pitchFamily="34" charset="0"/>
                          <a:cs typeface="Arial" charset="0"/>
                        </a:rPr>
                        <a:t>Задание</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300" b="1" i="0" u="none" strike="noStrike" cap="none" normalizeH="0" baseline="0" smtClean="0">
                          <a:ln>
                            <a:noFill/>
                          </a:ln>
                          <a:solidFill>
                            <a:schemeClr val="tx1"/>
                          </a:solidFill>
                          <a:effectLst/>
                          <a:latin typeface="Verdana" pitchFamily="34" charset="0"/>
                          <a:cs typeface="Arial" charset="0"/>
                        </a:rPr>
                        <a:t>Ответ</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3556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300" b="1" i="0" u="none" strike="noStrike" cap="none" normalizeH="0" baseline="0" smtClean="0">
                          <a:ln>
                            <a:noFill/>
                          </a:ln>
                          <a:solidFill>
                            <a:schemeClr val="tx1"/>
                          </a:solidFill>
                          <a:effectLst/>
                          <a:latin typeface="Verdana" pitchFamily="34" charset="0"/>
                          <a:cs typeface="Arial" charset="0"/>
                        </a:rPr>
                        <a:t>1.</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Arial" charset="0"/>
                        </a:rPr>
                        <a:t>int n,s;</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Arial" charset="0"/>
                        </a:rPr>
                        <a:t>n =3; s = 0;</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Arial" charset="0"/>
                        </a:rPr>
                        <a:t>while (n&lt;=7)</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Arial" charset="0"/>
                        </a:rPr>
                        <a:t>{s = s + n; n = n +1;}</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300" b="0" i="0" u="none" strike="noStrike" cap="none" normalizeH="0" baseline="0" smtClean="0">
                          <a:ln>
                            <a:noFill/>
                          </a:ln>
                          <a:solidFill>
                            <a:schemeClr val="tx1"/>
                          </a:solidFill>
                          <a:effectLst/>
                          <a:latin typeface="Verdana" pitchFamily="34" charset="0"/>
                          <a:cs typeface="Arial" charset="0"/>
                        </a:rPr>
                        <a:t> </a:t>
                      </a:r>
                      <a:r>
                        <a:rPr kumimoji="0" lang="en-US" sz="1300" b="0" i="0" u="none" strike="noStrike" cap="none" normalizeH="0" baseline="0" smtClean="0">
                          <a:ln>
                            <a:noFill/>
                          </a:ln>
                          <a:solidFill>
                            <a:schemeClr val="tx1"/>
                          </a:solidFill>
                          <a:effectLst/>
                          <a:latin typeface="Verdana" pitchFamily="34" charset="0"/>
                        </a:rPr>
                        <a:t>cout&lt;&lt;s;</a:t>
                      </a:r>
                      <a:r>
                        <a:rPr kumimoji="0" lang="ru-RU" sz="1300" b="0" i="0" u="none" strike="noStrike" cap="none" normalizeH="0" baseline="0" smtClean="0">
                          <a:ln>
                            <a:noFill/>
                          </a:ln>
                          <a:solidFill>
                            <a:schemeClr val="tx1"/>
                          </a:solidFill>
                          <a:effectLst/>
                          <a:latin typeface="Verdana" pitchFamily="34" charset="0"/>
                        </a:rPr>
                        <a:t> </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600" b="1" i="0" u="none" strike="noStrike" cap="none" normalizeH="0" baseline="0" smtClean="0">
                          <a:ln>
                            <a:noFill/>
                          </a:ln>
                          <a:solidFill>
                            <a:schemeClr val="tx1"/>
                          </a:solidFill>
                          <a:effectLst/>
                          <a:latin typeface="Arial" charset="0"/>
                          <a:cs typeface="Arial" charset="0"/>
                        </a:rPr>
                        <a:t> </a:t>
                      </a:r>
                      <a:r>
                        <a:rPr kumimoji="0" lang="en-US" sz="1600" b="1" i="0" u="none" strike="noStrike" cap="none" normalizeH="0" baseline="0" smtClean="0">
                          <a:ln>
                            <a:noFill/>
                          </a:ln>
                          <a:solidFill>
                            <a:schemeClr val="tx1"/>
                          </a:solidFill>
                          <a:effectLst/>
                          <a:latin typeface="Arial" charset="0"/>
                          <a:cs typeface="Arial" charset="0"/>
                        </a:rPr>
                        <a:t>25</a:t>
                      </a:r>
                      <a:endParaRPr kumimoji="0" lang="ru-RU" sz="1600" b="1"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300" b="1" i="0" u="none" strike="noStrike" cap="none" normalizeH="0" baseline="0" smtClean="0">
                          <a:ln>
                            <a:noFill/>
                          </a:ln>
                          <a:solidFill>
                            <a:schemeClr val="tx1"/>
                          </a:solidFill>
                          <a:effectLst/>
                          <a:latin typeface="Arial" charset="0"/>
                          <a:cs typeface="Arial" charset="0"/>
                        </a:rPr>
                        <a:t>5</a:t>
                      </a:r>
                      <a:r>
                        <a:rPr kumimoji="0" lang="ru-RU" sz="1300" b="1" i="0" u="none" strike="noStrike" cap="none" normalizeH="0" baseline="0" smtClean="0">
                          <a:ln>
                            <a:noFill/>
                          </a:ln>
                          <a:solidFill>
                            <a:schemeClr val="tx1"/>
                          </a:solidFill>
                          <a:effectLst/>
                          <a:latin typeface="Verdana" pitchFamily="34" charset="0"/>
                          <a:cs typeface="Arial" charset="0"/>
                        </a:rPr>
                        <a:t>.</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Arial" charset="0"/>
                        </a:rPr>
                        <a:t>int n,s;</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Arial" charset="0"/>
                        </a:rPr>
                        <a:t>n =4; s = 0;</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Arial" charset="0"/>
                        </a:rPr>
                        <a:t>while (n&lt;=8)</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Arial" charset="0"/>
                        </a:rPr>
                        <a:t>{s = s + 15; n = n +1;}</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rPr>
                        <a:t>cout&lt;&lt;s;</a:t>
                      </a:r>
                      <a:r>
                        <a:rPr kumimoji="0" lang="ru-RU" sz="1300" b="0" i="0" u="none" strike="noStrike" cap="none" normalizeH="0" baseline="0" smtClean="0">
                          <a:ln>
                            <a:noFill/>
                          </a:ln>
                          <a:solidFill>
                            <a:schemeClr val="tx1"/>
                          </a:solidFill>
                          <a:effectLst/>
                          <a:latin typeface="Verdana" pitchFamily="34" charset="0"/>
                        </a:rPr>
                        <a:t> </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600" b="1" i="0" u="none" strike="noStrike" cap="none" normalizeH="0" baseline="0" smtClean="0">
                          <a:ln>
                            <a:noFill/>
                          </a:ln>
                          <a:solidFill>
                            <a:schemeClr val="tx1"/>
                          </a:solidFill>
                          <a:effectLst/>
                          <a:latin typeface="Arial" charset="0"/>
                          <a:cs typeface="Arial" charset="0"/>
                        </a:rPr>
                        <a:t> </a:t>
                      </a:r>
                      <a:r>
                        <a:rPr kumimoji="0" lang="en-US" sz="1600" b="1" i="0" u="none" strike="noStrike" cap="none" normalizeH="0" baseline="0" smtClean="0">
                          <a:ln>
                            <a:noFill/>
                          </a:ln>
                          <a:solidFill>
                            <a:schemeClr val="tx1"/>
                          </a:solidFill>
                          <a:effectLst/>
                          <a:latin typeface="Arial" charset="0"/>
                          <a:cs typeface="Arial" charset="0"/>
                        </a:rPr>
                        <a:t>75</a:t>
                      </a:r>
                      <a:endParaRPr kumimoji="0" lang="ru-RU" sz="1600" b="1"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3508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300" b="1" i="0" u="none" strike="noStrike" cap="none" normalizeH="0" baseline="0" smtClean="0">
                          <a:ln>
                            <a:noFill/>
                          </a:ln>
                          <a:solidFill>
                            <a:schemeClr val="tx1"/>
                          </a:solidFill>
                          <a:effectLst/>
                          <a:latin typeface="Verdana" pitchFamily="34" charset="0"/>
                          <a:cs typeface="Arial" charset="0"/>
                        </a:rPr>
                        <a:t>2.</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Arial" charset="0"/>
                        </a:rPr>
                        <a:t>int n,s;</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Arial" charset="0"/>
                        </a:rPr>
                        <a:t>n =</a:t>
                      </a:r>
                      <a:r>
                        <a:rPr kumimoji="0" lang="ru-RU" sz="1300" b="0" i="0" u="none" strike="noStrike" cap="none" normalizeH="0" baseline="0" smtClean="0">
                          <a:ln>
                            <a:noFill/>
                          </a:ln>
                          <a:solidFill>
                            <a:schemeClr val="tx1"/>
                          </a:solidFill>
                          <a:effectLst/>
                          <a:latin typeface="Verdana" pitchFamily="34" charset="0"/>
                          <a:cs typeface="Arial" charset="0"/>
                        </a:rPr>
                        <a:t>0</a:t>
                      </a:r>
                      <a:r>
                        <a:rPr kumimoji="0" lang="en-US" sz="1300" b="0" i="0" u="none" strike="noStrike" cap="none" normalizeH="0" baseline="0" smtClean="0">
                          <a:ln>
                            <a:noFill/>
                          </a:ln>
                          <a:solidFill>
                            <a:schemeClr val="tx1"/>
                          </a:solidFill>
                          <a:effectLst/>
                          <a:latin typeface="Verdana" pitchFamily="34" charset="0"/>
                          <a:cs typeface="Arial" charset="0"/>
                        </a:rPr>
                        <a:t>; s = 0;</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Arial" charset="0"/>
                        </a:rPr>
                        <a:t>while (n&lt;</a:t>
                      </a:r>
                      <a:r>
                        <a:rPr kumimoji="0" lang="ru-RU" sz="1300" b="0" i="0" u="none" strike="noStrike" cap="none" normalizeH="0" baseline="0" smtClean="0">
                          <a:ln>
                            <a:noFill/>
                          </a:ln>
                          <a:solidFill>
                            <a:schemeClr val="tx1"/>
                          </a:solidFill>
                          <a:effectLst/>
                          <a:latin typeface="Verdana" pitchFamily="34" charset="0"/>
                          <a:cs typeface="Arial" charset="0"/>
                        </a:rPr>
                        <a:t>30</a:t>
                      </a:r>
                      <a:r>
                        <a:rPr kumimoji="0" lang="en-US" sz="1300" b="0" i="0" u="none" strike="noStrike" cap="none" normalizeH="0" baseline="0" smtClean="0">
                          <a:ln>
                            <a:noFill/>
                          </a:ln>
                          <a:solidFill>
                            <a:schemeClr val="tx1"/>
                          </a:solidFill>
                          <a:effectLst/>
                          <a:latin typeface="Verdana" pitchFamily="34" charset="0"/>
                          <a:cs typeface="Arial" charset="0"/>
                        </a:rPr>
                        <a: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Arial" charset="0"/>
                        </a:rPr>
                        <a:t>{n = n + 3; s = s +n;}</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rPr>
                        <a:t>cout&lt;&lt;s;</a:t>
                      </a:r>
                      <a:r>
                        <a:rPr kumimoji="0" lang="ru-RU" sz="1300" b="0" i="0" u="none" strike="noStrike" cap="none" normalizeH="0" baseline="0" smtClean="0">
                          <a:ln>
                            <a:noFill/>
                          </a:ln>
                          <a:solidFill>
                            <a:schemeClr val="tx1"/>
                          </a:solidFill>
                          <a:effectLst/>
                          <a:latin typeface="Verdana" pitchFamily="34" charset="0"/>
                        </a:rPr>
                        <a:t> </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cs typeface="Arial" charset="0"/>
                        </a:rPr>
                        <a:t>155</a:t>
                      </a:r>
                      <a:r>
                        <a:rPr kumimoji="0" lang="ru-RU" sz="1600" b="1" i="0" u="none" strike="noStrike" cap="none" normalizeH="0" baseline="0" smtClean="0">
                          <a:ln>
                            <a:noFill/>
                          </a:ln>
                          <a:solidFill>
                            <a:schemeClr val="tx1"/>
                          </a:solidFill>
                          <a:effectLst/>
                          <a:latin typeface="Arial" charset="0"/>
                          <a:cs typeface="Arial" charset="0"/>
                        </a:rPr>
                        <a:t> </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300" b="1" i="0" u="none" strike="noStrike" cap="none" normalizeH="0" baseline="0" smtClean="0">
                          <a:ln>
                            <a:noFill/>
                          </a:ln>
                          <a:solidFill>
                            <a:schemeClr val="tx1"/>
                          </a:solidFill>
                          <a:effectLst/>
                          <a:latin typeface="Arial" charset="0"/>
                          <a:cs typeface="Arial" charset="0"/>
                        </a:rPr>
                        <a:t>6</a:t>
                      </a:r>
                      <a:r>
                        <a:rPr kumimoji="0" lang="ru-RU" sz="1300" b="1" i="0" u="none" strike="noStrike" cap="none" normalizeH="0" baseline="0" smtClean="0">
                          <a:ln>
                            <a:noFill/>
                          </a:ln>
                          <a:solidFill>
                            <a:schemeClr val="tx1"/>
                          </a:solidFill>
                          <a:effectLst/>
                          <a:latin typeface="Verdana" pitchFamily="34" charset="0"/>
                          <a:cs typeface="Arial" charset="0"/>
                        </a:rPr>
                        <a:t>.</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Arial" charset="0"/>
                        </a:rPr>
                        <a:t>int n,s;</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Arial" charset="0"/>
                        </a:rPr>
                        <a:t>n =0; s = 512;</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Arial" charset="0"/>
                        </a:rPr>
                        <a:t>while (s&gt;=0)</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Arial" charset="0"/>
                        </a:rPr>
                        <a:t>{s = s  - 20; n = n +1;}</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rPr>
                        <a:t>cout&lt;&lt;s;</a:t>
                      </a:r>
                      <a:r>
                        <a:rPr kumimoji="0" lang="ru-RU" sz="1300" b="0" i="0" u="none" strike="noStrike" cap="none" normalizeH="0" baseline="0" smtClean="0">
                          <a:ln>
                            <a:noFill/>
                          </a:ln>
                          <a:solidFill>
                            <a:schemeClr val="tx1"/>
                          </a:solidFill>
                          <a:effectLst/>
                          <a:latin typeface="Verdana" pitchFamily="34" charset="0"/>
                        </a:rPr>
                        <a:t> </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600" b="1" i="0" u="none" strike="noStrike" cap="none" normalizeH="0" baseline="0" smtClean="0">
                          <a:ln>
                            <a:noFill/>
                          </a:ln>
                          <a:solidFill>
                            <a:schemeClr val="tx1"/>
                          </a:solidFill>
                          <a:effectLst/>
                          <a:latin typeface="Arial" charset="0"/>
                          <a:cs typeface="Arial" charset="0"/>
                        </a:rPr>
                        <a:t> </a:t>
                      </a:r>
                      <a:r>
                        <a:rPr kumimoji="0" lang="en-US" sz="1600" b="1" i="0" u="none" strike="noStrike" cap="none" normalizeH="0" baseline="0" smtClean="0">
                          <a:ln>
                            <a:noFill/>
                          </a:ln>
                          <a:solidFill>
                            <a:schemeClr val="tx1"/>
                          </a:solidFill>
                          <a:effectLst/>
                          <a:latin typeface="Arial" charset="0"/>
                          <a:cs typeface="Arial" charset="0"/>
                        </a:rPr>
                        <a:t>-8</a:t>
                      </a:r>
                      <a:endParaRPr kumimoji="0" lang="ru-RU" sz="1600" b="1"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827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300" b="1" i="0" u="none" strike="noStrike" cap="none" normalizeH="0" baseline="0" smtClean="0">
                          <a:ln>
                            <a:noFill/>
                          </a:ln>
                          <a:solidFill>
                            <a:schemeClr val="tx1"/>
                          </a:solidFill>
                          <a:effectLst/>
                          <a:latin typeface="Verdana" pitchFamily="34" charset="0"/>
                          <a:cs typeface="Arial" charset="0"/>
                        </a:rPr>
                        <a:t>3.</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Arial" charset="0"/>
                        </a:rPr>
                        <a:t>int n,s;</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Arial" charset="0"/>
                        </a:rPr>
                        <a:t>n =1; s = 3;</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Arial" charset="0"/>
                        </a:rPr>
                        <a:t>while (n&lt;25)</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Arial" charset="0"/>
                        </a:rPr>
                        <a:t>{s = s + n; n = n +2;}</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rPr>
                        <a:t>cout&lt;&lt;s;</a:t>
                      </a:r>
                      <a:r>
                        <a:rPr kumimoji="0" lang="ru-RU" sz="1300" b="0" i="0" u="none" strike="noStrike" cap="none" normalizeH="0" baseline="0" smtClean="0">
                          <a:ln>
                            <a:noFill/>
                          </a:ln>
                          <a:solidFill>
                            <a:schemeClr val="tx1"/>
                          </a:solidFill>
                          <a:effectLst/>
                          <a:latin typeface="Verdana" pitchFamily="34" charset="0"/>
                        </a:rPr>
                        <a:t> </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cs typeface="Arial" charset="0"/>
                        </a:rPr>
                        <a:t>147</a:t>
                      </a:r>
                      <a:r>
                        <a:rPr kumimoji="0" lang="ru-RU" sz="1600" b="1" i="0" u="none" strike="noStrike" cap="none" normalizeH="0" baseline="0" smtClean="0">
                          <a:ln>
                            <a:noFill/>
                          </a:ln>
                          <a:solidFill>
                            <a:schemeClr val="tx1"/>
                          </a:solidFill>
                          <a:effectLst/>
                          <a:latin typeface="Arial" charset="0"/>
                          <a:cs typeface="Arial" charset="0"/>
                        </a:rPr>
                        <a:t> </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300" b="1" i="0" u="none" strike="noStrike" cap="none" normalizeH="0" baseline="0" smtClean="0">
                          <a:ln>
                            <a:noFill/>
                          </a:ln>
                          <a:solidFill>
                            <a:schemeClr val="tx1"/>
                          </a:solidFill>
                          <a:effectLst/>
                          <a:latin typeface="Arial" charset="0"/>
                          <a:cs typeface="Arial" charset="0"/>
                        </a:rPr>
                        <a:t>7</a:t>
                      </a:r>
                      <a:r>
                        <a:rPr kumimoji="0" lang="ru-RU" sz="1300" b="1" i="0" u="none" strike="noStrike" cap="none" normalizeH="0" baseline="0" smtClean="0">
                          <a:ln>
                            <a:noFill/>
                          </a:ln>
                          <a:solidFill>
                            <a:schemeClr val="tx1"/>
                          </a:solidFill>
                          <a:effectLst/>
                          <a:latin typeface="Verdana" pitchFamily="34" charset="0"/>
                          <a:cs typeface="Arial" charset="0"/>
                        </a:rPr>
                        <a:t>.</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Arial" charset="0"/>
                        </a:rPr>
                        <a:t>int n,s;</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Arial" charset="0"/>
                        </a:rPr>
                        <a:t>n =4; s = 15;</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Arial" charset="0"/>
                        </a:rPr>
                        <a:t>while (s&lt;=250)</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Arial" charset="0"/>
                        </a:rPr>
                        <a:t>{s = s + 12; n = n +2;}</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rPr>
                        <a:t>cout&lt;&lt;s;</a:t>
                      </a:r>
                      <a:r>
                        <a:rPr kumimoji="0" lang="ru-RU" sz="1300" b="0" i="0" u="none" strike="noStrike" cap="none" normalizeH="0" baseline="0" smtClean="0">
                          <a:ln>
                            <a:noFill/>
                          </a:ln>
                          <a:solidFill>
                            <a:schemeClr val="tx1"/>
                          </a:solidFill>
                          <a:effectLst/>
                          <a:latin typeface="Verdana" pitchFamily="34" charset="0"/>
                        </a:rPr>
                        <a:t> </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cs typeface="Arial" charset="0"/>
                        </a:rPr>
                        <a:t>255</a:t>
                      </a:r>
                      <a:r>
                        <a:rPr kumimoji="0" lang="ru-RU" sz="1600" b="1" i="0" u="none" strike="noStrike" cap="none" normalizeH="0" baseline="0" smtClean="0">
                          <a:ln>
                            <a:noFill/>
                          </a:ln>
                          <a:solidFill>
                            <a:schemeClr val="tx1"/>
                          </a:solidFill>
                          <a:effectLst/>
                          <a:latin typeface="Arial" charset="0"/>
                          <a:cs typeface="Arial" charset="0"/>
                        </a:rPr>
                        <a:t> </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8604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300" b="1" i="0" u="none" strike="noStrike" cap="none" normalizeH="0" baseline="0" smtClean="0">
                          <a:ln>
                            <a:noFill/>
                          </a:ln>
                          <a:solidFill>
                            <a:schemeClr val="tx1"/>
                          </a:solidFill>
                          <a:effectLst/>
                          <a:latin typeface="Verdana" pitchFamily="34" charset="0"/>
                          <a:cs typeface="Arial" charset="0"/>
                        </a:rPr>
                        <a:t>4.</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Arial" charset="0"/>
                        </a:rPr>
                        <a:t>int n,s;</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Arial" charset="0"/>
                        </a:rPr>
                        <a:t>n =3; s = 0;</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Arial" charset="0"/>
                        </a:rPr>
                        <a:t>while (n&lt;=365)</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Arial" charset="0"/>
                        </a:rPr>
                        <a:t>{n = n + 33; s = s +5;}</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rPr>
                        <a:t>cout&lt;&lt;s;</a:t>
                      </a:r>
                      <a:endParaRPr kumimoji="0" lang="ru-RU" sz="13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cs typeface="Arial" charset="0"/>
                        </a:rPr>
                        <a:t>60</a:t>
                      </a:r>
                      <a:r>
                        <a:rPr kumimoji="0" lang="ru-RU" sz="1600" b="1" i="0" u="none" strike="noStrike" cap="none" normalizeH="0" baseline="0" smtClean="0">
                          <a:ln>
                            <a:noFill/>
                          </a:ln>
                          <a:solidFill>
                            <a:schemeClr val="tx1"/>
                          </a:solidFill>
                          <a:effectLst/>
                          <a:latin typeface="Arial" charset="0"/>
                          <a:cs typeface="Arial" charset="0"/>
                        </a:rPr>
                        <a:t> </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300" b="1" i="0" u="none" strike="noStrike" cap="none" normalizeH="0" baseline="0" smtClean="0">
                          <a:ln>
                            <a:noFill/>
                          </a:ln>
                          <a:solidFill>
                            <a:schemeClr val="tx1"/>
                          </a:solidFill>
                          <a:effectLst/>
                          <a:latin typeface="Arial" charset="0"/>
                          <a:cs typeface="Arial" charset="0"/>
                        </a:rPr>
                        <a:t>8.</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Arial" charset="0"/>
                        </a:rPr>
                        <a:t>int n,s;</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Arial" charset="0"/>
                        </a:rPr>
                        <a:t>n =0; s = 0;</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Arial" charset="0"/>
                        </a:rPr>
                        <a:t>while (n&lt;=35)</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cs typeface="Arial" charset="0"/>
                        </a:rPr>
                        <a:t>{s = s + 1; n = n +4;}</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300" b="0" i="0" u="none" strike="noStrike" cap="none" normalizeH="0" baseline="0" smtClean="0">
                          <a:ln>
                            <a:noFill/>
                          </a:ln>
                          <a:solidFill>
                            <a:schemeClr val="tx1"/>
                          </a:solidFill>
                          <a:effectLst/>
                          <a:latin typeface="Verdana" pitchFamily="34" charset="0"/>
                        </a:rPr>
                        <a:t>cout&lt;&lt;s;</a:t>
                      </a:r>
                      <a:r>
                        <a:rPr kumimoji="0" lang="ru-RU" sz="1300" b="0" i="0" u="none" strike="noStrike" cap="none" normalizeH="0" baseline="0" smtClean="0">
                          <a:ln>
                            <a:noFill/>
                          </a:ln>
                          <a:solidFill>
                            <a:schemeClr val="tx1"/>
                          </a:solidFill>
                          <a:effectLst/>
                          <a:latin typeface="Verdana" pitchFamily="34" charset="0"/>
                        </a:rPr>
                        <a:t> </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600" b="1" i="0" u="none" strike="noStrike" cap="none" normalizeH="0" baseline="0" smtClean="0">
                          <a:ln>
                            <a:noFill/>
                          </a:ln>
                          <a:solidFill>
                            <a:schemeClr val="tx1"/>
                          </a:solidFill>
                          <a:effectLst/>
                          <a:latin typeface="Arial" charset="0"/>
                          <a:cs typeface="Arial" charset="0"/>
                        </a:rPr>
                        <a:t> </a:t>
                      </a:r>
                      <a:r>
                        <a:rPr kumimoji="0" lang="en-US" sz="1600" b="1" i="0" u="none" strike="noStrike" cap="none" normalizeH="0" baseline="0" smtClean="0">
                          <a:ln>
                            <a:noFill/>
                          </a:ln>
                          <a:solidFill>
                            <a:schemeClr val="tx1"/>
                          </a:solidFill>
                          <a:effectLst/>
                          <a:latin typeface="Arial" charset="0"/>
                          <a:cs typeface="Arial" charset="0"/>
                        </a:rPr>
                        <a:t>9</a:t>
                      </a:r>
                      <a:endParaRPr kumimoji="0" lang="ru-RU" sz="1600" b="1"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bl>
          </a:graphicData>
        </a:graphic>
      </p:graphicFrame>
      <p:sp>
        <p:nvSpPr>
          <p:cNvPr id="24636" name="AutoShape 60">
            <a:hlinkClick r:id="rId2" action="ppaction://hlinksldjump" highlightClick="1"/>
          </p:cNvPr>
          <p:cNvSpPr>
            <a:spLocks noChangeArrowheads="1"/>
          </p:cNvSpPr>
          <p:nvPr/>
        </p:nvSpPr>
        <p:spPr bwMode="auto">
          <a:xfrm>
            <a:off x="8748713" y="6497638"/>
            <a:ext cx="395287" cy="360362"/>
          </a:xfrm>
          <a:prstGeom prst="actionButtonReturn">
            <a:avLst/>
          </a:prstGeom>
          <a:solidFill>
            <a:schemeClr val="accent1"/>
          </a:solidFill>
          <a:ln w="9525">
            <a:noFill/>
            <a:miter lim="800000"/>
            <a:headEnd/>
            <a:tailEnd/>
          </a:ln>
          <a:effectLst/>
        </p:spPr>
        <p:txBody>
          <a:bodyPr wrap="none" anchor="ctr"/>
          <a:lstStyle/>
          <a:p>
            <a:endParaRPr lang="ru-RU"/>
          </a:p>
        </p:txBody>
      </p:sp>
      <p:sp>
        <p:nvSpPr>
          <p:cNvPr id="3077" name="Rectangle 5"/>
          <p:cNvSpPr>
            <a:spLocks noChangeArrowheads="1"/>
          </p:cNvSpPr>
          <p:nvPr/>
        </p:nvSpPr>
        <p:spPr bwMode="auto">
          <a:xfrm>
            <a:off x="3563938" y="1916113"/>
            <a:ext cx="936625" cy="4941887"/>
          </a:xfrm>
          <a:prstGeom prst="rect">
            <a:avLst/>
          </a:prstGeom>
          <a:gradFill rotWithShape="1">
            <a:gsLst>
              <a:gs pos="0">
                <a:schemeClr val="hlink"/>
              </a:gs>
              <a:gs pos="50000">
                <a:schemeClr val="accent2"/>
              </a:gs>
              <a:gs pos="100000">
                <a:schemeClr val="hlink"/>
              </a:gs>
            </a:gsLst>
            <a:lin ang="5400000" scaled="1"/>
          </a:gradFill>
          <a:ln w="9525">
            <a:solidFill>
              <a:schemeClr val="folHlink"/>
            </a:solidFill>
            <a:miter lim="800000"/>
            <a:headEnd/>
            <a:tailEnd/>
          </a:ln>
        </p:spPr>
        <p:txBody>
          <a:bodyPr wrap="none" anchor="ctr"/>
          <a:lstStyle/>
          <a:p>
            <a:pPr algn="ctr"/>
            <a:r>
              <a:rPr lang="ru-RU" sz="1600">
                <a:solidFill>
                  <a:schemeClr val="bg1"/>
                </a:solidFill>
              </a:rPr>
              <a:t>Для </a:t>
            </a:r>
          </a:p>
          <a:p>
            <a:pPr algn="ctr"/>
            <a:r>
              <a:rPr lang="ru-RU" sz="1600">
                <a:solidFill>
                  <a:schemeClr val="bg1"/>
                </a:solidFill>
              </a:rPr>
              <a:t>просмотра </a:t>
            </a:r>
          </a:p>
          <a:p>
            <a:pPr algn="ctr"/>
            <a:r>
              <a:rPr lang="ru-RU" sz="1600">
                <a:solidFill>
                  <a:schemeClr val="bg1"/>
                </a:solidFill>
              </a:rPr>
              <a:t>ответа </a:t>
            </a:r>
          </a:p>
          <a:p>
            <a:pPr algn="ctr"/>
            <a:r>
              <a:rPr lang="ru-RU" sz="1600">
                <a:solidFill>
                  <a:schemeClr val="bg1"/>
                </a:solidFill>
              </a:rPr>
              <a:t>щелкните </a:t>
            </a:r>
          </a:p>
          <a:p>
            <a:pPr algn="ctr"/>
            <a:r>
              <a:rPr lang="ru-RU" sz="1600">
                <a:solidFill>
                  <a:schemeClr val="bg1"/>
                </a:solidFill>
              </a:rPr>
              <a:t>мышью</a:t>
            </a:r>
          </a:p>
        </p:txBody>
      </p:sp>
      <p:sp>
        <p:nvSpPr>
          <p:cNvPr id="2" name="Rectangle 5"/>
          <p:cNvSpPr>
            <a:spLocks noChangeArrowheads="1"/>
          </p:cNvSpPr>
          <p:nvPr/>
        </p:nvSpPr>
        <p:spPr bwMode="auto">
          <a:xfrm>
            <a:off x="7667625" y="1916113"/>
            <a:ext cx="936625" cy="4924425"/>
          </a:xfrm>
          <a:prstGeom prst="rect">
            <a:avLst/>
          </a:prstGeom>
          <a:gradFill rotWithShape="1">
            <a:gsLst>
              <a:gs pos="0">
                <a:schemeClr val="hlink"/>
              </a:gs>
              <a:gs pos="50000">
                <a:schemeClr val="accent2"/>
              </a:gs>
              <a:gs pos="100000">
                <a:schemeClr val="hlink"/>
              </a:gs>
            </a:gsLst>
            <a:lin ang="5400000" scaled="1"/>
          </a:gradFill>
          <a:ln w="9525">
            <a:solidFill>
              <a:schemeClr val="folHlink"/>
            </a:solidFill>
            <a:miter lim="800000"/>
            <a:headEnd/>
            <a:tailEnd/>
          </a:ln>
        </p:spPr>
        <p:txBody>
          <a:bodyPr wrap="none" anchor="ctr"/>
          <a:lstStyle/>
          <a:p>
            <a:pPr algn="ctr"/>
            <a:r>
              <a:rPr lang="ru-RU" sz="1600">
                <a:solidFill>
                  <a:schemeClr val="bg1"/>
                </a:solidFill>
              </a:rPr>
              <a:t>Для </a:t>
            </a:r>
          </a:p>
          <a:p>
            <a:pPr algn="ctr"/>
            <a:r>
              <a:rPr lang="ru-RU" sz="1600">
                <a:solidFill>
                  <a:schemeClr val="bg1"/>
                </a:solidFill>
              </a:rPr>
              <a:t>просмотра </a:t>
            </a:r>
          </a:p>
          <a:p>
            <a:pPr algn="ctr"/>
            <a:r>
              <a:rPr lang="ru-RU" sz="1600">
                <a:solidFill>
                  <a:schemeClr val="bg1"/>
                </a:solidFill>
              </a:rPr>
              <a:t>ответа </a:t>
            </a:r>
          </a:p>
          <a:p>
            <a:pPr algn="ctr"/>
            <a:r>
              <a:rPr lang="ru-RU" sz="1600">
                <a:solidFill>
                  <a:schemeClr val="bg1"/>
                </a:solidFill>
              </a:rPr>
              <a:t>щелкните </a:t>
            </a:r>
          </a:p>
          <a:p>
            <a:pPr algn="ctr"/>
            <a:r>
              <a:rPr lang="ru-RU" sz="1600">
                <a:solidFill>
                  <a:schemeClr val="bg1"/>
                </a:solidFill>
              </a:rPr>
              <a:t>мышью</a:t>
            </a:r>
            <a:endParaRPr lang="ru-RU" sz="1600">
              <a:solidFill>
                <a:schemeClr val="bg1"/>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3077"/>
                                        </p:tgtEl>
                                      </p:cBhvr>
                                    </p:animEffect>
                                    <p:set>
                                      <p:cBhvr>
                                        <p:cTn id="7" dur="1" fill="hold">
                                          <p:stCondLst>
                                            <p:cond delay="499"/>
                                          </p:stCondLst>
                                        </p:cTn>
                                        <p:tgtEl>
                                          <p:spTgt spid="3077"/>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3" presetClass="exit" presetSubtype="10" fill="hold" grpId="0" nodeType="clickEffect">
                                  <p:stCondLst>
                                    <p:cond delay="0"/>
                                  </p:stCondLst>
                                  <p:childTnLst>
                                    <p:animEffect transition="out" filter="blinds(horizontal)">
                                      <p:cBhvr>
                                        <p:cTn id="11" dur="500"/>
                                        <p:tgtEl>
                                          <p:spTgt spid="2"/>
                                        </p:tgtEl>
                                      </p:cBhvr>
                                    </p:animEffect>
                                    <p:set>
                                      <p:cBhvr>
                                        <p:cTn id="12"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animBg="1"/>
      <p:bldP spid="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Номер слайда 22"/>
          <p:cNvSpPr>
            <a:spLocks noGrp="1"/>
          </p:cNvSpPr>
          <p:nvPr>
            <p:ph type="sldNum" sz="quarter" idx="12"/>
          </p:nvPr>
        </p:nvSpPr>
        <p:spPr/>
        <p:txBody>
          <a:bodyPr>
            <a:normAutofit fontScale="85000" lnSpcReduction="20000"/>
          </a:bodyPr>
          <a:lstStyle/>
          <a:p>
            <a:pPr>
              <a:defRPr/>
            </a:pPr>
            <a:fld id="{D718B0BA-D417-408B-B461-4713D52D36D5}" type="slidenum">
              <a:rPr lang="ru-RU"/>
              <a:pPr>
                <a:defRPr/>
              </a:pPr>
              <a:t>13</a:t>
            </a:fld>
            <a:endParaRPr lang="ru-RU"/>
          </a:p>
        </p:txBody>
      </p:sp>
      <p:sp>
        <p:nvSpPr>
          <p:cNvPr id="25604" name="Rectangle 3"/>
          <p:cNvSpPr>
            <a:spLocks noGrp="1" noChangeArrowheads="1"/>
          </p:cNvSpPr>
          <p:nvPr>
            <p:ph sz="quarter" idx="1"/>
          </p:nvPr>
        </p:nvSpPr>
        <p:spPr>
          <a:xfrm>
            <a:off x="3635375" y="2205038"/>
            <a:ext cx="5041900" cy="3744912"/>
          </a:xfrm>
        </p:spPr>
        <p:txBody>
          <a:bodyPr/>
          <a:lstStyle/>
          <a:p>
            <a:pPr marL="400050" indent="-400050" eaLnBrk="1" hangingPunct="1">
              <a:buFontTx/>
              <a:buNone/>
            </a:pPr>
            <a:r>
              <a:rPr lang="ru-RU" sz="2400" b="1" smtClean="0">
                <a:solidFill>
                  <a:schemeClr val="hlink"/>
                </a:solidFill>
                <a:latin typeface="Verdana" pitchFamily="34" charset="0"/>
              </a:rPr>
              <a:t>Что нужно знать:</a:t>
            </a:r>
          </a:p>
          <a:p>
            <a:pPr marL="400050" indent="-400050" eaLnBrk="1" hangingPunct="1">
              <a:buFontTx/>
              <a:buChar char="•"/>
            </a:pPr>
            <a:r>
              <a:rPr lang="ru-RU" sz="1600" smtClean="0">
                <a:solidFill>
                  <a:schemeClr val="hlink"/>
                </a:solidFill>
                <a:latin typeface="Verdana" pitchFamily="34" charset="0"/>
              </a:rPr>
              <a:t>сложность базовая;</a:t>
            </a:r>
          </a:p>
          <a:p>
            <a:pPr marL="400050" indent="-400050" eaLnBrk="1" hangingPunct="1">
              <a:buFontTx/>
              <a:buChar char="•"/>
            </a:pPr>
            <a:r>
              <a:rPr lang="ru-RU" sz="1600" smtClean="0">
                <a:solidFill>
                  <a:schemeClr val="hlink"/>
                </a:solidFill>
                <a:latin typeface="Verdana" pitchFamily="34" charset="0"/>
              </a:rPr>
              <a:t>время на решение каждой задачи  1-2 минуты.</a:t>
            </a:r>
          </a:p>
          <a:p>
            <a:pPr marL="400050" indent="-400050" eaLnBrk="1" hangingPunct="1">
              <a:buFontTx/>
              <a:buChar char="•"/>
            </a:pPr>
            <a:r>
              <a:rPr lang="ru-RU" sz="1600" smtClean="0">
                <a:solidFill>
                  <a:schemeClr val="hlink"/>
                </a:solidFill>
                <a:latin typeface="Verdana" pitchFamily="34" charset="0"/>
              </a:rPr>
              <a:t>проверяется умение построить алгоритм ветвления и цикла по заданным входным данным.</a:t>
            </a:r>
          </a:p>
          <a:p>
            <a:pPr marL="400050" indent="-400050" eaLnBrk="1" hangingPunct="1">
              <a:buFontTx/>
              <a:buNone/>
            </a:pPr>
            <a:r>
              <a:rPr lang="ru-RU" sz="2400" b="1" smtClean="0">
                <a:solidFill>
                  <a:schemeClr val="hlink"/>
                </a:solidFill>
                <a:latin typeface="Verdana" pitchFamily="34" charset="0"/>
              </a:rPr>
              <a:t>Не забывать:</a:t>
            </a:r>
          </a:p>
          <a:p>
            <a:pPr marL="400050" indent="-400050" eaLnBrk="1" hangingPunct="1">
              <a:buFontTx/>
              <a:buChar char="•"/>
            </a:pPr>
            <a:r>
              <a:rPr lang="ru-RU" sz="1600" smtClean="0">
                <a:solidFill>
                  <a:schemeClr val="hlink"/>
                </a:solidFill>
                <a:latin typeface="Verdana" pitchFamily="34" charset="0"/>
              </a:rPr>
              <a:t>что начальные значения переменных не всегда равны нулю;</a:t>
            </a:r>
          </a:p>
          <a:p>
            <a:pPr marL="400050" indent="-400050" eaLnBrk="1" hangingPunct="1">
              <a:buFontTx/>
              <a:buChar char="•"/>
            </a:pPr>
            <a:r>
              <a:rPr lang="ru-RU" sz="1600" smtClean="0">
                <a:solidFill>
                  <a:schemeClr val="hlink"/>
                </a:solidFill>
                <a:latin typeface="Verdana" pitchFamily="34" charset="0"/>
              </a:rPr>
              <a:t>значения каких переменных надо выводить.</a:t>
            </a:r>
          </a:p>
        </p:txBody>
      </p:sp>
      <p:pic>
        <p:nvPicPr>
          <p:cNvPr id="25606" name="Picture 6"/>
          <p:cNvPicPr>
            <a:picLocks noChangeAspect="1" noChangeArrowheads="1"/>
          </p:cNvPicPr>
          <p:nvPr/>
        </p:nvPicPr>
        <p:blipFill>
          <a:blip r:embed="rId2" cstate="email"/>
          <a:srcRect/>
          <a:stretch>
            <a:fillRect/>
          </a:stretch>
        </p:blipFill>
        <p:spPr bwMode="auto">
          <a:xfrm>
            <a:off x="825500" y="1989138"/>
            <a:ext cx="2451100" cy="3744912"/>
          </a:xfrm>
          <a:prstGeom prst="rect">
            <a:avLst/>
          </a:prstGeom>
          <a:noFill/>
          <a:ln w="3175">
            <a:solidFill>
              <a:schemeClr val="accent2"/>
            </a:solidFill>
            <a:miter lim="800000"/>
            <a:headEnd/>
            <a:tailEnd/>
          </a:ln>
          <a:effectLst/>
        </p:spPr>
      </p:pic>
      <p:sp>
        <p:nvSpPr>
          <p:cNvPr id="25607" name="AutoShape 7">
            <a:hlinkClick r:id="rId3" action="ppaction://hlinksldjump" highlightClick="1"/>
          </p:cNvPr>
          <p:cNvSpPr>
            <a:spLocks noChangeArrowheads="1"/>
          </p:cNvSpPr>
          <p:nvPr/>
        </p:nvSpPr>
        <p:spPr bwMode="auto">
          <a:xfrm>
            <a:off x="8748713" y="6497638"/>
            <a:ext cx="395287" cy="360362"/>
          </a:xfrm>
          <a:prstGeom prst="actionButtonReturn">
            <a:avLst/>
          </a:prstGeom>
          <a:solidFill>
            <a:schemeClr val="accent1"/>
          </a:solidFill>
          <a:ln w="9525">
            <a:noFill/>
            <a:miter lim="800000"/>
            <a:headEnd/>
            <a:tailEnd/>
          </a:ln>
          <a:effectLst/>
        </p:spPr>
        <p:txBody>
          <a:bodyPr wrap="none" anchor="ctr"/>
          <a:lstStyle/>
          <a:p>
            <a:endParaRPr lang="ru-RU"/>
          </a:p>
        </p:txBody>
      </p:sp>
      <p:sp>
        <p:nvSpPr>
          <p:cNvPr id="68610" name="Rectangle 2"/>
          <p:cNvSpPr>
            <a:spLocks noChangeArrowheads="1"/>
          </p:cNvSpPr>
          <p:nvPr/>
        </p:nvSpPr>
        <p:spPr bwMode="auto">
          <a:xfrm>
            <a:off x="539750" y="328613"/>
            <a:ext cx="7993063" cy="652462"/>
          </a:xfrm>
          <a:prstGeom prst="rect">
            <a:avLst/>
          </a:prstGeom>
          <a:noFill/>
          <a:ln w="9525">
            <a:noFill/>
            <a:miter lim="800000"/>
            <a:headEnd/>
            <a:tailEnd/>
          </a:ln>
        </p:spPr>
        <p:txBody>
          <a:bodyPr anchor="ctr"/>
          <a:lstStyle/>
          <a:p>
            <a:pPr algn="ctr"/>
            <a:r>
              <a:rPr lang="ru-RU" sz="2800" b="1">
                <a:solidFill>
                  <a:srgbClr val="8A2E4E"/>
                </a:solidFill>
                <a:latin typeface="Arial" charset="0"/>
              </a:rPr>
              <a:t>Задания 2.4 и 2.5 соответствуют заданиям В2 и В5 из ЕГЭ</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Номер слайда 22"/>
          <p:cNvSpPr>
            <a:spLocks noGrp="1"/>
          </p:cNvSpPr>
          <p:nvPr>
            <p:ph type="sldNum" sz="quarter" idx="12"/>
          </p:nvPr>
        </p:nvSpPr>
        <p:spPr/>
        <p:txBody>
          <a:bodyPr>
            <a:normAutofit fontScale="85000" lnSpcReduction="20000"/>
          </a:bodyPr>
          <a:lstStyle/>
          <a:p>
            <a:pPr>
              <a:defRPr/>
            </a:pPr>
            <a:fld id="{B32037C3-DE14-4B8A-96BF-73E296C01F3B}" type="slidenum">
              <a:rPr lang="ru-RU"/>
              <a:pPr>
                <a:defRPr/>
              </a:pPr>
              <a:t>14</a:t>
            </a:fld>
            <a:endParaRPr lang="ru-RU"/>
          </a:p>
        </p:txBody>
      </p:sp>
      <p:sp>
        <p:nvSpPr>
          <p:cNvPr id="26626" name="Rectangle 2"/>
          <p:cNvSpPr>
            <a:spLocks noGrp="1" noChangeArrowheads="1"/>
          </p:cNvSpPr>
          <p:nvPr>
            <p:ph type="title"/>
          </p:nvPr>
        </p:nvSpPr>
        <p:spPr>
          <a:xfrm>
            <a:off x="1258888" y="549275"/>
            <a:ext cx="6626225" cy="517525"/>
          </a:xfrm>
        </p:spPr>
        <p:txBody>
          <a:bodyPr/>
          <a:lstStyle/>
          <a:p>
            <a:pPr algn="ctr" eaLnBrk="1" hangingPunct="1"/>
            <a:r>
              <a:rPr lang="ru-RU" sz="3200" b="1" smtClean="0">
                <a:solidFill>
                  <a:srgbClr val="8A2E4E"/>
                </a:solidFill>
                <a:latin typeface="Arial" charset="0"/>
              </a:rPr>
              <a:t>Перечень возможных ошибок</a:t>
            </a:r>
          </a:p>
        </p:txBody>
      </p:sp>
      <p:sp>
        <p:nvSpPr>
          <p:cNvPr id="26628" name="Rectangle 3"/>
          <p:cNvSpPr>
            <a:spLocks noGrp="1" noChangeArrowheads="1"/>
          </p:cNvSpPr>
          <p:nvPr>
            <p:ph sz="quarter" idx="1"/>
          </p:nvPr>
        </p:nvSpPr>
        <p:spPr>
          <a:xfrm>
            <a:off x="755650" y="2060575"/>
            <a:ext cx="7848600" cy="4032250"/>
          </a:xfrm>
        </p:spPr>
        <p:txBody>
          <a:bodyPr/>
          <a:lstStyle/>
          <a:p>
            <a:pPr marL="361950" indent="-361950" eaLnBrk="1" hangingPunct="1">
              <a:lnSpc>
                <a:spcPct val="90000"/>
              </a:lnSpc>
              <a:buFontTx/>
              <a:buNone/>
            </a:pPr>
            <a:r>
              <a:rPr lang="ru-RU" sz="2200" smtClean="0">
                <a:latin typeface="Verdana" pitchFamily="34" charset="0"/>
              </a:rPr>
              <a:t>1. Синтаксические ошибки.</a:t>
            </a:r>
            <a:endParaRPr lang="en-US" sz="2200" smtClean="0">
              <a:latin typeface="Verdana" pitchFamily="34" charset="0"/>
            </a:endParaRPr>
          </a:p>
          <a:p>
            <a:pPr marL="361950" indent="-361950" eaLnBrk="1" hangingPunct="1">
              <a:lnSpc>
                <a:spcPct val="90000"/>
              </a:lnSpc>
              <a:buFontTx/>
              <a:buNone/>
            </a:pPr>
            <a:r>
              <a:rPr lang="en-US" sz="2200" smtClean="0">
                <a:latin typeface="Verdana" pitchFamily="34" charset="0"/>
              </a:rPr>
              <a:t>2.</a:t>
            </a:r>
            <a:r>
              <a:rPr lang="ru-RU" sz="2200" smtClean="0">
                <a:latin typeface="Verdana" pitchFamily="34" charset="0"/>
              </a:rPr>
              <a:t> Ошибки в вычислениях.</a:t>
            </a:r>
          </a:p>
          <a:p>
            <a:pPr marL="361950" indent="-361950" eaLnBrk="1" hangingPunct="1">
              <a:lnSpc>
                <a:spcPct val="90000"/>
              </a:lnSpc>
              <a:buFontTx/>
              <a:buNone/>
            </a:pPr>
            <a:r>
              <a:rPr lang="ru-RU" sz="2200" smtClean="0">
                <a:latin typeface="Verdana" pitchFamily="34" charset="0"/>
              </a:rPr>
              <a:t>3. Ошибки в обозначении операций отношения и логических операций </a:t>
            </a:r>
            <a:r>
              <a:rPr lang="ru-RU" sz="2200" smtClean="0">
                <a:solidFill>
                  <a:srgbClr val="CC0000"/>
                </a:solidFill>
                <a:latin typeface="Verdana" pitchFamily="34" charset="0"/>
              </a:rPr>
              <a:t>(!=, ==, </a:t>
            </a:r>
            <a:r>
              <a:rPr lang="en-US" sz="2200" smtClean="0">
                <a:solidFill>
                  <a:srgbClr val="CC0000"/>
                </a:solidFill>
                <a:latin typeface="Verdana" pitchFamily="34" charset="0"/>
              </a:rPr>
              <a:t>||, &amp;&amp;</a:t>
            </a:r>
            <a:r>
              <a:rPr lang="en-US" sz="2200" smtClean="0">
                <a:latin typeface="Verdana" pitchFamily="34" charset="0"/>
              </a:rPr>
              <a:t>).</a:t>
            </a:r>
            <a:endParaRPr lang="ru-RU" sz="2200" smtClean="0">
              <a:latin typeface="Arial" charset="0"/>
            </a:endParaRPr>
          </a:p>
          <a:p>
            <a:pPr marL="361950" indent="-361950" eaLnBrk="1" hangingPunct="1">
              <a:lnSpc>
                <a:spcPct val="90000"/>
              </a:lnSpc>
              <a:buFontTx/>
              <a:buNone/>
            </a:pPr>
            <a:r>
              <a:rPr lang="ru-RU" sz="2200" smtClean="0">
                <a:latin typeface="Arial" charset="0"/>
              </a:rPr>
              <a:t>4. </a:t>
            </a:r>
            <a:r>
              <a:rPr lang="ru-RU" sz="2200" smtClean="0">
                <a:latin typeface="Verdana" pitchFamily="34" charset="0"/>
              </a:rPr>
              <a:t>Операции отношения и логические операции в условных операторах и циклах должны быть заключены в скобки </a:t>
            </a:r>
            <a:r>
              <a:rPr lang="ru-RU" sz="2200" smtClean="0">
                <a:solidFill>
                  <a:srgbClr val="CC0000"/>
                </a:solidFill>
                <a:latin typeface="Verdana" pitchFamily="34" charset="0"/>
              </a:rPr>
              <a:t>()</a:t>
            </a:r>
            <a:r>
              <a:rPr lang="ru-RU" sz="2200" smtClean="0">
                <a:latin typeface="Verdana" pitchFamily="34" charset="0"/>
              </a:rPr>
              <a:t>.</a:t>
            </a:r>
          </a:p>
          <a:p>
            <a:pPr marL="361950" indent="-361950" eaLnBrk="1" hangingPunct="1">
              <a:lnSpc>
                <a:spcPct val="90000"/>
              </a:lnSpc>
              <a:buFontTx/>
              <a:buNone/>
            </a:pPr>
            <a:r>
              <a:rPr lang="ru-RU" sz="2200" smtClean="0">
                <a:latin typeface="Verdana" pitchFamily="34" charset="0"/>
              </a:rPr>
              <a:t>5. Скобки </a:t>
            </a:r>
            <a:r>
              <a:rPr lang="en-US" sz="2200" smtClean="0">
                <a:solidFill>
                  <a:srgbClr val="CC0000"/>
                </a:solidFill>
                <a:latin typeface="Verdana" pitchFamily="34" charset="0"/>
              </a:rPr>
              <a:t>{ }</a:t>
            </a:r>
            <a:r>
              <a:rPr lang="en-US" sz="2200" smtClean="0">
                <a:latin typeface="Verdana" pitchFamily="34" charset="0"/>
              </a:rPr>
              <a:t> </a:t>
            </a:r>
            <a:r>
              <a:rPr lang="ru-RU" sz="2200" smtClean="0">
                <a:latin typeface="Verdana" pitchFamily="34" charset="0"/>
              </a:rPr>
              <a:t>должны быть парными.</a:t>
            </a:r>
          </a:p>
          <a:p>
            <a:pPr marL="361950" indent="-361950" eaLnBrk="1" hangingPunct="1">
              <a:lnSpc>
                <a:spcPct val="90000"/>
              </a:lnSpc>
              <a:buFontTx/>
              <a:buNone/>
            </a:pPr>
            <a:r>
              <a:rPr lang="ru-RU" sz="2200" smtClean="0">
                <a:latin typeface="Verdana" pitchFamily="34" charset="0"/>
              </a:rPr>
              <a:t>6. В процессе выполнения программы происходит обновление данных.</a:t>
            </a:r>
          </a:p>
        </p:txBody>
      </p:sp>
      <p:pic>
        <p:nvPicPr>
          <p:cNvPr id="26629" name="Picture 4" descr="AN-FEA~1"/>
          <p:cNvPicPr>
            <a:picLocks noChangeAspect="1" noChangeArrowheads="1" noCrop="1"/>
          </p:cNvPicPr>
          <p:nvPr/>
        </p:nvPicPr>
        <p:blipFill>
          <a:blip r:embed="rId2" cstate="email"/>
          <a:srcRect/>
          <a:stretch>
            <a:fillRect/>
          </a:stretch>
        </p:blipFill>
        <p:spPr bwMode="auto">
          <a:xfrm>
            <a:off x="250825" y="549275"/>
            <a:ext cx="647700" cy="442913"/>
          </a:xfrm>
          <a:prstGeom prst="rect">
            <a:avLst/>
          </a:prstGeom>
          <a:noFill/>
          <a:ln w="9525">
            <a:noFill/>
            <a:miter lim="800000"/>
            <a:headEnd/>
            <a:tailEnd/>
          </a:ln>
        </p:spPr>
      </p:pic>
      <p:sp>
        <p:nvSpPr>
          <p:cNvPr id="26631" name="AutoShape 7">
            <a:hlinkClick r:id="rId3" action="ppaction://hlinksldjump" highlightClick="1"/>
          </p:cNvPr>
          <p:cNvSpPr>
            <a:spLocks noChangeArrowheads="1"/>
          </p:cNvSpPr>
          <p:nvPr/>
        </p:nvSpPr>
        <p:spPr bwMode="auto">
          <a:xfrm>
            <a:off x="8748713" y="6497638"/>
            <a:ext cx="395287" cy="360362"/>
          </a:xfrm>
          <a:prstGeom prst="actionButtonReturn">
            <a:avLst/>
          </a:prstGeom>
          <a:solidFill>
            <a:schemeClr val="accent1"/>
          </a:solidFill>
          <a:ln w="9525">
            <a:noFill/>
            <a:miter lim="800000"/>
            <a:headEnd/>
            <a:tailEnd/>
          </a:ln>
          <a:effectLst/>
        </p:spPr>
        <p:txBody>
          <a:bodyPr wrap="none" anchor="ctr"/>
          <a:lstStyle/>
          <a:p>
            <a:endParaRPr lang="ru-RU"/>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Номер слайда 22"/>
          <p:cNvSpPr>
            <a:spLocks noGrp="1"/>
          </p:cNvSpPr>
          <p:nvPr>
            <p:ph type="sldNum" sz="quarter" idx="12"/>
          </p:nvPr>
        </p:nvSpPr>
        <p:spPr/>
        <p:txBody>
          <a:bodyPr>
            <a:normAutofit fontScale="85000" lnSpcReduction="20000"/>
          </a:bodyPr>
          <a:lstStyle/>
          <a:p>
            <a:pPr>
              <a:defRPr/>
            </a:pPr>
            <a:fld id="{5BAF542D-ED86-47C0-92E0-55699C7CAD68}" type="slidenum">
              <a:rPr lang="ru-RU"/>
              <a:pPr>
                <a:defRPr/>
              </a:pPr>
              <a:t>15</a:t>
            </a:fld>
            <a:endParaRPr lang="ru-RU"/>
          </a:p>
        </p:txBody>
      </p:sp>
      <p:sp>
        <p:nvSpPr>
          <p:cNvPr id="25602" name="Rectangle 2"/>
          <p:cNvSpPr>
            <a:spLocks noGrp="1" noChangeArrowheads="1"/>
          </p:cNvSpPr>
          <p:nvPr>
            <p:ph type="title"/>
          </p:nvPr>
        </p:nvSpPr>
        <p:spPr>
          <a:xfrm>
            <a:off x="468313" y="260350"/>
            <a:ext cx="8243887" cy="915988"/>
          </a:xfrm>
        </p:spPr>
        <p:txBody>
          <a:bodyPr>
            <a:normAutofit/>
          </a:bodyPr>
          <a:lstStyle/>
          <a:p>
            <a:pPr algn="ctr" eaLnBrk="1" hangingPunct="1"/>
            <a:r>
              <a:rPr lang="ru-RU" sz="2800" b="1" smtClean="0">
                <a:solidFill>
                  <a:srgbClr val="8A2E4E"/>
                </a:solidFill>
                <a:latin typeface="Arial" charset="0"/>
              </a:rPr>
              <a:t>3. Разбор задач</a:t>
            </a:r>
          </a:p>
        </p:txBody>
      </p:sp>
      <p:sp>
        <p:nvSpPr>
          <p:cNvPr id="27657" name="Rectangle 9"/>
          <p:cNvSpPr>
            <a:spLocks noChangeArrowheads="1"/>
          </p:cNvSpPr>
          <p:nvPr/>
        </p:nvSpPr>
        <p:spPr bwMode="auto">
          <a:xfrm>
            <a:off x="1403350" y="1989138"/>
            <a:ext cx="7129463" cy="1465262"/>
          </a:xfrm>
          <a:prstGeom prst="rect">
            <a:avLst/>
          </a:prstGeom>
          <a:noFill/>
          <a:ln w="9525">
            <a:noFill/>
            <a:miter lim="800000"/>
            <a:headEnd/>
            <a:tailEnd/>
          </a:ln>
          <a:effectLst/>
        </p:spPr>
        <p:txBody>
          <a:bodyPr anchor="ctr">
            <a:spAutoFit/>
          </a:bodyPr>
          <a:lstStyle/>
          <a:p>
            <a:pPr marL="180975" indent="-180975">
              <a:buFont typeface="Wingdings" pitchFamily="2" charset="2"/>
              <a:buChar char="§"/>
            </a:pPr>
            <a:r>
              <a:rPr lang="ru-RU"/>
              <a:t>Рекомендации по использованию циклов. </a:t>
            </a:r>
            <a:r>
              <a:rPr lang="ru-RU" i="1">
                <a:hlinkClick r:id="rId2" action="ppaction://hlinksldjump"/>
              </a:rPr>
              <a:t>Подробнее</a:t>
            </a:r>
            <a:r>
              <a:rPr lang="en-US" i="1">
                <a:hlinkClick r:id="rId2" action="ppaction://hlinksldjump"/>
              </a:rPr>
              <a:t>&gt;&gt;</a:t>
            </a:r>
            <a:endParaRPr lang="ru-RU" i="1"/>
          </a:p>
          <a:p>
            <a:pPr marL="180975" indent="-180975">
              <a:buFont typeface="Wingdings" pitchFamily="2" charset="2"/>
              <a:buChar char="§"/>
            </a:pPr>
            <a:r>
              <a:rPr lang="ru-RU"/>
              <a:t>Вопросы для обсуждения. </a:t>
            </a:r>
            <a:r>
              <a:rPr lang="ru-RU" i="1">
                <a:hlinkClick r:id="rId3" action="ppaction://hlinksldjump"/>
              </a:rPr>
              <a:t>Подробнее</a:t>
            </a:r>
            <a:r>
              <a:rPr lang="en-US" i="1">
                <a:hlinkClick r:id="rId3" action="ppaction://hlinksldjump"/>
              </a:rPr>
              <a:t>&gt;&gt;</a:t>
            </a:r>
            <a:endParaRPr lang="ru-RU" i="1"/>
          </a:p>
          <a:p>
            <a:pPr marL="180975" indent="-180975">
              <a:buFont typeface="Wingdings" pitchFamily="2" charset="2"/>
              <a:buChar char="§"/>
            </a:pPr>
            <a:r>
              <a:rPr lang="ru-RU"/>
              <a:t>Задача 1. </a:t>
            </a:r>
            <a:r>
              <a:rPr lang="ru-RU" i="1">
                <a:hlinkClick r:id="rId4" action="ppaction://hlinksldjump"/>
              </a:rPr>
              <a:t>Подробнее</a:t>
            </a:r>
            <a:r>
              <a:rPr lang="en-US" i="1">
                <a:hlinkClick r:id="rId4" action="ppaction://hlinksldjump"/>
              </a:rPr>
              <a:t>&gt;&gt;</a:t>
            </a:r>
            <a:endParaRPr lang="ru-RU" i="1"/>
          </a:p>
          <a:p>
            <a:pPr marL="180975" indent="-180975">
              <a:buFont typeface="Wingdings" pitchFamily="2" charset="2"/>
              <a:buChar char="§"/>
            </a:pPr>
            <a:r>
              <a:rPr lang="ru-RU"/>
              <a:t>Задача 2. </a:t>
            </a:r>
            <a:r>
              <a:rPr lang="ru-RU" i="1">
                <a:hlinkClick r:id="rId5" action="ppaction://hlinksldjump"/>
              </a:rPr>
              <a:t>Подробнее</a:t>
            </a:r>
            <a:r>
              <a:rPr lang="en-US" i="1">
                <a:hlinkClick r:id="rId5" action="ppaction://hlinksldjump"/>
              </a:rPr>
              <a:t>&gt;&gt;</a:t>
            </a:r>
            <a:endParaRPr lang="ru-RU" i="1"/>
          </a:p>
          <a:p>
            <a:pPr marL="180975" indent="-180975">
              <a:buFont typeface="Wingdings" pitchFamily="2" charset="2"/>
              <a:buChar char="§"/>
            </a:pPr>
            <a:r>
              <a:rPr lang="ru-RU"/>
              <a:t>Задача 3. </a:t>
            </a:r>
            <a:r>
              <a:rPr lang="ru-RU" i="1">
                <a:hlinkClick r:id="rId6" action="ppaction://hlinksldjump"/>
              </a:rPr>
              <a:t>Подробнее</a:t>
            </a:r>
            <a:r>
              <a:rPr lang="en-US" i="1">
                <a:hlinkClick r:id="rId6" action="ppaction://hlinksldjump"/>
              </a:rPr>
              <a:t>&gt;&gt;</a:t>
            </a:r>
            <a:endParaRPr lang="ru-RU" i="1"/>
          </a:p>
        </p:txBody>
      </p:sp>
      <p:pic>
        <p:nvPicPr>
          <p:cNvPr id="27658" name="Picture 10" descr="3-Reasons-to-follow-your-children-on-social-media-800x410"/>
          <p:cNvPicPr>
            <a:picLocks noChangeAspect="1" noChangeArrowheads="1"/>
          </p:cNvPicPr>
          <p:nvPr/>
        </p:nvPicPr>
        <p:blipFill>
          <a:blip r:embed="rId7" cstate="email"/>
          <a:srcRect/>
          <a:stretch>
            <a:fillRect/>
          </a:stretch>
        </p:blipFill>
        <p:spPr bwMode="auto">
          <a:xfrm>
            <a:off x="1547813" y="4005263"/>
            <a:ext cx="3297237" cy="1803400"/>
          </a:xfrm>
          <a:prstGeom prst="rect">
            <a:avLst/>
          </a:prstGeom>
          <a:noFill/>
          <a:ln w="9525">
            <a:solidFill>
              <a:schemeClr val="accent2"/>
            </a:solidFill>
            <a:miter lim="800000"/>
            <a:headEnd/>
            <a:tailEnd/>
          </a:ln>
        </p:spPr>
      </p:pic>
      <p:pic>
        <p:nvPicPr>
          <p:cNvPr id="27659" name="Picture 11" descr="0-210688-youtube_3cf3079beb"/>
          <p:cNvPicPr>
            <a:picLocks noChangeAspect="1" noChangeArrowheads="1"/>
          </p:cNvPicPr>
          <p:nvPr/>
        </p:nvPicPr>
        <p:blipFill>
          <a:blip r:embed="rId8" cstate="email"/>
          <a:srcRect/>
          <a:stretch>
            <a:fillRect/>
          </a:stretch>
        </p:blipFill>
        <p:spPr bwMode="auto">
          <a:xfrm>
            <a:off x="4714875" y="4292600"/>
            <a:ext cx="3241675" cy="1803400"/>
          </a:xfrm>
          <a:prstGeom prst="rect">
            <a:avLst/>
          </a:prstGeom>
          <a:noFill/>
          <a:ln w="9525">
            <a:solidFill>
              <a:schemeClr val="accent2"/>
            </a:solidFill>
            <a:miter lim="800000"/>
            <a:headEnd/>
            <a:tailEnd/>
          </a:ln>
        </p:spPr>
      </p:pic>
      <p:pic>
        <p:nvPicPr>
          <p:cNvPr id="73777" name="Picture 49" descr="1c5"/>
          <p:cNvPicPr>
            <a:picLocks noChangeAspect="1" noChangeArrowheads="1"/>
          </p:cNvPicPr>
          <p:nvPr/>
        </p:nvPicPr>
        <p:blipFill>
          <a:blip r:embed="rId9" cstate="email"/>
          <a:srcRect/>
          <a:stretch>
            <a:fillRect/>
          </a:stretch>
        </p:blipFill>
        <p:spPr bwMode="auto">
          <a:xfrm>
            <a:off x="250825" y="549275"/>
            <a:ext cx="557213" cy="519113"/>
          </a:xfrm>
          <a:prstGeom prst="rect">
            <a:avLst/>
          </a:prstGeom>
          <a:noFill/>
          <a:ln w="9525">
            <a:noFill/>
            <a:miter lim="800000"/>
            <a:headEnd/>
            <a:tailEnd/>
          </a:ln>
        </p:spPr>
      </p:pic>
      <p:sp>
        <p:nvSpPr>
          <p:cNvPr id="27661" name="AutoShape 13">
            <a:hlinkClick r:id="rId10" action="ppaction://hlinksldjump" highlightClick="1"/>
          </p:cNvPr>
          <p:cNvSpPr>
            <a:spLocks noChangeArrowheads="1"/>
          </p:cNvSpPr>
          <p:nvPr/>
        </p:nvSpPr>
        <p:spPr bwMode="auto">
          <a:xfrm>
            <a:off x="8748713" y="6497638"/>
            <a:ext cx="395287" cy="360362"/>
          </a:xfrm>
          <a:prstGeom prst="actionButtonReturn">
            <a:avLst/>
          </a:prstGeom>
          <a:solidFill>
            <a:schemeClr val="accent1"/>
          </a:solidFill>
          <a:ln w="9525">
            <a:noFill/>
            <a:miter lim="800000"/>
            <a:headEnd/>
            <a:tailEnd/>
          </a:ln>
          <a:effectLst/>
        </p:spPr>
        <p:txBody>
          <a:bodyPr wrap="none" anchor="ctr"/>
          <a:lstStyle/>
          <a:p>
            <a:endParaRPr lang="ru-RU"/>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Номер слайда 22"/>
          <p:cNvSpPr>
            <a:spLocks noGrp="1"/>
          </p:cNvSpPr>
          <p:nvPr>
            <p:ph type="sldNum" sz="quarter" idx="12"/>
          </p:nvPr>
        </p:nvSpPr>
        <p:spPr/>
        <p:txBody>
          <a:bodyPr>
            <a:normAutofit fontScale="85000" lnSpcReduction="20000"/>
          </a:bodyPr>
          <a:lstStyle/>
          <a:p>
            <a:pPr>
              <a:defRPr/>
            </a:pPr>
            <a:fld id="{921D07EA-7533-4E4E-ACAB-D7B2088B0CC3}" type="slidenum">
              <a:rPr lang="ru-RU"/>
              <a:pPr>
                <a:defRPr/>
              </a:pPr>
              <a:t>16</a:t>
            </a:fld>
            <a:endParaRPr lang="ru-RU"/>
          </a:p>
        </p:txBody>
      </p:sp>
      <p:sp>
        <p:nvSpPr>
          <p:cNvPr id="28674" name="Rectangle 2"/>
          <p:cNvSpPr>
            <a:spLocks noGrp="1" noChangeArrowheads="1"/>
          </p:cNvSpPr>
          <p:nvPr>
            <p:ph type="title"/>
          </p:nvPr>
        </p:nvSpPr>
        <p:spPr>
          <a:xfrm>
            <a:off x="1331913" y="476250"/>
            <a:ext cx="7272337" cy="563563"/>
          </a:xfrm>
        </p:spPr>
        <p:txBody>
          <a:bodyPr/>
          <a:lstStyle/>
          <a:p>
            <a:pPr algn="ctr" eaLnBrk="1" hangingPunct="1"/>
            <a:r>
              <a:rPr lang="ru-RU" sz="2400" b="1" smtClean="0">
                <a:solidFill>
                  <a:srgbClr val="8A2E4E"/>
                </a:solidFill>
                <a:latin typeface="Arial" charset="0"/>
              </a:rPr>
              <a:t>Рекомендации  по использованию циклов</a:t>
            </a:r>
          </a:p>
        </p:txBody>
      </p:sp>
      <p:sp>
        <p:nvSpPr>
          <p:cNvPr id="28676" name="Rectangle 3"/>
          <p:cNvSpPr>
            <a:spLocks noGrp="1" noChangeArrowheads="1"/>
          </p:cNvSpPr>
          <p:nvPr>
            <p:ph sz="quarter" idx="1"/>
          </p:nvPr>
        </p:nvSpPr>
        <p:spPr>
          <a:xfrm>
            <a:off x="684213" y="1700213"/>
            <a:ext cx="7991475" cy="4752975"/>
          </a:xfrm>
        </p:spPr>
        <p:txBody>
          <a:bodyPr/>
          <a:lstStyle/>
          <a:p>
            <a:pPr marL="266700" indent="-266700" eaLnBrk="1" hangingPunct="1">
              <a:lnSpc>
                <a:spcPct val="90000"/>
              </a:lnSpc>
              <a:spcBef>
                <a:spcPct val="0"/>
              </a:spcBef>
              <a:buFontTx/>
              <a:buNone/>
            </a:pPr>
            <a:r>
              <a:rPr lang="ru-RU" sz="2200" smtClean="0"/>
              <a:t>1. Если в теле цикла больше одного оператора, тело цикла заключается в скобки </a:t>
            </a:r>
            <a:r>
              <a:rPr lang="en-US" sz="2200" smtClean="0">
                <a:solidFill>
                  <a:srgbClr val="CC0000"/>
                </a:solidFill>
                <a:latin typeface="Calibri" pitchFamily="34" charset="0"/>
              </a:rPr>
              <a:t>{</a:t>
            </a:r>
            <a:r>
              <a:rPr lang="ru-RU" sz="2200" smtClean="0">
                <a:solidFill>
                  <a:srgbClr val="CC0000"/>
                </a:solidFill>
              </a:rPr>
              <a:t>  </a:t>
            </a:r>
            <a:r>
              <a:rPr lang="en-US" sz="2200" smtClean="0">
                <a:solidFill>
                  <a:srgbClr val="CC0000"/>
                </a:solidFill>
                <a:latin typeface="Calibri" pitchFamily="34" charset="0"/>
              </a:rPr>
              <a:t>}</a:t>
            </a:r>
            <a:r>
              <a:rPr lang="en-US" sz="2200" smtClean="0">
                <a:latin typeface="Calibri" pitchFamily="34" charset="0"/>
              </a:rPr>
              <a:t>.</a:t>
            </a:r>
          </a:p>
          <a:p>
            <a:pPr marL="266700" indent="-266700" eaLnBrk="1" hangingPunct="1">
              <a:lnSpc>
                <a:spcPct val="90000"/>
              </a:lnSpc>
              <a:spcBef>
                <a:spcPct val="0"/>
              </a:spcBef>
              <a:buFontTx/>
              <a:buNone/>
            </a:pPr>
            <a:r>
              <a:rPr lang="en-US" sz="2200" smtClean="0">
                <a:latin typeface="Calibri" pitchFamily="34" charset="0"/>
              </a:rPr>
              <a:t>2. </a:t>
            </a:r>
            <a:r>
              <a:rPr lang="ru-RU" sz="2200" smtClean="0"/>
              <a:t>В операторе цикла </a:t>
            </a:r>
            <a:r>
              <a:rPr lang="en-US" sz="2200" smtClean="0">
                <a:solidFill>
                  <a:srgbClr val="CC0000"/>
                </a:solidFill>
                <a:latin typeface="Calibri" pitchFamily="34" charset="0"/>
              </a:rPr>
              <a:t>do ... while</a:t>
            </a:r>
            <a:r>
              <a:rPr lang="en-US" sz="2200" smtClean="0">
                <a:latin typeface="Calibri" pitchFamily="34" charset="0"/>
              </a:rPr>
              <a:t> </a:t>
            </a:r>
            <a:r>
              <a:rPr lang="ru-RU" sz="2200" smtClean="0"/>
              <a:t>скобки </a:t>
            </a:r>
            <a:r>
              <a:rPr lang="en-US" sz="2200" smtClean="0">
                <a:solidFill>
                  <a:srgbClr val="CC0000"/>
                </a:solidFill>
                <a:latin typeface="Calibri" pitchFamily="34" charset="0"/>
              </a:rPr>
              <a:t>{</a:t>
            </a:r>
            <a:r>
              <a:rPr lang="ru-RU" sz="2200" smtClean="0">
                <a:solidFill>
                  <a:srgbClr val="CC0000"/>
                </a:solidFill>
              </a:rPr>
              <a:t> </a:t>
            </a:r>
            <a:r>
              <a:rPr lang="en-US" sz="2200" smtClean="0">
                <a:solidFill>
                  <a:srgbClr val="CC0000"/>
                </a:solidFill>
                <a:latin typeface="Calibri" pitchFamily="34" charset="0"/>
              </a:rPr>
              <a:t>}</a:t>
            </a:r>
            <a:r>
              <a:rPr lang="en-US" sz="2200" smtClean="0">
                <a:latin typeface="Calibri" pitchFamily="34" charset="0"/>
              </a:rPr>
              <a:t> </a:t>
            </a:r>
            <a:r>
              <a:rPr lang="ru-RU" sz="2200" smtClean="0"/>
              <a:t>обязательны.</a:t>
            </a:r>
          </a:p>
          <a:p>
            <a:pPr marL="266700" indent="-266700" eaLnBrk="1" hangingPunct="1">
              <a:lnSpc>
                <a:spcPct val="90000"/>
              </a:lnSpc>
              <a:spcBef>
                <a:spcPct val="0"/>
              </a:spcBef>
              <a:buFontTx/>
              <a:buNone/>
            </a:pPr>
            <a:r>
              <a:rPr lang="ru-RU" sz="2200" smtClean="0"/>
              <a:t>3. В условных циклах обязательно должен быть оператор, влияющий на изменение условий.</a:t>
            </a:r>
          </a:p>
          <a:p>
            <a:pPr marL="266700" indent="-266700" eaLnBrk="1" hangingPunct="1">
              <a:lnSpc>
                <a:spcPct val="90000"/>
              </a:lnSpc>
              <a:spcBef>
                <a:spcPct val="0"/>
              </a:spcBef>
              <a:buFontTx/>
              <a:buNone/>
            </a:pPr>
            <a:r>
              <a:rPr lang="ru-RU" sz="2200" smtClean="0"/>
              <a:t>4. В условных циклах, переменные входящие в условия, должны быть определены до цикла.</a:t>
            </a:r>
          </a:p>
          <a:p>
            <a:pPr marL="266700" indent="-266700" eaLnBrk="1" hangingPunct="1">
              <a:lnSpc>
                <a:spcPct val="90000"/>
              </a:lnSpc>
              <a:spcBef>
                <a:spcPct val="0"/>
              </a:spcBef>
              <a:buFontTx/>
              <a:buNone/>
            </a:pPr>
            <a:r>
              <a:rPr lang="ru-RU" sz="2200" smtClean="0"/>
              <a:t>5. Цикл с постусловием </a:t>
            </a:r>
            <a:r>
              <a:rPr lang="en-US" sz="2200" smtClean="0">
                <a:solidFill>
                  <a:srgbClr val="CC0000"/>
                </a:solidFill>
                <a:latin typeface="Calibri" pitchFamily="34" charset="0"/>
              </a:rPr>
              <a:t>do ... while</a:t>
            </a:r>
            <a:r>
              <a:rPr lang="en-US" sz="2200" smtClean="0">
                <a:latin typeface="Calibri" pitchFamily="34" charset="0"/>
              </a:rPr>
              <a:t> </a:t>
            </a:r>
            <a:r>
              <a:rPr lang="ru-RU" sz="2200" smtClean="0"/>
              <a:t>рекомендуется применять для проверки правильности ввода данных, или  когда цикл должен быть выполнен хотя бы один раз.</a:t>
            </a:r>
          </a:p>
          <a:p>
            <a:pPr marL="266700" indent="-266700" eaLnBrk="1" hangingPunct="1">
              <a:lnSpc>
                <a:spcPct val="90000"/>
              </a:lnSpc>
              <a:spcBef>
                <a:spcPct val="0"/>
              </a:spcBef>
              <a:buFontTx/>
              <a:buNone/>
            </a:pPr>
            <a:r>
              <a:rPr lang="ru-RU" sz="2200" smtClean="0"/>
              <a:t>6. Оператор цикла с предусловием </a:t>
            </a:r>
            <a:r>
              <a:rPr lang="en-US" sz="2200" smtClean="0">
                <a:solidFill>
                  <a:srgbClr val="CC0000"/>
                </a:solidFill>
                <a:latin typeface="Calibri" pitchFamily="34" charset="0"/>
              </a:rPr>
              <a:t>while</a:t>
            </a:r>
            <a:r>
              <a:rPr lang="ru-RU" sz="2200" smtClean="0"/>
              <a:t> удобнее использовать в случаях, когда число итераций заранее неизвестно.</a:t>
            </a:r>
          </a:p>
          <a:p>
            <a:pPr marL="266700" indent="-266700" eaLnBrk="1" hangingPunct="1">
              <a:lnSpc>
                <a:spcPct val="90000"/>
              </a:lnSpc>
              <a:spcBef>
                <a:spcPct val="0"/>
              </a:spcBef>
              <a:buFontTx/>
              <a:buNone/>
            </a:pPr>
            <a:r>
              <a:rPr lang="ru-RU" sz="2200" smtClean="0"/>
              <a:t>7. Оператор </a:t>
            </a:r>
            <a:r>
              <a:rPr lang="en-US" sz="2200" smtClean="0">
                <a:solidFill>
                  <a:srgbClr val="CC0000"/>
                </a:solidFill>
                <a:latin typeface="Calibri" pitchFamily="34" charset="0"/>
              </a:rPr>
              <a:t>for</a:t>
            </a:r>
            <a:r>
              <a:rPr lang="en-US" sz="2200" smtClean="0">
                <a:latin typeface="Calibri" pitchFamily="34" charset="0"/>
              </a:rPr>
              <a:t> </a:t>
            </a:r>
            <a:r>
              <a:rPr lang="ru-RU" sz="2200" smtClean="0"/>
              <a:t>предпочтительнее в большинстве остальных случаев (однозначно – для организации циклов со счетчиками).</a:t>
            </a:r>
          </a:p>
        </p:txBody>
      </p:sp>
      <p:pic>
        <p:nvPicPr>
          <p:cNvPr id="28677" name="Picture 4" descr="AN-FEA~1"/>
          <p:cNvPicPr>
            <a:picLocks noChangeAspect="1" noChangeArrowheads="1" noCrop="1"/>
          </p:cNvPicPr>
          <p:nvPr/>
        </p:nvPicPr>
        <p:blipFill>
          <a:blip r:embed="rId2" cstate="email"/>
          <a:srcRect/>
          <a:stretch>
            <a:fillRect/>
          </a:stretch>
        </p:blipFill>
        <p:spPr bwMode="auto">
          <a:xfrm>
            <a:off x="323850" y="549275"/>
            <a:ext cx="576263" cy="442913"/>
          </a:xfrm>
          <a:prstGeom prst="rect">
            <a:avLst/>
          </a:prstGeom>
          <a:noFill/>
          <a:ln w="9525">
            <a:noFill/>
            <a:miter lim="800000"/>
            <a:headEnd/>
            <a:tailEnd/>
          </a:ln>
        </p:spPr>
      </p:pic>
      <p:sp>
        <p:nvSpPr>
          <p:cNvPr id="28679" name="AutoShape 7">
            <a:hlinkClick r:id="rId3" action="ppaction://hlinksldjump" highlightClick="1"/>
          </p:cNvPr>
          <p:cNvSpPr>
            <a:spLocks noChangeArrowheads="1"/>
          </p:cNvSpPr>
          <p:nvPr/>
        </p:nvSpPr>
        <p:spPr bwMode="auto">
          <a:xfrm>
            <a:off x="8748713" y="6497638"/>
            <a:ext cx="395287" cy="360362"/>
          </a:xfrm>
          <a:prstGeom prst="actionButtonReturn">
            <a:avLst/>
          </a:prstGeom>
          <a:solidFill>
            <a:schemeClr val="accent1"/>
          </a:solidFill>
          <a:ln w="9525">
            <a:noFill/>
            <a:miter lim="800000"/>
            <a:headEnd/>
            <a:tailEnd/>
          </a:ln>
          <a:effectLst/>
        </p:spPr>
        <p:txBody>
          <a:bodyPr wrap="none" anchor="ctr"/>
          <a:lstStyle/>
          <a:p>
            <a:endParaRPr lang="ru-RU"/>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Номер слайда 22"/>
          <p:cNvSpPr>
            <a:spLocks noGrp="1"/>
          </p:cNvSpPr>
          <p:nvPr>
            <p:ph type="sldNum" sz="quarter" idx="12"/>
          </p:nvPr>
        </p:nvSpPr>
        <p:spPr/>
        <p:txBody>
          <a:bodyPr>
            <a:normAutofit fontScale="85000" lnSpcReduction="20000"/>
          </a:bodyPr>
          <a:lstStyle/>
          <a:p>
            <a:pPr>
              <a:defRPr/>
            </a:pPr>
            <a:fld id="{FE32D94F-ECE8-43C4-A736-9F7AEAC5E9AA}" type="slidenum">
              <a:rPr lang="ru-RU"/>
              <a:pPr>
                <a:defRPr/>
              </a:pPr>
              <a:t>17</a:t>
            </a:fld>
            <a:endParaRPr lang="ru-RU"/>
          </a:p>
        </p:txBody>
      </p:sp>
      <p:sp>
        <p:nvSpPr>
          <p:cNvPr id="28674" name="Rectangle 2"/>
          <p:cNvSpPr>
            <a:spLocks noGrp="1" noChangeArrowheads="1"/>
          </p:cNvSpPr>
          <p:nvPr>
            <p:ph type="title"/>
          </p:nvPr>
        </p:nvSpPr>
        <p:spPr>
          <a:xfrm>
            <a:off x="971550" y="476250"/>
            <a:ext cx="7632700" cy="563563"/>
          </a:xfrm>
        </p:spPr>
        <p:txBody>
          <a:bodyPr>
            <a:normAutofit/>
          </a:bodyPr>
          <a:lstStyle/>
          <a:p>
            <a:pPr algn="ctr" eaLnBrk="1" hangingPunct="1"/>
            <a:r>
              <a:rPr lang="ru-RU" sz="2400" b="1" smtClean="0">
                <a:solidFill>
                  <a:srgbClr val="8A2E4E"/>
                </a:solidFill>
                <a:latin typeface="Arial" charset="0"/>
              </a:rPr>
              <a:t>Вопросы для обсуждения</a:t>
            </a:r>
          </a:p>
        </p:txBody>
      </p:sp>
      <p:sp>
        <p:nvSpPr>
          <p:cNvPr id="29706" name="AutoShape 10">
            <a:hlinkClick r:id="rId2" action="ppaction://hlinksldjump" highlightClick="1"/>
          </p:cNvPr>
          <p:cNvSpPr>
            <a:spLocks noChangeArrowheads="1"/>
          </p:cNvSpPr>
          <p:nvPr/>
        </p:nvSpPr>
        <p:spPr bwMode="auto">
          <a:xfrm>
            <a:off x="8748713" y="6497638"/>
            <a:ext cx="395287" cy="360362"/>
          </a:xfrm>
          <a:prstGeom prst="actionButtonReturn">
            <a:avLst/>
          </a:prstGeom>
          <a:solidFill>
            <a:schemeClr val="accent1"/>
          </a:solidFill>
          <a:ln w="9525">
            <a:noFill/>
            <a:miter lim="800000"/>
            <a:headEnd/>
            <a:tailEnd/>
          </a:ln>
          <a:effectLst/>
        </p:spPr>
        <p:txBody>
          <a:bodyPr wrap="none" anchor="ctr"/>
          <a:lstStyle/>
          <a:p>
            <a:endParaRPr lang="ru-RU"/>
          </a:p>
        </p:txBody>
      </p:sp>
      <p:graphicFrame>
        <p:nvGraphicFramePr>
          <p:cNvPr id="29807" name="Group 111"/>
          <p:cNvGraphicFramePr>
            <a:graphicFrameLocks noGrp="1"/>
          </p:cNvGraphicFramePr>
          <p:nvPr/>
        </p:nvGraphicFramePr>
        <p:xfrm>
          <a:off x="684213" y="1628775"/>
          <a:ext cx="8208962" cy="4653280"/>
        </p:xfrm>
        <a:graphic>
          <a:graphicData uri="http://schemas.openxmlformats.org/drawingml/2006/table">
            <a:tbl>
              <a:tblPr/>
              <a:tblGrid>
                <a:gridCol w="4392612"/>
                <a:gridCol w="3816350"/>
              </a:tblGrid>
              <a:tr h="812800">
                <a:tc>
                  <a:txBody>
                    <a:bodyPr/>
                    <a:lstStyle/>
                    <a:p>
                      <a:pPr marL="266700" marR="0" lvl="0" indent="-266700" algn="l" defTabSz="914400" rtl="0" eaLnBrk="1" fontAlgn="base" latinLnBrk="0" hangingPunct="1">
                        <a:lnSpc>
                          <a:spcPct val="100000"/>
                        </a:lnSpc>
                        <a:spcBef>
                          <a:spcPts val="700"/>
                        </a:spcBef>
                        <a:spcAft>
                          <a:spcPct val="0"/>
                        </a:spcAft>
                        <a:buClr>
                          <a:schemeClr val="accent2"/>
                        </a:buClr>
                        <a:buSzPct val="60000"/>
                        <a:buFontTx/>
                        <a:buNone/>
                        <a:tabLst/>
                      </a:pPr>
                      <a:r>
                        <a:rPr kumimoji="0" lang="ru-RU" sz="2000" b="0" i="0" u="none" strike="noStrike" cap="none" normalizeH="0" baseline="0" smtClean="0">
                          <a:ln>
                            <a:noFill/>
                          </a:ln>
                          <a:solidFill>
                            <a:schemeClr val="tx1"/>
                          </a:solidFill>
                          <a:effectLst/>
                          <a:latin typeface="Calibri" pitchFamily="34" charset="0"/>
                        </a:rPr>
                        <a:t>1. </a:t>
                      </a:r>
                      <a:r>
                        <a:rPr kumimoji="0" lang="ru-RU" sz="2000" b="0" i="0" u="none" strike="noStrike" cap="none" normalizeH="0" baseline="0" smtClean="0">
                          <a:ln>
                            <a:noFill/>
                          </a:ln>
                          <a:solidFill>
                            <a:schemeClr val="tx1"/>
                          </a:solidFill>
                          <a:effectLst/>
                          <a:latin typeface="Verdana" pitchFamily="34" charset="0"/>
                        </a:rPr>
                        <a:t>Для чего используются операторы цикла?</a:t>
                      </a:r>
                      <a:endParaRPr kumimoji="0" lang="ru-RU" sz="2000" b="0" i="0" u="none" strike="noStrike" cap="none" normalizeH="0" baseline="0" smtClean="0">
                        <a:ln>
                          <a:noFill/>
                        </a:ln>
                        <a:solidFill>
                          <a:schemeClr val="tx1"/>
                        </a:solidFill>
                        <a:effectLst/>
                        <a:latin typeface="Calibri"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700"/>
                        </a:spcBef>
                        <a:spcAft>
                          <a:spcPct val="0"/>
                        </a:spcAft>
                        <a:buClr>
                          <a:schemeClr val="accent2"/>
                        </a:buClr>
                        <a:buSzPct val="60000"/>
                        <a:buFontTx/>
                        <a:buNone/>
                        <a:tabLst/>
                      </a:pPr>
                      <a:r>
                        <a:rPr kumimoji="0" lang="ru-RU" sz="1800" b="0" i="0" u="none" strike="noStrike" cap="none" normalizeH="0" baseline="0" smtClean="0">
                          <a:ln>
                            <a:noFill/>
                          </a:ln>
                          <a:solidFill>
                            <a:schemeClr val="tx1"/>
                          </a:solidFill>
                          <a:effectLst/>
                          <a:latin typeface="Verdana" pitchFamily="34" charset="0"/>
                        </a:rPr>
                        <a:t>Для организации многократно повторяющихся вычислений.</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812800">
                <a:tc>
                  <a:txBody>
                    <a:bodyPr/>
                    <a:lstStyle/>
                    <a:p>
                      <a:pPr marL="355600" marR="0" lvl="0" indent="-355600" algn="l" defTabSz="914400" rtl="0" eaLnBrk="1" fontAlgn="base" latinLnBrk="0" hangingPunct="1">
                        <a:lnSpc>
                          <a:spcPct val="100000"/>
                        </a:lnSpc>
                        <a:spcBef>
                          <a:spcPts val="700"/>
                        </a:spcBef>
                        <a:spcAft>
                          <a:spcPct val="0"/>
                        </a:spcAft>
                        <a:buClr>
                          <a:schemeClr val="accent2"/>
                        </a:buClr>
                        <a:buSzPct val="60000"/>
                        <a:buFontTx/>
                        <a:buNone/>
                        <a:tabLst/>
                      </a:pPr>
                      <a:r>
                        <a:rPr kumimoji="0" lang="ru-RU" sz="2000" b="0" i="0" u="none" strike="noStrike" cap="none" normalizeH="0" baseline="0" smtClean="0">
                          <a:ln>
                            <a:noFill/>
                          </a:ln>
                          <a:solidFill>
                            <a:schemeClr val="tx1"/>
                          </a:solidFill>
                          <a:effectLst/>
                          <a:latin typeface="Verdana" pitchFamily="34" charset="0"/>
                        </a:rPr>
                        <a:t>2. Какие циклы относятся к итерационным?</a:t>
                      </a:r>
                      <a:endParaRPr kumimoji="0" lang="ru-RU" sz="1800" b="0" i="0" u="none" strike="noStrike" cap="none" normalizeH="0" baseline="0" smtClean="0">
                        <a:ln>
                          <a:noFill/>
                        </a:ln>
                        <a:solidFill>
                          <a:schemeClr val="tx1"/>
                        </a:solidFill>
                        <a:effectLst/>
                        <a:latin typeface="Calibri"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700"/>
                        </a:spcBef>
                        <a:spcAft>
                          <a:spcPct val="0"/>
                        </a:spcAft>
                        <a:buClr>
                          <a:schemeClr val="accent2"/>
                        </a:buClr>
                        <a:buSzPct val="60000"/>
                        <a:buFontTx/>
                        <a:buNone/>
                        <a:tabLst/>
                      </a:pPr>
                      <a:r>
                        <a:rPr kumimoji="0" lang="ru-RU" sz="1800" b="0" i="0" u="none" strike="noStrike" cap="none" normalizeH="0" baseline="0" smtClean="0">
                          <a:ln>
                            <a:noFill/>
                          </a:ln>
                          <a:solidFill>
                            <a:schemeClr val="tx1"/>
                          </a:solidFill>
                          <a:effectLst/>
                          <a:latin typeface="Verdana" pitchFamily="34" charset="0"/>
                        </a:rPr>
                        <a:t>Итерационными циклами являются</a:t>
                      </a:r>
                      <a:r>
                        <a:rPr kumimoji="0" lang="en-US" sz="1800" b="0" i="0" u="none" strike="noStrike" cap="none" normalizeH="0" baseline="0" smtClean="0">
                          <a:ln>
                            <a:noFill/>
                          </a:ln>
                          <a:solidFill>
                            <a:schemeClr val="tx1"/>
                          </a:solidFill>
                          <a:effectLst/>
                          <a:latin typeface="Verdana" pitchFamily="34" charset="0"/>
                        </a:rPr>
                        <a:t> </a:t>
                      </a:r>
                      <a:r>
                        <a:rPr kumimoji="0" lang="ru-RU" sz="1800" b="0" i="0" u="none" strike="noStrike" cap="none" normalizeH="0" baseline="0" smtClean="0">
                          <a:ln>
                            <a:noFill/>
                          </a:ln>
                          <a:solidFill>
                            <a:schemeClr val="tx1"/>
                          </a:solidFill>
                          <a:effectLst/>
                          <a:latin typeface="Verdana" pitchFamily="34" charset="0"/>
                        </a:rPr>
                        <a:t>условные циклы: с условием и предусловием.</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812800">
                <a:tc>
                  <a:txBody>
                    <a:bodyPr/>
                    <a:lstStyle/>
                    <a:p>
                      <a:pPr marL="355600" marR="0" lvl="0" indent="-355600" algn="l" defTabSz="914400" rtl="0" eaLnBrk="1" fontAlgn="base" latinLnBrk="0" hangingPunct="1">
                        <a:lnSpc>
                          <a:spcPct val="100000"/>
                        </a:lnSpc>
                        <a:spcBef>
                          <a:spcPts val="700"/>
                        </a:spcBef>
                        <a:spcAft>
                          <a:spcPct val="0"/>
                        </a:spcAft>
                        <a:buClr>
                          <a:schemeClr val="accent2"/>
                        </a:buClr>
                        <a:buSzPct val="60000"/>
                        <a:buFontTx/>
                        <a:buNone/>
                        <a:tabLst/>
                      </a:pPr>
                      <a:r>
                        <a:rPr kumimoji="0" lang="ru-RU" sz="2000" b="0" i="0" u="none" strike="noStrike" cap="none" normalizeH="0" baseline="0" smtClean="0">
                          <a:ln>
                            <a:noFill/>
                          </a:ln>
                          <a:solidFill>
                            <a:schemeClr val="tx1"/>
                          </a:solidFill>
                          <a:effectLst/>
                          <a:latin typeface="Verdana" pitchFamily="34" charset="0"/>
                        </a:rPr>
                        <a:t>3. Какие циклы относятся к арифметическим?</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700"/>
                        </a:spcBef>
                        <a:spcAft>
                          <a:spcPct val="0"/>
                        </a:spcAft>
                        <a:buClr>
                          <a:schemeClr val="accent2"/>
                        </a:buClr>
                        <a:buSzPct val="60000"/>
                        <a:buFontTx/>
                        <a:buNone/>
                        <a:tabLst/>
                      </a:pPr>
                      <a:r>
                        <a:rPr kumimoji="0" lang="ru-RU" sz="1800" b="0" i="0" u="none" strike="noStrike" cap="none" normalizeH="0" baseline="0" smtClean="0">
                          <a:ln>
                            <a:noFill/>
                          </a:ln>
                          <a:solidFill>
                            <a:schemeClr val="tx1"/>
                          </a:solidFill>
                          <a:effectLst/>
                          <a:latin typeface="Verdana" pitchFamily="34" charset="0"/>
                        </a:rPr>
                        <a:t>Арифметические или счетные циклы – циклы со счетчиком или параметром цикла</a:t>
                      </a:r>
                      <a:r>
                        <a:rPr kumimoji="0" lang="ru-RU" sz="1800" b="0" i="0" u="none" strike="noStrike" cap="none" normalizeH="0" baseline="0" smtClean="0">
                          <a:ln>
                            <a:noFill/>
                          </a:ln>
                          <a:solidFill>
                            <a:schemeClr val="tx1"/>
                          </a:solidFill>
                          <a:effectLst/>
                          <a:latin typeface="Calibri" pitchFamily="34" charset="0"/>
                        </a:rPr>
                        <a: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812800">
                <a:tc>
                  <a:txBody>
                    <a:bodyPr/>
                    <a:lstStyle/>
                    <a:p>
                      <a:pPr marL="355600" marR="0" lvl="0" indent="-355600" algn="l" defTabSz="914400" rtl="0" eaLnBrk="1" fontAlgn="base" latinLnBrk="0" hangingPunct="1">
                        <a:lnSpc>
                          <a:spcPct val="100000"/>
                        </a:lnSpc>
                        <a:spcBef>
                          <a:spcPts val="700"/>
                        </a:spcBef>
                        <a:spcAft>
                          <a:spcPct val="0"/>
                        </a:spcAft>
                        <a:buClr>
                          <a:schemeClr val="accent2"/>
                        </a:buClr>
                        <a:buSzPct val="60000"/>
                        <a:buFontTx/>
                        <a:buNone/>
                        <a:tabLst/>
                      </a:pPr>
                      <a:r>
                        <a:rPr kumimoji="0" lang="ru-RU" sz="2000" b="0" i="0" u="none" strike="noStrike" cap="none" normalizeH="0" baseline="0" smtClean="0">
                          <a:ln>
                            <a:noFill/>
                          </a:ln>
                          <a:solidFill>
                            <a:schemeClr val="tx1"/>
                          </a:solidFill>
                          <a:effectLst/>
                          <a:latin typeface="Verdana" pitchFamily="34" charset="0"/>
                        </a:rPr>
                        <a:t>4. В каких случаях предпочтительнее использовать цикл с параметром, а в каких – условные циклы?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0" lang="ru-RU" sz="1800" b="0" i="0" u="none" strike="noStrike" cap="none" normalizeH="0" baseline="0" smtClean="0">
                          <a:ln>
                            <a:noFill/>
                          </a:ln>
                          <a:solidFill>
                            <a:schemeClr val="tx1"/>
                          </a:solidFill>
                          <a:effectLst/>
                          <a:latin typeface="Verdana" pitchFamily="34" charset="0"/>
                        </a:rPr>
                        <a:t>Применение цикла </a:t>
                      </a:r>
                      <a:r>
                        <a:rPr kumimoji="0" lang="en-US" sz="1800" b="0" i="0" u="none" strike="noStrike" cap="none" normalizeH="0" baseline="0" smtClean="0">
                          <a:ln>
                            <a:noFill/>
                          </a:ln>
                          <a:solidFill>
                            <a:schemeClr val="tx1"/>
                          </a:solidFill>
                          <a:effectLst/>
                          <a:latin typeface="Verdana" pitchFamily="34" charset="0"/>
                        </a:rPr>
                        <a:t>for</a:t>
                      </a:r>
                      <a:r>
                        <a:rPr kumimoji="0" lang="ru-RU" sz="1800" b="0" i="0" u="none" strike="noStrike" cap="none" normalizeH="0" baseline="0" smtClean="0">
                          <a:ln>
                            <a:noFill/>
                          </a:ln>
                          <a:solidFill>
                            <a:schemeClr val="tx1"/>
                          </a:solidFill>
                          <a:effectLst/>
                          <a:latin typeface="Verdana" pitchFamily="34" charset="0"/>
                        </a:rPr>
                        <a:t> более предпочтительно, когда в цикле используется инициализация и коррекция переменной. А цикл </a:t>
                      </a:r>
                      <a:r>
                        <a:rPr kumimoji="0" lang="en-US" sz="1800" b="0" i="0" u="none" strike="noStrike" cap="none" normalizeH="0" baseline="0" smtClean="0">
                          <a:ln>
                            <a:noFill/>
                          </a:ln>
                          <a:solidFill>
                            <a:schemeClr val="tx1"/>
                          </a:solidFill>
                          <a:effectLst/>
                          <a:latin typeface="Verdana" pitchFamily="34" charset="0"/>
                        </a:rPr>
                        <a:t>while </a:t>
                      </a:r>
                      <a:r>
                        <a:rPr kumimoji="0" lang="ru-RU" sz="1800" b="0" i="0" u="none" strike="noStrike" cap="none" normalizeH="0" baseline="0" smtClean="0">
                          <a:ln>
                            <a:noFill/>
                          </a:ln>
                          <a:solidFill>
                            <a:schemeClr val="tx1"/>
                          </a:solidFill>
                          <a:effectLst/>
                          <a:latin typeface="Verdana" pitchFamily="34" charset="0"/>
                        </a:rPr>
                        <a:t>удобнее применять, когда этого делать не требуется.</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bl>
          </a:graphicData>
        </a:graphic>
      </p:graphicFrame>
      <p:sp>
        <p:nvSpPr>
          <p:cNvPr id="3077" name="Rectangle 5"/>
          <p:cNvSpPr>
            <a:spLocks noChangeArrowheads="1"/>
          </p:cNvSpPr>
          <p:nvPr/>
        </p:nvSpPr>
        <p:spPr bwMode="auto">
          <a:xfrm>
            <a:off x="5148263" y="1700213"/>
            <a:ext cx="3673475" cy="647700"/>
          </a:xfrm>
          <a:prstGeom prst="rect">
            <a:avLst/>
          </a:prstGeom>
          <a:gradFill rotWithShape="1">
            <a:gsLst>
              <a:gs pos="0">
                <a:schemeClr val="hlink"/>
              </a:gs>
              <a:gs pos="50000">
                <a:schemeClr val="accent2"/>
              </a:gs>
              <a:gs pos="100000">
                <a:schemeClr val="hlink"/>
              </a:gs>
            </a:gsLst>
            <a:lin ang="5400000" scaled="1"/>
          </a:gradFill>
          <a:ln w="9525">
            <a:solidFill>
              <a:schemeClr val="folHlink"/>
            </a:solidFill>
            <a:miter lim="800000"/>
            <a:headEnd/>
            <a:tailEnd/>
          </a:ln>
        </p:spPr>
        <p:txBody>
          <a:bodyPr wrap="none" anchor="ctr"/>
          <a:lstStyle/>
          <a:p>
            <a:pPr algn="ctr"/>
            <a:r>
              <a:rPr lang="ru-RU" sz="1400">
                <a:solidFill>
                  <a:schemeClr val="bg1"/>
                </a:solidFill>
              </a:rPr>
              <a:t>Для просмотра ответа </a:t>
            </a:r>
          </a:p>
          <a:p>
            <a:pPr algn="ctr"/>
            <a:r>
              <a:rPr lang="ru-RU" sz="1400">
                <a:solidFill>
                  <a:schemeClr val="bg1"/>
                </a:solidFill>
              </a:rPr>
              <a:t>щелкните мышью </a:t>
            </a:r>
          </a:p>
        </p:txBody>
      </p:sp>
      <p:sp>
        <p:nvSpPr>
          <p:cNvPr id="2" name="Rectangle 5"/>
          <p:cNvSpPr>
            <a:spLocks noChangeArrowheads="1"/>
          </p:cNvSpPr>
          <p:nvPr/>
        </p:nvSpPr>
        <p:spPr bwMode="auto">
          <a:xfrm>
            <a:off x="5148263" y="2492375"/>
            <a:ext cx="3671887" cy="865188"/>
          </a:xfrm>
          <a:prstGeom prst="rect">
            <a:avLst/>
          </a:prstGeom>
          <a:gradFill rotWithShape="1">
            <a:gsLst>
              <a:gs pos="0">
                <a:schemeClr val="hlink"/>
              </a:gs>
              <a:gs pos="50000">
                <a:schemeClr val="accent2"/>
              </a:gs>
              <a:gs pos="100000">
                <a:schemeClr val="hlink"/>
              </a:gs>
            </a:gsLst>
            <a:lin ang="5400000" scaled="1"/>
          </a:gradFill>
          <a:ln w="9525">
            <a:solidFill>
              <a:schemeClr val="folHlink"/>
            </a:solidFill>
            <a:miter lim="800000"/>
            <a:headEnd/>
            <a:tailEnd/>
          </a:ln>
        </p:spPr>
        <p:txBody>
          <a:bodyPr wrap="none" anchor="ctr"/>
          <a:lstStyle/>
          <a:p>
            <a:pPr algn="ctr"/>
            <a:r>
              <a:rPr lang="ru-RU" sz="1400">
                <a:solidFill>
                  <a:schemeClr val="bg1"/>
                </a:solidFill>
              </a:rPr>
              <a:t>Для просмотра ответа </a:t>
            </a:r>
          </a:p>
          <a:p>
            <a:pPr algn="ctr"/>
            <a:r>
              <a:rPr lang="ru-RU" sz="1400">
                <a:solidFill>
                  <a:schemeClr val="bg1"/>
                </a:solidFill>
              </a:rPr>
              <a:t>щелкните мышью </a:t>
            </a:r>
          </a:p>
        </p:txBody>
      </p:sp>
      <p:sp>
        <p:nvSpPr>
          <p:cNvPr id="3" name="Rectangle 5"/>
          <p:cNvSpPr>
            <a:spLocks noChangeArrowheads="1"/>
          </p:cNvSpPr>
          <p:nvPr/>
        </p:nvSpPr>
        <p:spPr bwMode="auto">
          <a:xfrm>
            <a:off x="5148263" y="3429000"/>
            <a:ext cx="3671887" cy="865188"/>
          </a:xfrm>
          <a:prstGeom prst="rect">
            <a:avLst/>
          </a:prstGeom>
          <a:gradFill rotWithShape="1">
            <a:gsLst>
              <a:gs pos="0">
                <a:schemeClr val="hlink"/>
              </a:gs>
              <a:gs pos="50000">
                <a:schemeClr val="accent2"/>
              </a:gs>
              <a:gs pos="100000">
                <a:schemeClr val="hlink"/>
              </a:gs>
            </a:gsLst>
            <a:lin ang="5400000" scaled="1"/>
          </a:gradFill>
          <a:ln w="9525">
            <a:solidFill>
              <a:schemeClr val="folHlink"/>
            </a:solidFill>
            <a:miter lim="800000"/>
            <a:headEnd/>
            <a:tailEnd/>
          </a:ln>
        </p:spPr>
        <p:txBody>
          <a:bodyPr wrap="none" anchor="ctr"/>
          <a:lstStyle/>
          <a:p>
            <a:pPr algn="ctr"/>
            <a:r>
              <a:rPr lang="ru-RU" sz="1400">
                <a:solidFill>
                  <a:schemeClr val="bg1"/>
                </a:solidFill>
              </a:rPr>
              <a:t>Для просмотра ответа </a:t>
            </a:r>
          </a:p>
          <a:p>
            <a:pPr algn="ctr"/>
            <a:r>
              <a:rPr lang="ru-RU" sz="1400">
                <a:solidFill>
                  <a:schemeClr val="bg1"/>
                </a:solidFill>
              </a:rPr>
              <a:t>щелкните мышью </a:t>
            </a:r>
          </a:p>
        </p:txBody>
      </p:sp>
      <p:sp>
        <p:nvSpPr>
          <p:cNvPr id="4" name="Rectangle 5"/>
          <p:cNvSpPr>
            <a:spLocks noChangeArrowheads="1"/>
          </p:cNvSpPr>
          <p:nvPr/>
        </p:nvSpPr>
        <p:spPr bwMode="auto">
          <a:xfrm>
            <a:off x="5148263" y="4365625"/>
            <a:ext cx="3671887" cy="1871663"/>
          </a:xfrm>
          <a:prstGeom prst="rect">
            <a:avLst/>
          </a:prstGeom>
          <a:gradFill rotWithShape="1">
            <a:gsLst>
              <a:gs pos="0">
                <a:schemeClr val="hlink"/>
              </a:gs>
              <a:gs pos="50000">
                <a:schemeClr val="accent2"/>
              </a:gs>
              <a:gs pos="100000">
                <a:schemeClr val="hlink"/>
              </a:gs>
            </a:gsLst>
            <a:lin ang="5400000" scaled="1"/>
          </a:gradFill>
          <a:ln w="9525">
            <a:solidFill>
              <a:schemeClr val="folHlink"/>
            </a:solidFill>
            <a:miter lim="800000"/>
            <a:headEnd/>
            <a:tailEnd/>
          </a:ln>
        </p:spPr>
        <p:txBody>
          <a:bodyPr wrap="none" anchor="ctr"/>
          <a:lstStyle/>
          <a:p>
            <a:pPr algn="ctr"/>
            <a:r>
              <a:rPr lang="ru-RU" sz="1400">
                <a:solidFill>
                  <a:schemeClr val="bg1"/>
                </a:solidFill>
              </a:rPr>
              <a:t>Для просмотра ответа </a:t>
            </a:r>
          </a:p>
          <a:p>
            <a:pPr algn="ctr"/>
            <a:r>
              <a:rPr lang="ru-RU" sz="1400">
                <a:solidFill>
                  <a:schemeClr val="bg1"/>
                </a:solidFill>
              </a:rPr>
              <a:t>щелкните мышью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3077"/>
                                        </p:tgtEl>
                                      </p:cBhvr>
                                    </p:animEffect>
                                    <p:set>
                                      <p:cBhvr>
                                        <p:cTn id="7" dur="1" fill="hold">
                                          <p:stCondLst>
                                            <p:cond delay="499"/>
                                          </p:stCondLst>
                                        </p:cTn>
                                        <p:tgtEl>
                                          <p:spTgt spid="3077"/>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3" presetClass="exit" presetSubtype="10" fill="hold" grpId="0" nodeType="clickEffect">
                                  <p:stCondLst>
                                    <p:cond delay="0"/>
                                  </p:stCondLst>
                                  <p:childTnLst>
                                    <p:animEffect transition="out" filter="blinds(horizontal)">
                                      <p:cBhvr>
                                        <p:cTn id="11" dur="500"/>
                                        <p:tgtEl>
                                          <p:spTgt spid="2"/>
                                        </p:tgtEl>
                                      </p:cBhvr>
                                    </p:animEffect>
                                    <p:set>
                                      <p:cBhvr>
                                        <p:cTn id="12" dur="1" fill="hold">
                                          <p:stCondLst>
                                            <p:cond delay="499"/>
                                          </p:stCondLst>
                                        </p:cTn>
                                        <p:tgtEl>
                                          <p:spTgt spid="2"/>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3" presetClass="exit" presetSubtype="10" fill="hold" grpId="0" nodeType="clickEffect">
                                  <p:stCondLst>
                                    <p:cond delay="0"/>
                                  </p:stCondLst>
                                  <p:childTnLst>
                                    <p:animEffect transition="out" filter="blinds(horizontal)">
                                      <p:cBhvr>
                                        <p:cTn id="16" dur="500"/>
                                        <p:tgtEl>
                                          <p:spTgt spid="3"/>
                                        </p:tgtEl>
                                      </p:cBhvr>
                                    </p:animEffect>
                                    <p:set>
                                      <p:cBhvr>
                                        <p:cTn id="17" dur="1" fill="hold">
                                          <p:stCondLst>
                                            <p:cond delay="499"/>
                                          </p:stCondLst>
                                        </p:cTn>
                                        <p:tgtEl>
                                          <p:spTgt spid="3"/>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3" presetClass="exit" presetSubtype="10" fill="hold" grpId="0" nodeType="clickEffect">
                                  <p:stCondLst>
                                    <p:cond delay="0"/>
                                  </p:stCondLst>
                                  <p:childTnLst>
                                    <p:animEffect transition="out" filter="blinds(horizontal)">
                                      <p:cBhvr>
                                        <p:cTn id="21" dur="500"/>
                                        <p:tgtEl>
                                          <p:spTgt spid="4"/>
                                        </p:tgtEl>
                                      </p:cBhvr>
                                    </p:animEffect>
                                    <p:set>
                                      <p:cBhvr>
                                        <p:cTn id="22"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animBg="1"/>
      <p:bldP spid="2" grpId="0" animBg="1"/>
      <p:bldP spid="3" grpId="0" animBg="1"/>
      <p:bldP spid="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Номер слайда 5"/>
          <p:cNvSpPr>
            <a:spLocks noGrp="1"/>
          </p:cNvSpPr>
          <p:nvPr>
            <p:ph type="sldNum" sz="quarter" idx="12"/>
          </p:nvPr>
        </p:nvSpPr>
        <p:spPr/>
        <p:txBody>
          <a:bodyPr/>
          <a:lstStyle/>
          <a:p>
            <a:pPr>
              <a:defRPr/>
            </a:pPr>
            <a:fld id="{B14C4EFB-6D09-412A-A8B8-0A364B51DE80}" type="slidenum">
              <a:rPr lang="ru-RU"/>
              <a:pPr>
                <a:defRPr/>
              </a:pPr>
              <a:t>18</a:t>
            </a:fld>
            <a:endParaRPr lang="ru-RU"/>
          </a:p>
        </p:txBody>
      </p:sp>
      <p:sp>
        <p:nvSpPr>
          <p:cNvPr id="27650" name="Rectangle 2"/>
          <p:cNvSpPr>
            <a:spLocks noGrp="1" noChangeArrowheads="1"/>
          </p:cNvSpPr>
          <p:nvPr>
            <p:ph type="title"/>
          </p:nvPr>
        </p:nvSpPr>
        <p:spPr>
          <a:xfrm>
            <a:off x="395288" y="115888"/>
            <a:ext cx="8208962" cy="1008062"/>
          </a:xfrm>
        </p:spPr>
        <p:txBody>
          <a:bodyPr>
            <a:normAutofit fontScale="90000"/>
          </a:bodyPr>
          <a:lstStyle/>
          <a:p>
            <a:pPr algn="ctr" eaLnBrk="1" hangingPunct="1"/>
            <a:r>
              <a:rPr lang="ru-RU" sz="2800" b="1" smtClean="0">
                <a:solidFill>
                  <a:srgbClr val="8A2E4E"/>
                </a:solidFill>
                <a:latin typeface="Arial" charset="0"/>
              </a:rPr>
              <a:t>Задача 1</a:t>
            </a:r>
            <a:br>
              <a:rPr lang="ru-RU" sz="2800" b="1" smtClean="0">
                <a:solidFill>
                  <a:srgbClr val="8A2E4E"/>
                </a:solidFill>
                <a:latin typeface="Arial" charset="0"/>
              </a:rPr>
            </a:br>
            <a:r>
              <a:rPr lang="ru-RU" sz="2000" smtClean="0"/>
              <a:t> </a:t>
            </a:r>
            <a:r>
              <a:rPr lang="ru-RU" sz="2000" b="1" smtClean="0">
                <a:effectLst>
                  <a:outerShdw blurRad="38100" dist="38100" dir="2700000" algn="tl">
                    <a:srgbClr val="C0C0C0"/>
                  </a:outerShdw>
                </a:effectLst>
              </a:rPr>
              <a:t>Используя цикл </a:t>
            </a:r>
            <a:r>
              <a:rPr lang="en-US" sz="2000" b="1" smtClean="0">
                <a:solidFill>
                  <a:srgbClr val="CC0000"/>
                </a:solidFill>
                <a:effectLst>
                  <a:outerShdw blurRad="38100" dist="38100" dir="2700000" algn="tl">
                    <a:srgbClr val="C0C0C0"/>
                  </a:outerShdw>
                </a:effectLst>
                <a:latin typeface="Calibri" pitchFamily="34" charset="0"/>
              </a:rPr>
              <a:t>for</a:t>
            </a:r>
            <a:r>
              <a:rPr lang="ru-RU" sz="2000" b="1" smtClean="0">
                <a:effectLst>
                  <a:outerShdw blurRad="38100" dist="38100" dir="2700000" algn="tl">
                    <a:srgbClr val="C0C0C0"/>
                  </a:outerShdw>
                </a:effectLst>
              </a:rPr>
              <a:t>,</a:t>
            </a:r>
            <a:r>
              <a:rPr lang="en-US" sz="2000" b="1" smtClean="0">
                <a:effectLst>
                  <a:outerShdw blurRad="38100" dist="38100" dir="2700000" algn="tl">
                    <a:srgbClr val="C0C0C0"/>
                  </a:outerShdw>
                </a:effectLst>
                <a:latin typeface="Calibri" pitchFamily="34" charset="0"/>
              </a:rPr>
              <a:t> </a:t>
            </a:r>
            <a:r>
              <a:rPr lang="ru-RU" sz="2000" b="1" smtClean="0">
                <a:effectLst>
                  <a:outerShdw blurRad="38100" dist="38100" dir="2700000" algn="tl">
                    <a:srgbClr val="C0C0C0"/>
                  </a:outerShdw>
                </a:effectLst>
              </a:rPr>
              <a:t>напишите программу, которая определяет среднее арифметическое всех чисел на отрезке </a:t>
            </a:r>
            <a:r>
              <a:rPr lang="en-US" sz="2000" b="1" smtClean="0">
                <a:effectLst>
                  <a:outerShdw blurRad="38100" dist="38100" dir="2700000" algn="tl">
                    <a:srgbClr val="C0C0C0"/>
                  </a:outerShdw>
                </a:effectLst>
                <a:latin typeface="Calibri" pitchFamily="34" charset="0"/>
              </a:rPr>
              <a:t>[a,b]</a:t>
            </a:r>
            <a:endParaRPr lang="ru-RU" sz="2000" b="1" smtClean="0">
              <a:effectLst>
                <a:outerShdw blurRad="38100" dist="38100" dir="2700000" algn="tl">
                  <a:srgbClr val="C0C0C0"/>
                </a:outerShdw>
              </a:effectLst>
            </a:endParaRPr>
          </a:p>
        </p:txBody>
      </p:sp>
      <p:graphicFrame>
        <p:nvGraphicFramePr>
          <p:cNvPr id="30843" name="Group 123"/>
          <p:cNvGraphicFramePr>
            <a:graphicFrameLocks noGrp="1"/>
          </p:cNvGraphicFramePr>
          <p:nvPr>
            <p:ph type="tbl" idx="1"/>
          </p:nvPr>
        </p:nvGraphicFramePr>
        <p:xfrm>
          <a:off x="755650" y="1736725"/>
          <a:ext cx="7345363" cy="5035297"/>
        </p:xfrm>
        <a:graphic>
          <a:graphicData uri="http://schemas.openxmlformats.org/drawingml/2006/table">
            <a:tbl>
              <a:tblPr/>
              <a:tblGrid>
                <a:gridCol w="4113213"/>
                <a:gridCol w="3232150"/>
              </a:tblGrid>
              <a:tr h="3381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500" b="1" i="0" u="none" strike="noStrike" cap="none" normalizeH="0" baseline="0" smtClean="0">
                          <a:ln>
                            <a:noFill/>
                          </a:ln>
                          <a:solidFill>
                            <a:schemeClr val="tx1"/>
                          </a:solidFill>
                          <a:effectLst/>
                          <a:latin typeface="Verdana" pitchFamily="34" charset="0"/>
                          <a:cs typeface="Arial" charset="0"/>
                        </a:rPr>
                        <a:t>Алгоритм</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500" b="1" i="0" u="none" strike="noStrike" cap="none" normalizeH="0" baseline="0" smtClean="0">
                          <a:ln>
                            <a:noFill/>
                          </a:ln>
                          <a:solidFill>
                            <a:schemeClr val="tx1"/>
                          </a:solidFill>
                          <a:effectLst/>
                          <a:latin typeface="Verdana" pitchFamily="34" charset="0"/>
                          <a:cs typeface="Arial" charset="0"/>
                        </a:rPr>
                        <a:t> Текст программы </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390525">
                <a:tc>
                  <a:txBody>
                    <a:bodyPr/>
                    <a:lstStyle/>
                    <a:p>
                      <a:pPr marL="179388" marR="0" lvl="0" indent="-179388" algn="l" defTabSz="914400" rtl="0" eaLnBrk="1" fontAlgn="base" latinLnBrk="0" hangingPunct="1">
                        <a:lnSpc>
                          <a:spcPct val="100000"/>
                        </a:lnSpc>
                        <a:spcBef>
                          <a:spcPct val="20000"/>
                        </a:spcBef>
                        <a:spcAft>
                          <a:spcPct val="0"/>
                        </a:spcAft>
                        <a:buClrTx/>
                        <a:buSzTx/>
                        <a:buFontTx/>
                        <a:buNone/>
                        <a:tabLst/>
                      </a:pPr>
                      <a:r>
                        <a:rPr kumimoji="0" lang="ru-RU" sz="1500" b="0" i="0" u="none" strike="noStrike" cap="none" normalizeH="0" baseline="0" smtClean="0">
                          <a:ln>
                            <a:noFill/>
                          </a:ln>
                          <a:solidFill>
                            <a:schemeClr val="tx1"/>
                          </a:solidFill>
                          <a:effectLst/>
                          <a:latin typeface="Verdana" pitchFamily="34" charset="0"/>
                          <a:cs typeface="Arial" charset="0"/>
                        </a:rPr>
                        <a:t>1.  Подключить библиотеки.</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85000"/>
                        </a:lnSpc>
                        <a:spcBef>
                          <a:spcPts val="100"/>
                        </a:spcBef>
                        <a:spcAft>
                          <a:spcPct val="0"/>
                        </a:spcAft>
                        <a:buClr>
                          <a:schemeClr val="accent2"/>
                        </a:buClr>
                        <a:buSzPct val="60000"/>
                        <a:buFont typeface="Wingdings" pitchFamily="2" charset="2"/>
                        <a:buNone/>
                        <a:tabLst/>
                      </a:pPr>
                      <a:r>
                        <a:rPr kumimoji="0" lang="ru-RU" sz="1400" b="0" i="0" u="none" strike="noStrike" cap="none" normalizeH="0" baseline="0" smtClean="0">
                          <a:ln>
                            <a:noFill/>
                          </a:ln>
                          <a:solidFill>
                            <a:schemeClr val="tx1"/>
                          </a:solidFill>
                          <a:effectLst/>
                          <a:latin typeface="Verdana" pitchFamily="34" charset="0"/>
                        </a:rPr>
                        <a:t>#include&lt;conio.h&gt;</a:t>
                      </a:r>
                    </a:p>
                    <a:p>
                      <a:pPr marL="0" marR="0" lvl="0" indent="0" algn="l" defTabSz="914400" rtl="0" eaLnBrk="0" fontAlgn="base" latinLnBrk="0" hangingPunct="0">
                        <a:lnSpc>
                          <a:spcPct val="85000"/>
                        </a:lnSpc>
                        <a:spcBef>
                          <a:spcPts val="100"/>
                        </a:spcBef>
                        <a:spcAft>
                          <a:spcPct val="0"/>
                        </a:spcAft>
                        <a:buClr>
                          <a:schemeClr val="accent2"/>
                        </a:buClr>
                        <a:buSzPct val="60000"/>
                        <a:buFont typeface="Wingdings" pitchFamily="2" charset="2"/>
                        <a:buNone/>
                        <a:tabLst/>
                      </a:pPr>
                      <a:r>
                        <a:rPr kumimoji="0" lang="ru-RU" sz="1400" b="0" i="0" u="none" strike="noStrike" cap="none" normalizeH="0" baseline="0" smtClean="0">
                          <a:ln>
                            <a:noFill/>
                          </a:ln>
                          <a:solidFill>
                            <a:schemeClr val="tx1"/>
                          </a:solidFill>
                          <a:effectLst/>
                          <a:latin typeface="Verdana" pitchFamily="34" charset="0"/>
                        </a:rPr>
                        <a:t>#include&lt;iostream.h&gt;</a:t>
                      </a:r>
                    </a:p>
                    <a:p>
                      <a:pPr marL="0" marR="0" lvl="0" indent="0" algn="l" defTabSz="914400" rtl="0" eaLnBrk="0" fontAlgn="base" latinLnBrk="0" hangingPunct="0">
                        <a:lnSpc>
                          <a:spcPct val="85000"/>
                        </a:lnSpc>
                        <a:spcBef>
                          <a:spcPts val="100"/>
                        </a:spcBef>
                        <a:spcAft>
                          <a:spcPct val="0"/>
                        </a:spcAft>
                        <a:buClr>
                          <a:schemeClr val="accent2"/>
                        </a:buClr>
                        <a:buSzPct val="60000"/>
                        <a:buFont typeface="Wingdings" pitchFamily="2" charset="2"/>
                        <a:buNone/>
                        <a:tabLst/>
                      </a:pPr>
                      <a:r>
                        <a:rPr kumimoji="0" lang="ru-RU" sz="1400" b="0" i="0" u="none" strike="noStrike" cap="none" normalizeH="0" baseline="0" smtClean="0">
                          <a:ln>
                            <a:noFill/>
                          </a:ln>
                          <a:solidFill>
                            <a:schemeClr val="tx1"/>
                          </a:solidFill>
                          <a:effectLst/>
                          <a:latin typeface="Verdana" pitchFamily="34" charset="0"/>
                        </a:rPr>
                        <a:t>#include &lt;stdlib.h&gt; </a:t>
                      </a:r>
                    </a:p>
                    <a:p>
                      <a:pPr marL="0" marR="0" lvl="0" indent="0" algn="l" defTabSz="914400" rtl="0" eaLnBrk="0" fontAlgn="base" latinLnBrk="0" hangingPunct="0">
                        <a:lnSpc>
                          <a:spcPct val="85000"/>
                        </a:lnSpc>
                        <a:spcBef>
                          <a:spcPts val="100"/>
                        </a:spcBef>
                        <a:spcAft>
                          <a:spcPct val="0"/>
                        </a:spcAft>
                        <a:buClr>
                          <a:schemeClr val="accent2"/>
                        </a:buClr>
                        <a:buSzPct val="60000"/>
                        <a:buFont typeface="Wingdings" pitchFamily="2" charset="2"/>
                        <a:buNone/>
                        <a:tabLst/>
                      </a:pPr>
                      <a:r>
                        <a:rPr kumimoji="0" lang="ru-RU" sz="1400" b="0" i="0" u="none" strike="noStrike" cap="none" normalizeH="0" baseline="0" smtClean="0">
                          <a:ln>
                            <a:noFill/>
                          </a:ln>
                          <a:solidFill>
                            <a:schemeClr val="tx1"/>
                          </a:solidFill>
                          <a:effectLst/>
                          <a:latin typeface="Verdana" pitchFamily="34" charset="0"/>
                        </a:rPr>
                        <a:t>main ()</a:t>
                      </a:r>
                    </a:p>
                    <a:p>
                      <a:pPr marL="0" marR="0" lvl="0" indent="0" algn="l" defTabSz="914400" rtl="0" eaLnBrk="0" fontAlgn="base" latinLnBrk="0" hangingPunct="0">
                        <a:lnSpc>
                          <a:spcPct val="85000"/>
                        </a:lnSpc>
                        <a:spcBef>
                          <a:spcPts val="100"/>
                        </a:spcBef>
                        <a:spcAft>
                          <a:spcPct val="0"/>
                        </a:spcAft>
                        <a:buClr>
                          <a:schemeClr val="accent2"/>
                        </a:buClr>
                        <a:buSzPct val="60000"/>
                        <a:buFont typeface="Wingdings" pitchFamily="2" charset="2"/>
                        <a:buNone/>
                        <a:tabLst/>
                      </a:pPr>
                      <a:r>
                        <a:rPr kumimoji="0" lang="ru-RU" sz="1400" b="0" i="0" u="none" strike="noStrike" cap="none" normalizeH="0" baseline="0" smtClean="0">
                          <a:ln>
                            <a:noFill/>
                          </a:ln>
                          <a:solidFill>
                            <a:schemeClr val="tx1"/>
                          </a:solidFill>
                          <a:effectLst/>
                          <a:latin typeface="Verdana" pitchFamily="34" charset="0"/>
                        </a:rPr>
                        <a:t>{</a:t>
                      </a:r>
                    </a:p>
                    <a:p>
                      <a:pPr marL="0" marR="0" lvl="0" indent="0" algn="l" defTabSz="914400" rtl="0" eaLnBrk="0" fontAlgn="base" latinLnBrk="0" hangingPunct="0">
                        <a:lnSpc>
                          <a:spcPct val="85000"/>
                        </a:lnSpc>
                        <a:spcBef>
                          <a:spcPts val="100"/>
                        </a:spcBef>
                        <a:spcAft>
                          <a:spcPct val="0"/>
                        </a:spcAft>
                        <a:buClr>
                          <a:schemeClr val="accent2"/>
                        </a:buClr>
                        <a:buSzPct val="60000"/>
                        <a:buFont typeface="Wingdings" pitchFamily="2" charset="2"/>
                        <a:buNone/>
                        <a:tabLst/>
                      </a:pPr>
                      <a:r>
                        <a:rPr kumimoji="0" lang="ru-RU" sz="1400" b="0" i="0" u="none" strike="noStrike" cap="none" normalizeH="0" baseline="0" smtClean="0">
                          <a:ln>
                            <a:noFill/>
                          </a:ln>
                          <a:solidFill>
                            <a:schemeClr val="tx1"/>
                          </a:solidFill>
                          <a:effectLst/>
                          <a:latin typeface="Verdana" pitchFamily="34" charset="0"/>
                        </a:rPr>
                        <a:t> setlocale( LC_CTYPE,"Russian");</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242888">
                <a:tc>
                  <a:txBody>
                    <a:bodyPr/>
                    <a:lstStyle/>
                    <a:p>
                      <a:pPr marL="266700" marR="0" lvl="0" indent="-266700" algn="l" defTabSz="914400" rtl="0" eaLnBrk="1" fontAlgn="base" latinLnBrk="0" hangingPunct="1">
                        <a:lnSpc>
                          <a:spcPct val="100000"/>
                        </a:lnSpc>
                        <a:spcBef>
                          <a:spcPct val="20000"/>
                        </a:spcBef>
                        <a:spcAft>
                          <a:spcPct val="0"/>
                        </a:spcAft>
                        <a:buClrTx/>
                        <a:buSzTx/>
                        <a:buFontTx/>
                        <a:buNone/>
                        <a:tabLst/>
                      </a:pPr>
                      <a:r>
                        <a:rPr kumimoji="0" lang="ru-RU" sz="1500" b="0" i="0" u="none" strike="noStrike" cap="none" normalizeH="0" baseline="0" smtClean="0">
                          <a:ln>
                            <a:noFill/>
                          </a:ln>
                          <a:solidFill>
                            <a:schemeClr val="tx1"/>
                          </a:solidFill>
                          <a:effectLst/>
                          <a:latin typeface="Verdana" pitchFamily="34" charset="0"/>
                          <a:cs typeface="Arial" charset="0"/>
                        </a:rPr>
                        <a:t>2. Описать переменные</a:t>
                      </a:r>
                      <a:r>
                        <a:rPr kumimoji="0" lang="en-US" sz="1500" b="0" i="0" u="none" strike="noStrike" cap="none" normalizeH="0" baseline="0" smtClean="0">
                          <a:ln>
                            <a:noFill/>
                          </a:ln>
                          <a:solidFill>
                            <a:schemeClr val="tx1"/>
                          </a:solidFill>
                          <a:effectLst/>
                          <a:latin typeface="Verdana" pitchFamily="34" charset="0"/>
                          <a:cs typeface="Arial" charset="0"/>
                        </a:rPr>
                        <a:t> </a:t>
                      </a:r>
                      <a:r>
                        <a:rPr kumimoji="0" lang="ru-RU" sz="1500" b="0" i="0" u="none" strike="noStrike" cap="none" normalizeH="0" baseline="0" smtClean="0">
                          <a:ln>
                            <a:noFill/>
                          </a:ln>
                          <a:solidFill>
                            <a:schemeClr val="tx1"/>
                          </a:solidFill>
                          <a:effectLst/>
                          <a:latin typeface="Arial" charset="0"/>
                          <a:cs typeface="Arial" charset="0"/>
                        </a:rPr>
                        <a:t>с указанием типов данных.</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500" b="0" i="0" u="none" strike="noStrike" cap="none" normalizeH="0" baseline="0" smtClean="0">
                          <a:ln>
                            <a:noFill/>
                          </a:ln>
                          <a:solidFill>
                            <a:schemeClr val="tx1"/>
                          </a:solidFill>
                          <a:effectLst/>
                          <a:latin typeface="Verdana" pitchFamily="34" charset="0"/>
                          <a:cs typeface="Arial" charset="0"/>
                        </a:rPr>
                        <a:t>int a, b, I, k=0;</a:t>
                      </a:r>
                      <a:endParaRPr kumimoji="0" lang="ru-RU" sz="1500" b="0" i="0" u="none" strike="noStrike" cap="none" normalizeH="0" baseline="0" smtClean="0">
                        <a:ln>
                          <a:noFill/>
                        </a:ln>
                        <a:solidFill>
                          <a:schemeClr val="tx1"/>
                        </a:solidFill>
                        <a:effectLst/>
                        <a:latin typeface="Verdana" pitchFamily="34" charset="0"/>
                        <a:cs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500" b="0" i="0" u="none" strike="noStrike" cap="none" normalizeH="0" baseline="0" smtClean="0">
                          <a:ln>
                            <a:noFill/>
                          </a:ln>
                          <a:solidFill>
                            <a:schemeClr val="tx1"/>
                          </a:solidFill>
                          <a:effectLst/>
                          <a:latin typeface="Verdana" pitchFamily="34" charset="0"/>
                          <a:cs typeface="Arial" charset="0"/>
                        </a:rPr>
                        <a:t>double s=0;</a:t>
                      </a:r>
                      <a:endParaRPr kumimoji="0" lang="ru-RU" sz="15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377825">
                <a:tc>
                  <a:txBody>
                    <a:bodyPr/>
                    <a:lstStyle/>
                    <a:p>
                      <a:pPr marL="533400" marR="0" lvl="0" indent="-533400" algn="l" defTabSz="914400" rtl="0" eaLnBrk="1" fontAlgn="base" latinLnBrk="0" hangingPunct="1">
                        <a:lnSpc>
                          <a:spcPct val="100000"/>
                        </a:lnSpc>
                        <a:spcBef>
                          <a:spcPct val="20000"/>
                        </a:spcBef>
                        <a:spcAft>
                          <a:spcPct val="0"/>
                        </a:spcAft>
                        <a:buClrTx/>
                        <a:buSzTx/>
                        <a:buFontTx/>
                        <a:buNone/>
                        <a:tabLst/>
                      </a:pPr>
                      <a:r>
                        <a:rPr kumimoji="0" lang="ru-RU" sz="1500" b="0" i="0" u="none" strike="noStrike" cap="none" normalizeH="0" baseline="0" smtClean="0">
                          <a:ln>
                            <a:noFill/>
                          </a:ln>
                          <a:solidFill>
                            <a:schemeClr val="tx1"/>
                          </a:solidFill>
                          <a:effectLst/>
                          <a:latin typeface="Verdana" pitchFamily="34" charset="0"/>
                          <a:cs typeface="Arial" charset="0"/>
                        </a:rPr>
                        <a:t>3. Ввести интервал а, </a:t>
                      </a:r>
                      <a:r>
                        <a:rPr kumimoji="0" lang="en-US" sz="1500" b="0" i="0" u="none" strike="noStrike" cap="none" normalizeH="0" baseline="0" smtClean="0">
                          <a:ln>
                            <a:noFill/>
                          </a:ln>
                          <a:solidFill>
                            <a:schemeClr val="tx1"/>
                          </a:solidFill>
                          <a:effectLst/>
                          <a:latin typeface="Verdana" pitchFamily="34" charset="0"/>
                          <a:cs typeface="Arial" charset="0"/>
                        </a:rPr>
                        <a:t>b</a:t>
                      </a:r>
                      <a:r>
                        <a:rPr kumimoji="0" lang="ru-RU" sz="1500" b="0" i="0" u="none" strike="noStrike" cap="none" normalizeH="0" baseline="0" smtClean="0">
                          <a:ln>
                            <a:noFill/>
                          </a:ln>
                          <a:solidFill>
                            <a:schemeClr val="tx1"/>
                          </a:solidFill>
                          <a:effectLst/>
                          <a:latin typeface="Verdana" pitchFamily="34" charset="0"/>
                          <a:cs typeface="Arial" charset="0"/>
                        </a:rPr>
                        <a:t>.</a:t>
                      </a:r>
                      <a:endParaRPr kumimoji="0" lang="en-US" sz="15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70000"/>
                        </a:lnSpc>
                        <a:spcBef>
                          <a:spcPct val="10000"/>
                        </a:spcBef>
                        <a:spcAft>
                          <a:spcPct val="0"/>
                        </a:spcAft>
                        <a:buClrTx/>
                        <a:buSzTx/>
                        <a:buFontTx/>
                        <a:buNone/>
                        <a:tabLst/>
                      </a:pPr>
                      <a:r>
                        <a:rPr kumimoji="0" lang="en-US" sz="1500" b="0" i="0" u="none" strike="noStrike" cap="none" normalizeH="0" baseline="0" smtClean="0">
                          <a:ln>
                            <a:noFill/>
                          </a:ln>
                          <a:solidFill>
                            <a:schemeClr val="tx1"/>
                          </a:solidFill>
                          <a:effectLst/>
                          <a:latin typeface="Verdana" pitchFamily="34" charset="0"/>
                          <a:cs typeface="Arial" charset="0"/>
                        </a:rPr>
                        <a:t>cout&lt;&lt;("</a:t>
                      </a:r>
                      <a:r>
                        <a:rPr kumimoji="0" lang="ru-RU" sz="1500" b="0" i="0" u="none" strike="noStrike" cap="none" normalizeH="0" baseline="0" smtClean="0">
                          <a:ln>
                            <a:noFill/>
                          </a:ln>
                          <a:solidFill>
                            <a:schemeClr val="tx1"/>
                          </a:solidFill>
                          <a:effectLst/>
                          <a:latin typeface="Verdana" pitchFamily="34" charset="0"/>
                          <a:cs typeface="Arial" charset="0"/>
                        </a:rPr>
                        <a:t>задай</a:t>
                      </a:r>
                      <a:r>
                        <a:rPr kumimoji="0" lang="en-US" sz="1500" b="0" i="0" u="none" strike="noStrike" cap="none" normalizeH="0" baseline="0" smtClean="0">
                          <a:ln>
                            <a:noFill/>
                          </a:ln>
                          <a:solidFill>
                            <a:schemeClr val="tx1"/>
                          </a:solidFill>
                          <a:effectLst/>
                          <a:latin typeface="Verdana" pitchFamily="34" charset="0"/>
                          <a:cs typeface="Arial" charset="0"/>
                        </a:rPr>
                        <a:t> </a:t>
                      </a:r>
                      <a:r>
                        <a:rPr kumimoji="0" lang="ru-RU" sz="1500" b="0" i="0" u="none" strike="noStrike" cap="none" normalizeH="0" baseline="0" smtClean="0">
                          <a:ln>
                            <a:noFill/>
                          </a:ln>
                          <a:solidFill>
                            <a:schemeClr val="tx1"/>
                          </a:solidFill>
                          <a:effectLst/>
                          <a:latin typeface="Verdana" pitchFamily="34" charset="0"/>
                          <a:cs typeface="Arial" charset="0"/>
                        </a:rPr>
                        <a:t>а</a:t>
                      </a:r>
                      <a:r>
                        <a:rPr kumimoji="0" lang="en-US" sz="1500" b="0" i="0" u="none" strike="noStrike" cap="none" normalizeH="0" baseline="0" smtClean="0">
                          <a:ln>
                            <a:noFill/>
                          </a:ln>
                          <a:solidFill>
                            <a:schemeClr val="tx1"/>
                          </a:solidFill>
                          <a:effectLst/>
                          <a:latin typeface="Verdana" pitchFamily="34" charset="0"/>
                          <a:cs typeface="Arial" charset="0"/>
                        </a:rPr>
                        <a:t>, b");</a:t>
                      </a:r>
                      <a:r>
                        <a:rPr kumimoji="0" lang="ru-RU" sz="1500" b="0" i="0" u="none" strike="noStrike" cap="none" normalizeH="0" baseline="0" smtClean="0">
                          <a:ln>
                            <a:noFill/>
                          </a:ln>
                          <a:solidFill>
                            <a:schemeClr val="tx1"/>
                          </a:solidFill>
                          <a:effectLst/>
                          <a:latin typeface="Verdana" pitchFamily="34" charset="0"/>
                          <a:cs typeface="Arial" charset="0"/>
                        </a:rPr>
                        <a:t> </a:t>
                      </a:r>
                      <a:endParaRPr kumimoji="0" lang="en-US" sz="1500" b="0" i="0" u="none" strike="noStrike" cap="none" normalizeH="0" baseline="0" smtClean="0">
                        <a:ln>
                          <a:noFill/>
                        </a:ln>
                        <a:solidFill>
                          <a:schemeClr val="tx1"/>
                        </a:solidFill>
                        <a:effectLst/>
                        <a:latin typeface="Verdana" pitchFamily="34" charset="0"/>
                        <a:cs typeface="Arial" charset="0"/>
                      </a:endParaRPr>
                    </a:p>
                    <a:p>
                      <a:pPr marL="0" marR="0" lvl="0" indent="0" algn="l" defTabSz="914400" rtl="0" eaLnBrk="1" fontAlgn="base" latinLnBrk="0" hangingPunct="1">
                        <a:lnSpc>
                          <a:spcPct val="70000"/>
                        </a:lnSpc>
                        <a:spcBef>
                          <a:spcPct val="10000"/>
                        </a:spcBef>
                        <a:spcAft>
                          <a:spcPct val="0"/>
                        </a:spcAft>
                        <a:buClrTx/>
                        <a:buSzTx/>
                        <a:buFontTx/>
                        <a:buNone/>
                        <a:tabLst/>
                      </a:pPr>
                      <a:r>
                        <a:rPr kumimoji="0" lang="en-US" sz="1500" b="0" i="0" u="none" strike="noStrike" cap="none" normalizeH="0" baseline="0" smtClean="0">
                          <a:ln>
                            <a:noFill/>
                          </a:ln>
                          <a:solidFill>
                            <a:schemeClr val="tx1"/>
                          </a:solidFill>
                          <a:effectLst/>
                          <a:latin typeface="Verdana" pitchFamily="34" charset="0"/>
                          <a:cs typeface="Arial" charset="0"/>
                        </a:rPr>
                        <a:t>cin&gt;&gt;a&gt;&gt;b;</a:t>
                      </a:r>
                      <a:r>
                        <a:rPr kumimoji="0" lang="ru-RU" sz="1500" b="0" i="0" u="none" strike="noStrike" cap="none" normalizeH="0" baseline="0" smtClean="0">
                          <a:ln>
                            <a:noFill/>
                          </a:ln>
                          <a:solidFill>
                            <a:schemeClr val="tx1"/>
                          </a:solidFill>
                          <a:effectLst/>
                          <a:latin typeface="Verdana" pitchFamily="34" charset="0"/>
                          <a:cs typeface="Arial" charset="0"/>
                        </a:rPr>
                        <a:t> </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322263">
                <a:tc>
                  <a:txBody>
                    <a:bodyPr/>
                    <a:lstStyle/>
                    <a:p>
                      <a:pPr marL="533400" marR="0" lvl="0" indent="-533400" algn="l" defTabSz="914400" rtl="0" eaLnBrk="1" fontAlgn="base" latinLnBrk="0" hangingPunct="1">
                        <a:lnSpc>
                          <a:spcPct val="100000"/>
                        </a:lnSpc>
                        <a:spcBef>
                          <a:spcPct val="20000"/>
                        </a:spcBef>
                        <a:spcAft>
                          <a:spcPct val="0"/>
                        </a:spcAft>
                        <a:buClrTx/>
                        <a:buSzTx/>
                        <a:buFontTx/>
                        <a:buNone/>
                        <a:tabLst/>
                      </a:pPr>
                      <a:r>
                        <a:rPr kumimoji="0" lang="ru-RU" sz="1500" b="0" i="0" u="none" strike="noStrike" cap="none" normalizeH="0" baseline="0" smtClean="0">
                          <a:ln>
                            <a:noFill/>
                          </a:ln>
                          <a:solidFill>
                            <a:schemeClr val="tx1"/>
                          </a:solidFill>
                          <a:effectLst/>
                          <a:latin typeface="Verdana" pitchFamily="34" charset="0"/>
                          <a:cs typeface="Arial" charset="0"/>
                        </a:rPr>
                        <a:t>4. Записать цикл  с параметром.</a:t>
                      </a:r>
                      <a:endParaRPr kumimoji="0" lang="en-US" sz="15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500" b="0" i="0" u="none" strike="noStrike" cap="none" normalizeH="0" baseline="0" smtClean="0">
                          <a:ln>
                            <a:noFill/>
                          </a:ln>
                          <a:solidFill>
                            <a:schemeClr val="tx1"/>
                          </a:solidFill>
                          <a:effectLst/>
                          <a:latin typeface="Verdana" pitchFamily="34" charset="0"/>
                          <a:cs typeface="Arial" charset="0"/>
                        </a:rPr>
                        <a:t>for (i=a; i&lt;=b; i++)</a:t>
                      </a:r>
                      <a:endParaRPr kumimoji="0" lang="ru-RU" sz="15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209550">
                <a:tc>
                  <a:txBody>
                    <a:bodyPr/>
                    <a:lstStyle/>
                    <a:p>
                      <a:pPr marL="80963" marR="0" lvl="0" indent="-80963" algn="l" defTabSz="914400" rtl="0" eaLnBrk="1" fontAlgn="base" latinLnBrk="0" hangingPunct="1">
                        <a:lnSpc>
                          <a:spcPct val="100000"/>
                        </a:lnSpc>
                        <a:spcBef>
                          <a:spcPct val="20000"/>
                        </a:spcBef>
                        <a:spcAft>
                          <a:spcPct val="0"/>
                        </a:spcAft>
                        <a:buClrTx/>
                        <a:buSzTx/>
                        <a:buFontTx/>
                        <a:buNone/>
                        <a:tabLst/>
                      </a:pPr>
                      <a:r>
                        <a:rPr kumimoji="0" lang="en-US" sz="1500" b="0" i="0" u="none" strike="noStrike" cap="none" normalizeH="0" baseline="0" smtClean="0">
                          <a:ln>
                            <a:noFill/>
                          </a:ln>
                          <a:solidFill>
                            <a:schemeClr val="tx1"/>
                          </a:solidFill>
                          <a:effectLst/>
                          <a:latin typeface="Verdana" pitchFamily="34" charset="0"/>
                          <a:cs typeface="Arial" charset="0"/>
                        </a:rPr>
                        <a:t>5</a:t>
                      </a:r>
                      <a:r>
                        <a:rPr kumimoji="0" lang="ru-RU" sz="1500" b="0" i="0" u="none" strike="noStrike" cap="none" normalizeH="0" baseline="0" smtClean="0">
                          <a:ln>
                            <a:noFill/>
                          </a:ln>
                          <a:solidFill>
                            <a:schemeClr val="tx1"/>
                          </a:solidFill>
                          <a:effectLst/>
                          <a:latin typeface="Verdana" pitchFamily="34" charset="0"/>
                          <a:cs typeface="Arial" charset="0"/>
                        </a:rPr>
                        <a:t>. Подсчитать сумму.</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500" b="0" i="0" u="none" strike="noStrike" cap="none" normalizeH="0" baseline="0" smtClean="0">
                          <a:ln>
                            <a:noFill/>
                          </a:ln>
                          <a:solidFill>
                            <a:schemeClr val="tx1"/>
                          </a:solidFill>
                          <a:effectLst/>
                          <a:latin typeface="Verdana" pitchFamily="34" charset="0"/>
                          <a:cs typeface="Arial" charset="0"/>
                        </a:rPr>
                        <a:t>{s=s+I;</a:t>
                      </a:r>
                      <a:endParaRPr kumimoji="0" lang="ru-RU" sz="15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500" b="0" i="0" u="none" strike="noStrike" cap="none" normalizeH="0" baseline="0" smtClean="0">
                          <a:ln>
                            <a:noFill/>
                          </a:ln>
                          <a:solidFill>
                            <a:schemeClr val="tx1"/>
                          </a:solidFill>
                          <a:effectLst/>
                          <a:latin typeface="Verdana" pitchFamily="34" charset="0"/>
                          <a:cs typeface="Arial" charset="0"/>
                        </a:rPr>
                        <a:t>6. Подсчитать количество чисел в сумме.</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500" b="0" i="0" u="none" strike="noStrike" cap="none" normalizeH="0" baseline="0" smtClean="0">
                          <a:ln>
                            <a:noFill/>
                          </a:ln>
                          <a:solidFill>
                            <a:schemeClr val="tx1"/>
                          </a:solidFill>
                          <a:effectLst/>
                          <a:latin typeface="Verdana" pitchFamily="34" charset="0"/>
                          <a:cs typeface="Arial" charset="0"/>
                        </a:rPr>
                        <a:t>k</a:t>
                      </a:r>
                      <a:r>
                        <a:rPr kumimoji="0" lang="ru-RU" sz="1500" b="0" i="0" u="none" strike="noStrike" cap="none" normalizeH="0" baseline="0" smtClean="0">
                          <a:ln>
                            <a:noFill/>
                          </a:ln>
                          <a:solidFill>
                            <a:schemeClr val="tx1"/>
                          </a:solidFill>
                          <a:effectLst/>
                          <a:latin typeface="Verdana" pitchFamily="34" charset="0"/>
                          <a:cs typeface="Arial" charset="0"/>
                        </a:rPr>
                        <a:t>++</a:t>
                      </a:r>
                      <a:r>
                        <a:rPr kumimoji="0" lang="en-US" sz="1500" b="0" i="0" u="none" strike="noStrike" cap="none" normalizeH="0" baseline="0" smtClean="0">
                          <a:ln>
                            <a:noFill/>
                          </a:ln>
                          <a:solidFill>
                            <a:schemeClr val="tx1"/>
                          </a:solidFill>
                          <a:effectLst/>
                          <a:latin typeface="Verdana" pitchFamily="34" charset="0"/>
                          <a:cs typeface="Arial" charset="0"/>
                        </a:rPr>
                        <a:t>;}</a:t>
                      </a:r>
                      <a:endParaRPr kumimoji="0" lang="ru-RU" sz="15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500" b="0" i="0" u="none" strike="noStrike" cap="none" normalizeH="0" baseline="0" smtClean="0">
                          <a:ln>
                            <a:noFill/>
                          </a:ln>
                          <a:solidFill>
                            <a:schemeClr val="tx1"/>
                          </a:solidFill>
                          <a:effectLst/>
                          <a:latin typeface="Verdana" pitchFamily="34" charset="0"/>
                          <a:cs typeface="Arial" charset="0"/>
                        </a:rPr>
                        <a:t>7. Найти среднее арифметическое.</a:t>
                      </a:r>
                      <a:endParaRPr kumimoji="0" lang="en-US" sz="15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500" b="0" i="0" u="none" strike="noStrike" cap="none" normalizeH="0" baseline="0" smtClean="0">
                          <a:ln>
                            <a:noFill/>
                          </a:ln>
                          <a:solidFill>
                            <a:schemeClr val="tx1"/>
                          </a:solidFill>
                          <a:effectLst/>
                          <a:latin typeface="Verdana" pitchFamily="34" charset="0"/>
                          <a:cs typeface="Arial" charset="0"/>
                        </a:rPr>
                        <a:t>s= s/k;</a:t>
                      </a:r>
                      <a:endParaRPr kumimoji="0" lang="ru-RU" sz="15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500" b="0" i="0" u="none" strike="noStrike" cap="none" normalizeH="0" baseline="0" smtClean="0">
                          <a:ln>
                            <a:noFill/>
                          </a:ln>
                          <a:solidFill>
                            <a:schemeClr val="tx1"/>
                          </a:solidFill>
                          <a:effectLst/>
                          <a:latin typeface="Verdana" pitchFamily="34" charset="0"/>
                          <a:cs typeface="Arial" charset="0"/>
                        </a:rPr>
                        <a:t>8. Вывести ответ</a:t>
                      </a:r>
                      <a:r>
                        <a:rPr kumimoji="0" lang="en-US" sz="1500" b="0" i="0" u="none" strike="noStrike" cap="none" normalizeH="0" baseline="0" smtClean="0">
                          <a:ln>
                            <a:noFill/>
                          </a:ln>
                          <a:solidFill>
                            <a:schemeClr val="tx1"/>
                          </a:solidFill>
                          <a:effectLst/>
                          <a:latin typeface="Verdana" pitchFamily="34" charset="0"/>
                          <a:cs typeface="Arial" charset="0"/>
                        </a:rPr>
                        <a:t> s</a:t>
                      </a:r>
                      <a:r>
                        <a:rPr kumimoji="0" lang="ru-RU" sz="1500" b="0" i="0" u="none" strike="noStrike" cap="none" normalizeH="0" baseline="0" smtClean="0">
                          <a:ln>
                            <a:noFill/>
                          </a:ln>
                          <a:solidFill>
                            <a:schemeClr val="tx1"/>
                          </a:solidFill>
                          <a:effectLst/>
                          <a:latin typeface="Verdana" pitchFamily="34" charset="0"/>
                          <a:cs typeface="Arial" charset="0"/>
                        </a:rPr>
                        <a:t>.</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500" b="0" i="0" u="none" strike="noStrike" cap="none" normalizeH="0" baseline="0" smtClean="0">
                          <a:ln>
                            <a:noFill/>
                          </a:ln>
                          <a:solidFill>
                            <a:schemeClr val="tx1"/>
                          </a:solidFill>
                          <a:effectLst/>
                          <a:latin typeface="Verdana" pitchFamily="34" charset="0"/>
                          <a:cs typeface="Arial" charset="0"/>
                        </a:rPr>
                        <a:t>cout&lt;&lt;“s= “&lt;&lt;s;</a:t>
                      </a:r>
                      <a:endParaRPr kumimoji="0" lang="ru-RU" sz="15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411163">
                <a:tc>
                  <a:txBody>
                    <a:bodyPr/>
                    <a:lstStyle/>
                    <a:p>
                      <a:pPr marL="533400" marR="0" lvl="0" indent="-533400" algn="l" defTabSz="914400" rtl="0" eaLnBrk="1" fontAlgn="base" latinLnBrk="0" hangingPunct="1">
                        <a:lnSpc>
                          <a:spcPct val="100000"/>
                        </a:lnSpc>
                        <a:spcBef>
                          <a:spcPct val="20000"/>
                        </a:spcBef>
                        <a:spcAft>
                          <a:spcPct val="0"/>
                        </a:spcAft>
                        <a:buClrTx/>
                        <a:buSzTx/>
                        <a:buFontTx/>
                        <a:buNone/>
                        <a:tabLst/>
                      </a:pPr>
                      <a:r>
                        <a:rPr kumimoji="0" lang="ru-RU" sz="1500" b="0" i="0" u="none" strike="noStrike" cap="none" normalizeH="0" baseline="0" smtClean="0">
                          <a:ln>
                            <a:noFill/>
                          </a:ln>
                          <a:solidFill>
                            <a:schemeClr val="tx1"/>
                          </a:solidFill>
                          <a:effectLst/>
                          <a:latin typeface="Verdana" pitchFamily="34" charset="0"/>
                          <a:cs typeface="Arial" charset="0"/>
                        </a:rPr>
                        <a:t>9. Конец программы.</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500" b="0" i="0" u="none" strike="noStrike" cap="none" normalizeH="0" baseline="0" smtClean="0">
                          <a:ln>
                            <a:noFill/>
                          </a:ln>
                          <a:solidFill>
                            <a:schemeClr val="tx1"/>
                          </a:solidFill>
                          <a:effectLst/>
                          <a:latin typeface="Verdana" pitchFamily="34" charset="0"/>
                          <a:cs typeface="Arial" charset="0"/>
                        </a:rPr>
                        <a:t>getch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500" b="0" i="0" u="none" strike="noStrike" cap="none" normalizeH="0" baseline="0" smtClean="0">
                          <a:ln>
                            <a:noFill/>
                          </a:ln>
                          <a:solidFill>
                            <a:schemeClr val="tx1"/>
                          </a:solidFill>
                          <a:effectLst/>
                          <a:latin typeface="Verdana" pitchFamily="34" charset="0"/>
                          <a:cs typeface="Arial" charset="0"/>
                        </a:rPr>
                        <a:t>} </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bl>
          </a:graphicData>
        </a:graphic>
      </p:graphicFrame>
      <p:sp>
        <p:nvSpPr>
          <p:cNvPr id="30758" name="Номер слайда 5"/>
          <p:cNvSpPr txBox="1">
            <a:spLocks noGrp="1"/>
          </p:cNvSpPr>
          <p:nvPr/>
        </p:nvSpPr>
        <p:spPr bwMode="auto">
          <a:xfrm>
            <a:off x="6553200" y="6243638"/>
            <a:ext cx="2133600" cy="457200"/>
          </a:xfrm>
          <a:prstGeom prst="rect">
            <a:avLst/>
          </a:prstGeom>
          <a:noFill/>
          <a:ln w="9525">
            <a:noFill/>
            <a:miter lim="800000"/>
            <a:headEnd/>
            <a:tailEnd/>
          </a:ln>
        </p:spPr>
        <p:txBody>
          <a:bodyPr anchor="ctr"/>
          <a:lstStyle/>
          <a:p>
            <a:pPr algn="ctr"/>
            <a:fld id="{DA9110D0-BFD0-48FA-A0B7-5827BCF96587}" type="slidenum">
              <a:rPr lang="ru-RU" sz="1400" b="1">
                <a:solidFill>
                  <a:srgbClr val="FFFFFF"/>
                </a:solidFill>
              </a:rPr>
              <a:pPr algn="ctr"/>
              <a:t>18</a:t>
            </a:fld>
            <a:endParaRPr lang="ru-RU" sz="1400" b="1">
              <a:solidFill>
                <a:srgbClr val="FFFFFF"/>
              </a:solidFill>
            </a:endParaRPr>
          </a:p>
        </p:txBody>
      </p:sp>
      <p:sp>
        <p:nvSpPr>
          <p:cNvPr id="30760" name="AutoShape 40">
            <a:hlinkClick r:id="rId2" action="ppaction://hlinksldjump" highlightClick="1"/>
          </p:cNvPr>
          <p:cNvSpPr>
            <a:spLocks noChangeArrowheads="1"/>
          </p:cNvSpPr>
          <p:nvPr/>
        </p:nvSpPr>
        <p:spPr bwMode="auto">
          <a:xfrm>
            <a:off x="8748713" y="6497638"/>
            <a:ext cx="395287" cy="360362"/>
          </a:xfrm>
          <a:prstGeom prst="actionButtonReturn">
            <a:avLst/>
          </a:prstGeom>
          <a:solidFill>
            <a:schemeClr val="accent1"/>
          </a:solidFill>
          <a:ln w="9525">
            <a:noFill/>
            <a:miter lim="800000"/>
            <a:headEnd/>
            <a:tailEnd/>
          </a:ln>
          <a:effectLst/>
        </p:spPr>
        <p:txBody>
          <a:bodyPr wrap="none" anchor="ctr"/>
          <a:lstStyle/>
          <a:p>
            <a:endParaRPr lang="ru-RU"/>
          </a:p>
        </p:txBody>
      </p:sp>
      <p:sp>
        <p:nvSpPr>
          <p:cNvPr id="30803" name="Rectangle 83"/>
          <p:cNvSpPr>
            <a:spLocks/>
          </p:cNvSpPr>
          <p:nvPr/>
        </p:nvSpPr>
        <p:spPr bwMode="auto">
          <a:xfrm>
            <a:off x="6877050" y="6165850"/>
            <a:ext cx="1079500" cy="288925"/>
          </a:xfrm>
          <a:prstGeom prst="rect">
            <a:avLst/>
          </a:prstGeom>
          <a:solidFill>
            <a:schemeClr val="accent2"/>
          </a:solidFill>
          <a:ln w="9525">
            <a:noFill/>
            <a:miter lim="800000"/>
            <a:headEnd/>
            <a:tailEnd/>
          </a:ln>
        </p:spPr>
        <p:txBody>
          <a:bodyPr/>
          <a:lstStyle/>
          <a:p>
            <a:pPr marL="319088" indent="-319088" algn="ctr" eaLnBrk="0" hangingPunct="0">
              <a:lnSpc>
                <a:spcPct val="80000"/>
              </a:lnSpc>
              <a:spcBef>
                <a:spcPts val="700"/>
              </a:spcBef>
              <a:buClr>
                <a:schemeClr val="accent2"/>
              </a:buClr>
              <a:buSzPct val="60000"/>
              <a:buFont typeface="Wingdings" pitchFamily="2" charset="2"/>
              <a:buNone/>
            </a:pPr>
            <a:r>
              <a:rPr lang="en-US" sz="1600" b="1">
                <a:latin typeface="Calibri" pitchFamily="34" charset="0"/>
                <a:hlinkClick r:id="rId3" action="ppaction://hlinkfile"/>
              </a:rPr>
              <a:t>c3_1_z1</a:t>
            </a:r>
            <a:endParaRPr lang="ru-RU" sz="1600" b="1">
              <a:latin typeface="Calibri"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Номер слайда 5"/>
          <p:cNvSpPr>
            <a:spLocks noGrp="1"/>
          </p:cNvSpPr>
          <p:nvPr>
            <p:ph type="sldNum" sz="quarter" idx="12"/>
          </p:nvPr>
        </p:nvSpPr>
        <p:spPr/>
        <p:txBody>
          <a:bodyPr/>
          <a:lstStyle/>
          <a:p>
            <a:pPr>
              <a:defRPr/>
            </a:pPr>
            <a:fld id="{8DFD9F62-CD16-47ED-AA02-35F91C63421D}" type="slidenum">
              <a:rPr lang="ru-RU"/>
              <a:pPr>
                <a:defRPr/>
              </a:pPr>
              <a:t>19</a:t>
            </a:fld>
            <a:endParaRPr lang="ru-RU"/>
          </a:p>
        </p:txBody>
      </p:sp>
      <p:sp>
        <p:nvSpPr>
          <p:cNvPr id="31746" name="Rectangle 2"/>
          <p:cNvSpPr>
            <a:spLocks noGrp="1" noChangeArrowheads="1"/>
          </p:cNvSpPr>
          <p:nvPr>
            <p:ph type="title"/>
          </p:nvPr>
        </p:nvSpPr>
        <p:spPr>
          <a:xfrm>
            <a:off x="611188" y="188913"/>
            <a:ext cx="8281987" cy="981075"/>
          </a:xfrm>
        </p:spPr>
        <p:txBody>
          <a:bodyPr/>
          <a:lstStyle/>
          <a:p>
            <a:pPr algn="ctr" eaLnBrk="1" hangingPunct="1"/>
            <a:r>
              <a:rPr lang="ru-RU" sz="2800" b="1" smtClean="0">
                <a:solidFill>
                  <a:srgbClr val="8A2E4E"/>
                </a:solidFill>
                <a:latin typeface="Arial" charset="0"/>
              </a:rPr>
              <a:t>Задача 2</a:t>
            </a:r>
            <a:br>
              <a:rPr lang="ru-RU" sz="2800" b="1" smtClean="0">
                <a:solidFill>
                  <a:srgbClr val="8A2E4E"/>
                </a:solidFill>
                <a:latin typeface="Arial" charset="0"/>
              </a:rPr>
            </a:br>
            <a:r>
              <a:rPr lang="ru-RU" sz="2000" smtClean="0"/>
              <a:t> </a:t>
            </a:r>
            <a:r>
              <a:rPr lang="ru-RU" sz="2000" b="1" smtClean="0">
                <a:effectLst>
                  <a:outerShdw blurRad="38100" dist="38100" dir="2700000" algn="tl">
                    <a:srgbClr val="C0C0C0"/>
                  </a:outerShdw>
                </a:effectLst>
              </a:rPr>
              <a:t>Используя цикл </a:t>
            </a:r>
            <a:r>
              <a:rPr lang="en-US" sz="2000" b="1" smtClean="0">
                <a:solidFill>
                  <a:srgbClr val="CC0000"/>
                </a:solidFill>
                <a:effectLst>
                  <a:outerShdw blurRad="38100" dist="38100" dir="2700000" algn="tl">
                    <a:srgbClr val="C0C0C0"/>
                  </a:outerShdw>
                </a:effectLst>
                <a:latin typeface="Calibri" pitchFamily="34" charset="0"/>
              </a:rPr>
              <a:t>while</a:t>
            </a:r>
            <a:r>
              <a:rPr lang="ru-RU" sz="2000" b="1" smtClean="0">
                <a:effectLst>
                  <a:outerShdw blurRad="38100" dist="38100" dir="2700000" algn="tl">
                    <a:srgbClr val="C0C0C0"/>
                  </a:outerShdw>
                </a:effectLst>
              </a:rPr>
              <a:t>,</a:t>
            </a:r>
            <a:r>
              <a:rPr lang="en-US" sz="2000" b="1" smtClean="0">
                <a:effectLst>
                  <a:outerShdw blurRad="38100" dist="38100" dir="2700000" algn="tl">
                    <a:srgbClr val="C0C0C0"/>
                  </a:outerShdw>
                </a:effectLst>
                <a:latin typeface="Calibri" pitchFamily="34" charset="0"/>
              </a:rPr>
              <a:t> </a:t>
            </a:r>
            <a:r>
              <a:rPr lang="ru-RU" sz="2000" b="1" smtClean="0">
                <a:effectLst>
                  <a:outerShdw blurRad="38100" dist="38100" dir="2700000" algn="tl">
                    <a:srgbClr val="C0C0C0"/>
                  </a:outerShdw>
                </a:effectLst>
              </a:rPr>
              <a:t>напишите программу, которая определяет среднее арифметическое всех чисел на отрезке </a:t>
            </a:r>
            <a:r>
              <a:rPr lang="en-US" sz="2000" b="1" smtClean="0">
                <a:effectLst>
                  <a:outerShdw blurRad="38100" dist="38100" dir="2700000" algn="tl">
                    <a:srgbClr val="C0C0C0"/>
                  </a:outerShdw>
                </a:effectLst>
                <a:latin typeface="Calibri" pitchFamily="34" charset="0"/>
              </a:rPr>
              <a:t>[a,b]</a:t>
            </a:r>
            <a:endParaRPr lang="ru-RU" sz="2000" b="1" smtClean="0">
              <a:effectLst>
                <a:outerShdw blurRad="38100" dist="38100" dir="2700000" algn="tl">
                  <a:srgbClr val="C0C0C0"/>
                </a:outerShdw>
              </a:effectLst>
            </a:endParaRPr>
          </a:p>
        </p:txBody>
      </p:sp>
      <p:graphicFrame>
        <p:nvGraphicFramePr>
          <p:cNvPr id="31826" name="Group 82"/>
          <p:cNvGraphicFramePr>
            <a:graphicFrameLocks noGrp="1"/>
          </p:cNvGraphicFramePr>
          <p:nvPr>
            <p:ph type="tbl" idx="1"/>
          </p:nvPr>
        </p:nvGraphicFramePr>
        <p:xfrm>
          <a:off x="612775" y="1700213"/>
          <a:ext cx="8280400" cy="4876800"/>
        </p:xfrm>
        <a:graphic>
          <a:graphicData uri="http://schemas.openxmlformats.org/drawingml/2006/table">
            <a:tbl>
              <a:tblPr/>
              <a:tblGrid>
                <a:gridCol w="3095625"/>
                <a:gridCol w="3600450"/>
                <a:gridCol w="1584325"/>
              </a:tblGrid>
              <a:tr h="3603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400" b="1" i="0" u="none" strike="noStrike" cap="none" normalizeH="0" baseline="0" smtClean="0">
                          <a:ln>
                            <a:noFill/>
                          </a:ln>
                          <a:solidFill>
                            <a:schemeClr val="tx1"/>
                          </a:solidFill>
                          <a:effectLst/>
                          <a:latin typeface="Verdana" pitchFamily="34" charset="0"/>
                          <a:cs typeface="Arial" charset="0"/>
                        </a:rPr>
                        <a:t>Алгоритм</a:t>
                      </a:r>
                    </a:p>
                  </a:txBody>
                  <a:tcPr anchor="ct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400" b="1" i="0" u="none" strike="noStrike" cap="none" normalizeH="0" baseline="0" smtClean="0">
                          <a:ln>
                            <a:noFill/>
                          </a:ln>
                          <a:solidFill>
                            <a:schemeClr val="tx1"/>
                          </a:solidFill>
                          <a:effectLst/>
                          <a:latin typeface="Verdana" pitchFamily="34" charset="0"/>
                          <a:cs typeface="Arial" charset="0"/>
                        </a:rPr>
                        <a:t> Программа</a:t>
                      </a:r>
                    </a:p>
                  </a:txBody>
                  <a:tcPr anchor="ct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400" b="1" i="0" u="none" strike="noStrike" cap="none" normalizeH="0" baseline="0" smtClean="0">
                          <a:ln>
                            <a:noFill/>
                          </a:ln>
                          <a:solidFill>
                            <a:schemeClr val="tx1"/>
                          </a:solidFill>
                          <a:effectLst/>
                          <a:latin typeface="Verdana" pitchFamily="34" charset="0"/>
                          <a:cs typeface="Arial" charset="0"/>
                        </a:rPr>
                        <a:t>Контрольные примеры</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4010025">
                <a:tc>
                  <a:txBody>
                    <a:bodyPr/>
                    <a:lstStyle/>
                    <a:p>
                      <a:pPr marL="266700" marR="0" lvl="0" indent="-266700" algn="l" defTabSz="914400" rtl="0" eaLnBrk="1" fontAlgn="base" latinLnBrk="0" hangingPunct="1">
                        <a:lnSpc>
                          <a:spcPct val="100000"/>
                        </a:lnSpc>
                        <a:spcBef>
                          <a:spcPct val="20000"/>
                        </a:spcBef>
                        <a:spcAft>
                          <a:spcPct val="0"/>
                        </a:spcAft>
                        <a:buClrTx/>
                        <a:buSzTx/>
                        <a:buFontTx/>
                        <a:buAutoNum type="arabicPeriod"/>
                        <a:tabLst/>
                      </a:pPr>
                      <a:r>
                        <a:rPr kumimoji="0" lang="ru-RU" sz="1400" b="0" i="0" u="none" strike="noStrike" cap="none" normalizeH="0" baseline="0" smtClean="0">
                          <a:ln>
                            <a:noFill/>
                          </a:ln>
                          <a:solidFill>
                            <a:schemeClr val="tx1"/>
                          </a:solidFill>
                          <a:effectLst/>
                          <a:latin typeface="Verdana" pitchFamily="34" charset="0"/>
                          <a:cs typeface="Arial" charset="0"/>
                        </a:rPr>
                        <a:t>Подключить библиотеки.</a:t>
                      </a:r>
                    </a:p>
                    <a:p>
                      <a:pPr marL="266700" marR="0" lvl="0" indent="-266700" algn="l" defTabSz="914400" rtl="0" eaLnBrk="1" fontAlgn="base" latinLnBrk="0" hangingPunct="1">
                        <a:lnSpc>
                          <a:spcPct val="100000"/>
                        </a:lnSpc>
                        <a:spcBef>
                          <a:spcPct val="20000"/>
                        </a:spcBef>
                        <a:spcAft>
                          <a:spcPct val="0"/>
                        </a:spcAft>
                        <a:buClrTx/>
                        <a:buSzTx/>
                        <a:buFontTx/>
                        <a:buAutoNum type="arabicPeriod"/>
                        <a:tabLst/>
                      </a:pPr>
                      <a:r>
                        <a:rPr kumimoji="0" lang="ru-RU" sz="1400" b="0" i="0" u="none" strike="noStrike" cap="none" normalizeH="0" baseline="0" smtClean="0">
                          <a:ln>
                            <a:noFill/>
                          </a:ln>
                          <a:solidFill>
                            <a:schemeClr val="tx1"/>
                          </a:solidFill>
                          <a:effectLst/>
                          <a:latin typeface="Verdana" pitchFamily="34" charset="0"/>
                          <a:cs typeface="Arial" charset="0"/>
                        </a:rPr>
                        <a:t>Описать переменные с указанием типов данных и первоначальных значений.</a:t>
                      </a:r>
                    </a:p>
                    <a:p>
                      <a:pPr marL="266700" marR="0" lvl="0" indent="-266700" algn="l" defTabSz="914400" rtl="0" eaLnBrk="1" fontAlgn="base" latinLnBrk="0" hangingPunct="1">
                        <a:lnSpc>
                          <a:spcPct val="100000"/>
                        </a:lnSpc>
                        <a:spcBef>
                          <a:spcPct val="20000"/>
                        </a:spcBef>
                        <a:spcAft>
                          <a:spcPct val="0"/>
                        </a:spcAft>
                        <a:buClrTx/>
                        <a:buSzTx/>
                        <a:buFontTx/>
                        <a:buAutoNum type="arabicPeriod"/>
                        <a:tabLst/>
                      </a:pPr>
                      <a:r>
                        <a:rPr kumimoji="0" lang="ru-RU" sz="1400" b="0" i="0" u="none" strike="noStrike" cap="none" normalizeH="0" baseline="0" smtClean="0">
                          <a:ln>
                            <a:noFill/>
                          </a:ln>
                          <a:solidFill>
                            <a:schemeClr val="tx1"/>
                          </a:solidFill>
                          <a:effectLst/>
                          <a:latin typeface="Verdana" pitchFamily="34" charset="0"/>
                          <a:cs typeface="Arial" charset="0"/>
                        </a:rPr>
                        <a:t>Задать интервал значений.</a:t>
                      </a:r>
                    </a:p>
                    <a:p>
                      <a:pPr marL="266700" marR="0" lvl="0" indent="-266700" algn="l" defTabSz="914400" rtl="0" eaLnBrk="1" fontAlgn="base" latinLnBrk="0" hangingPunct="1">
                        <a:lnSpc>
                          <a:spcPct val="100000"/>
                        </a:lnSpc>
                        <a:spcBef>
                          <a:spcPct val="20000"/>
                        </a:spcBef>
                        <a:spcAft>
                          <a:spcPct val="0"/>
                        </a:spcAft>
                        <a:buClrTx/>
                        <a:buSzTx/>
                        <a:buFontTx/>
                        <a:buAutoNum type="arabicPeriod"/>
                        <a:tabLst/>
                      </a:pPr>
                      <a:r>
                        <a:rPr kumimoji="0" lang="ru-RU" sz="1400" b="0" i="0" u="none" strike="noStrike" cap="none" normalizeH="0" baseline="0" smtClean="0">
                          <a:ln>
                            <a:noFill/>
                          </a:ln>
                          <a:solidFill>
                            <a:schemeClr val="tx1"/>
                          </a:solidFill>
                          <a:effectLst/>
                          <a:latin typeface="Verdana" pitchFamily="34" charset="0"/>
                          <a:cs typeface="Arial" charset="0"/>
                        </a:rPr>
                        <a:t>Пока </a:t>
                      </a:r>
                      <a:r>
                        <a:rPr kumimoji="0" lang="en-US" sz="1400" b="0" i="0" u="none" strike="noStrike" cap="none" normalizeH="0" baseline="0" smtClean="0">
                          <a:ln>
                            <a:noFill/>
                          </a:ln>
                          <a:solidFill>
                            <a:schemeClr val="tx1"/>
                          </a:solidFill>
                          <a:effectLst/>
                          <a:latin typeface="Verdana" pitchFamily="34" charset="0"/>
                          <a:cs typeface="Arial" charset="0"/>
                        </a:rPr>
                        <a:t>a &lt;</a:t>
                      </a:r>
                      <a:r>
                        <a:rPr kumimoji="0" lang="ru-RU" sz="1400" b="0" i="0" u="none" strike="noStrike" cap="none" normalizeH="0" baseline="0" smtClean="0">
                          <a:ln>
                            <a:noFill/>
                          </a:ln>
                          <a:solidFill>
                            <a:schemeClr val="tx1"/>
                          </a:solidFill>
                          <a:effectLst/>
                          <a:latin typeface="Verdana" pitchFamily="34" charset="0"/>
                          <a:cs typeface="Arial" charset="0"/>
                        </a:rPr>
                        <a:t>=</a:t>
                      </a:r>
                      <a:r>
                        <a:rPr kumimoji="0" lang="en-US" sz="1400" b="0" i="0" u="none" strike="noStrike" cap="none" normalizeH="0" baseline="0" smtClean="0">
                          <a:ln>
                            <a:noFill/>
                          </a:ln>
                          <a:solidFill>
                            <a:schemeClr val="tx1"/>
                          </a:solidFill>
                          <a:effectLst/>
                          <a:latin typeface="Verdana" pitchFamily="34" charset="0"/>
                          <a:cs typeface="Arial" charset="0"/>
                        </a:rPr>
                        <a:t> b</a:t>
                      </a:r>
                      <a:r>
                        <a:rPr kumimoji="0" lang="ru-RU" sz="1400" b="0" i="0" u="none" strike="noStrike" cap="none" normalizeH="0" baseline="0" smtClean="0">
                          <a:ln>
                            <a:noFill/>
                          </a:ln>
                          <a:solidFill>
                            <a:schemeClr val="tx1"/>
                          </a:solidFill>
                          <a:effectLst/>
                          <a:latin typeface="Verdana" pitchFamily="34" charset="0"/>
                          <a:cs typeface="Arial" charset="0"/>
                        </a:rPr>
                        <a:t> выполнять цикл, в противном случае перейти к пункту 9. </a:t>
                      </a:r>
                    </a:p>
                    <a:p>
                      <a:pPr marL="266700" marR="0" lvl="0" indent="-266700" algn="l" defTabSz="914400" rtl="0" eaLnBrk="1" fontAlgn="base" latinLnBrk="0" hangingPunct="1">
                        <a:lnSpc>
                          <a:spcPct val="100000"/>
                        </a:lnSpc>
                        <a:spcBef>
                          <a:spcPct val="20000"/>
                        </a:spcBef>
                        <a:spcAft>
                          <a:spcPct val="0"/>
                        </a:spcAft>
                        <a:buClrTx/>
                        <a:buSzTx/>
                        <a:buFontTx/>
                        <a:buAutoNum type="arabicPeriod"/>
                        <a:tabLst/>
                      </a:pPr>
                      <a:r>
                        <a:rPr kumimoji="0" lang="ru-RU" sz="1400" b="0" i="0" u="none" strike="noStrike" cap="none" normalizeH="0" baseline="0" smtClean="0">
                          <a:ln>
                            <a:noFill/>
                          </a:ln>
                          <a:solidFill>
                            <a:schemeClr val="tx1"/>
                          </a:solidFill>
                          <a:effectLst/>
                          <a:latin typeface="Verdana" pitchFamily="34" charset="0"/>
                          <a:cs typeface="Arial" charset="0"/>
                        </a:rPr>
                        <a:t>Подсчитать сумму.</a:t>
                      </a:r>
                    </a:p>
                    <a:p>
                      <a:pPr marL="266700" marR="0" lvl="0" indent="-266700" algn="l" defTabSz="914400" rtl="0" eaLnBrk="1" fontAlgn="base" latinLnBrk="0" hangingPunct="1">
                        <a:lnSpc>
                          <a:spcPct val="100000"/>
                        </a:lnSpc>
                        <a:spcBef>
                          <a:spcPct val="20000"/>
                        </a:spcBef>
                        <a:spcAft>
                          <a:spcPct val="0"/>
                        </a:spcAft>
                        <a:buClrTx/>
                        <a:buSzTx/>
                        <a:buFontTx/>
                        <a:buAutoNum type="arabicPeriod"/>
                        <a:tabLst/>
                      </a:pPr>
                      <a:r>
                        <a:rPr kumimoji="0" lang="ru-RU" sz="1400" b="0" i="0" u="none" strike="noStrike" cap="none" normalizeH="0" baseline="0" smtClean="0">
                          <a:ln>
                            <a:noFill/>
                          </a:ln>
                          <a:solidFill>
                            <a:schemeClr val="tx1"/>
                          </a:solidFill>
                          <a:effectLst/>
                          <a:latin typeface="Verdana" pitchFamily="34" charset="0"/>
                          <a:cs typeface="Arial" charset="0"/>
                        </a:rPr>
                        <a:t>Подсчитать количество чисел в сумме.</a:t>
                      </a:r>
                    </a:p>
                    <a:p>
                      <a:pPr marL="266700" marR="0" lvl="0" indent="-266700" algn="l" defTabSz="914400" rtl="0" eaLnBrk="1" fontAlgn="base" latinLnBrk="0" hangingPunct="1">
                        <a:lnSpc>
                          <a:spcPct val="100000"/>
                        </a:lnSpc>
                        <a:spcBef>
                          <a:spcPct val="20000"/>
                        </a:spcBef>
                        <a:spcAft>
                          <a:spcPct val="0"/>
                        </a:spcAft>
                        <a:buClrTx/>
                        <a:buSzTx/>
                        <a:buFontTx/>
                        <a:buAutoNum type="arabicPeriod"/>
                        <a:tabLst/>
                      </a:pPr>
                      <a:r>
                        <a:rPr kumimoji="0" lang="ru-RU" sz="1400" b="0" i="0" u="none" strike="noStrike" cap="none" normalizeH="0" baseline="0" smtClean="0">
                          <a:ln>
                            <a:noFill/>
                          </a:ln>
                          <a:solidFill>
                            <a:schemeClr val="tx1"/>
                          </a:solidFill>
                          <a:effectLst/>
                          <a:latin typeface="Verdana" pitchFamily="34" charset="0"/>
                          <a:cs typeface="Arial" charset="0"/>
                        </a:rPr>
                        <a:t>Увеличить счетчик цикла на 1.</a:t>
                      </a:r>
                    </a:p>
                    <a:p>
                      <a:pPr marL="266700" marR="0" lvl="0" indent="-266700" algn="l" defTabSz="914400" rtl="0" eaLnBrk="1" fontAlgn="base" latinLnBrk="0" hangingPunct="1">
                        <a:lnSpc>
                          <a:spcPct val="100000"/>
                        </a:lnSpc>
                        <a:spcBef>
                          <a:spcPct val="20000"/>
                        </a:spcBef>
                        <a:spcAft>
                          <a:spcPct val="0"/>
                        </a:spcAft>
                        <a:buClrTx/>
                        <a:buSzTx/>
                        <a:buFontTx/>
                        <a:buAutoNum type="arabicPeriod"/>
                        <a:tabLst/>
                      </a:pPr>
                      <a:r>
                        <a:rPr kumimoji="0" lang="ru-RU" sz="1400" b="0" i="0" u="none" strike="noStrike" cap="none" normalizeH="0" baseline="0" smtClean="0">
                          <a:ln>
                            <a:noFill/>
                          </a:ln>
                          <a:solidFill>
                            <a:schemeClr val="tx1"/>
                          </a:solidFill>
                          <a:effectLst/>
                          <a:latin typeface="Verdana" pitchFamily="34" charset="0"/>
                          <a:cs typeface="Arial" charset="0"/>
                        </a:rPr>
                        <a:t>Перейти в пункту 4.</a:t>
                      </a:r>
                    </a:p>
                    <a:p>
                      <a:pPr marL="266700" marR="0" lvl="0" indent="-266700" algn="l" defTabSz="914400" rtl="0" eaLnBrk="1" fontAlgn="base" latinLnBrk="0" hangingPunct="1">
                        <a:lnSpc>
                          <a:spcPct val="100000"/>
                        </a:lnSpc>
                        <a:spcBef>
                          <a:spcPct val="20000"/>
                        </a:spcBef>
                        <a:spcAft>
                          <a:spcPct val="0"/>
                        </a:spcAft>
                        <a:buClrTx/>
                        <a:buSzTx/>
                        <a:buFontTx/>
                        <a:buAutoNum type="arabicPeriod"/>
                        <a:tabLst/>
                      </a:pPr>
                      <a:r>
                        <a:rPr kumimoji="0" lang="ru-RU" sz="1400" b="0" i="0" u="none" strike="noStrike" cap="none" normalizeH="0" baseline="0" smtClean="0">
                          <a:ln>
                            <a:noFill/>
                          </a:ln>
                          <a:solidFill>
                            <a:schemeClr val="tx1"/>
                          </a:solidFill>
                          <a:effectLst/>
                          <a:latin typeface="Verdana" pitchFamily="34" charset="0"/>
                          <a:cs typeface="Arial" charset="0"/>
                        </a:rPr>
                        <a:t>Подсчитать среднее арифметическое.</a:t>
                      </a:r>
                    </a:p>
                    <a:p>
                      <a:pPr marL="266700" marR="0" lvl="0" indent="-266700" algn="l" defTabSz="914400" rtl="0" eaLnBrk="1" fontAlgn="base" latinLnBrk="0" hangingPunct="1">
                        <a:lnSpc>
                          <a:spcPct val="100000"/>
                        </a:lnSpc>
                        <a:spcBef>
                          <a:spcPct val="20000"/>
                        </a:spcBef>
                        <a:spcAft>
                          <a:spcPct val="0"/>
                        </a:spcAft>
                        <a:buClrTx/>
                        <a:buSzTx/>
                        <a:buFontTx/>
                        <a:buAutoNum type="arabicPeriod"/>
                        <a:tabLst/>
                      </a:pPr>
                      <a:r>
                        <a:rPr kumimoji="0" lang="ru-RU" sz="1400" b="0" i="0" u="none" strike="noStrike" cap="none" normalizeH="0" baseline="0" smtClean="0">
                          <a:ln>
                            <a:noFill/>
                          </a:ln>
                          <a:solidFill>
                            <a:schemeClr val="tx1"/>
                          </a:solidFill>
                          <a:effectLst/>
                          <a:latin typeface="Verdana" pitchFamily="34" charset="0"/>
                          <a:cs typeface="Arial" charset="0"/>
                        </a:rPr>
                        <a:t> Вывести результат.</a:t>
                      </a:r>
                    </a:p>
                    <a:p>
                      <a:pPr marL="266700" marR="0" lvl="0" indent="-266700" algn="l" defTabSz="914400" rtl="0" eaLnBrk="1" fontAlgn="base" latinLnBrk="0" hangingPunct="1">
                        <a:lnSpc>
                          <a:spcPct val="100000"/>
                        </a:lnSpc>
                        <a:spcBef>
                          <a:spcPct val="20000"/>
                        </a:spcBef>
                        <a:spcAft>
                          <a:spcPct val="0"/>
                        </a:spcAft>
                        <a:buClrTx/>
                        <a:buSzTx/>
                        <a:buFontTx/>
                        <a:buAutoNum type="arabicPeriod"/>
                        <a:tabLst/>
                      </a:pPr>
                      <a:r>
                        <a:rPr kumimoji="0" lang="ru-RU" sz="1400" b="0" i="0" u="none" strike="noStrike" cap="none" normalizeH="0" baseline="0" smtClean="0">
                          <a:ln>
                            <a:noFill/>
                          </a:ln>
                          <a:solidFill>
                            <a:schemeClr val="tx1"/>
                          </a:solidFill>
                          <a:effectLst/>
                          <a:latin typeface="Verdana" pitchFamily="34" charset="0"/>
                          <a:cs typeface="Arial" charset="0"/>
                        </a:rPr>
                        <a:t> Конец программы.</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75000"/>
                        </a:lnSpc>
                        <a:spcBef>
                          <a:spcPts val="100"/>
                        </a:spcBef>
                        <a:spcAft>
                          <a:spcPct val="0"/>
                        </a:spcAft>
                        <a:buClr>
                          <a:schemeClr val="accent2"/>
                        </a:buClr>
                        <a:buSzPct val="60000"/>
                        <a:buFont typeface="Wingdings" pitchFamily="2" charset="2"/>
                        <a:buNone/>
                        <a:tabLst/>
                      </a:pPr>
                      <a:r>
                        <a:rPr kumimoji="0" lang="ru-RU" sz="1600" b="0" i="0" u="none" strike="noStrike" cap="none" normalizeH="0" baseline="0" smtClean="0">
                          <a:ln>
                            <a:noFill/>
                          </a:ln>
                          <a:solidFill>
                            <a:schemeClr val="tx1"/>
                          </a:solidFill>
                          <a:effectLst/>
                          <a:latin typeface="Verdana" pitchFamily="34" charset="0"/>
                        </a:rPr>
                        <a:t>#include&lt;conio.h&gt;</a:t>
                      </a:r>
                    </a:p>
                    <a:p>
                      <a:pPr marL="0" marR="0" lvl="0" indent="0" algn="l" defTabSz="914400" rtl="0" eaLnBrk="0" fontAlgn="base" latinLnBrk="0" hangingPunct="0">
                        <a:lnSpc>
                          <a:spcPct val="75000"/>
                        </a:lnSpc>
                        <a:spcBef>
                          <a:spcPts val="100"/>
                        </a:spcBef>
                        <a:spcAft>
                          <a:spcPct val="0"/>
                        </a:spcAft>
                        <a:buClr>
                          <a:schemeClr val="accent2"/>
                        </a:buClr>
                        <a:buSzPct val="60000"/>
                        <a:buFont typeface="Wingdings" pitchFamily="2" charset="2"/>
                        <a:buNone/>
                        <a:tabLst/>
                      </a:pPr>
                      <a:r>
                        <a:rPr kumimoji="0" lang="ru-RU" sz="1600" b="0" i="0" u="none" strike="noStrike" cap="none" normalizeH="0" baseline="0" smtClean="0">
                          <a:ln>
                            <a:noFill/>
                          </a:ln>
                          <a:solidFill>
                            <a:schemeClr val="tx1"/>
                          </a:solidFill>
                          <a:effectLst/>
                          <a:latin typeface="Verdana" pitchFamily="34" charset="0"/>
                        </a:rPr>
                        <a:t>#include&lt;iostream.h&gt;</a:t>
                      </a:r>
                    </a:p>
                    <a:p>
                      <a:pPr marL="0" marR="0" lvl="0" indent="0" algn="l" defTabSz="914400" rtl="0" eaLnBrk="0" fontAlgn="base" latinLnBrk="0" hangingPunct="0">
                        <a:lnSpc>
                          <a:spcPct val="75000"/>
                        </a:lnSpc>
                        <a:spcBef>
                          <a:spcPts val="100"/>
                        </a:spcBef>
                        <a:spcAft>
                          <a:spcPct val="0"/>
                        </a:spcAft>
                        <a:buClr>
                          <a:schemeClr val="accent2"/>
                        </a:buClr>
                        <a:buSzPct val="60000"/>
                        <a:buFont typeface="Wingdings" pitchFamily="2" charset="2"/>
                        <a:buNone/>
                        <a:tabLst/>
                      </a:pPr>
                      <a:r>
                        <a:rPr kumimoji="0" lang="ru-RU" sz="1600" b="0" i="0" u="none" strike="noStrike" cap="none" normalizeH="0" baseline="0" smtClean="0">
                          <a:ln>
                            <a:noFill/>
                          </a:ln>
                          <a:solidFill>
                            <a:schemeClr val="tx1"/>
                          </a:solidFill>
                          <a:effectLst/>
                          <a:latin typeface="Verdana" pitchFamily="34" charset="0"/>
                        </a:rPr>
                        <a:t>#include &lt;stdlib.h&gt; </a:t>
                      </a:r>
                    </a:p>
                    <a:p>
                      <a:pPr marL="0" marR="0" lvl="0" indent="0" algn="l" defTabSz="914400" rtl="0" eaLnBrk="0" fontAlgn="base" latinLnBrk="0" hangingPunct="0">
                        <a:lnSpc>
                          <a:spcPct val="75000"/>
                        </a:lnSpc>
                        <a:spcBef>
                          <a:spcPts val="100"/>
                        </a:spcBef>
                        <a:spcAft>
                          <a:spcPct val="0"/>
                        </a:spcAft>
                        <a:buClr>
                          <a:schemeClr val="accent2"/>
                        </a:buClr>
                        <a:buSzPct val="60000"/>
                        <a:buFont typeface="Wingdings" pitchFamily="2" charset="2"/>
                        <a:buNone/>
                        <a:tabLst/>
                      </a:pPr>
                      <a:r>
                        <a:rPr kumimoji="0" lang="ru-RU" sz="1600" b="0" i="0" u="none" strike="noStrike" cap="none" normalizeH="0" baseline="0" smtClean="0">
                          <a:ln>
                            <a:noFill/>
                          </a:ln>
                          <a:solidFill>
                            <a:schemeClr val="tx1"/>
                          </a:solidFill>
                          <a:effectLst/>
                          <a:latin typeface="Verdana" pitchFamily="34" charset="0"/>
                        </a:rPr>
                        <a:t>#include &lt;math.h&gt; </a:t>
                      </a:r>
                    </a:p>
                    <a:p>
                      <a:pPr marL="0" marR="0" lvl="0" indent="0" algn="l" defTabSz="914400" rtl="0" eaLnBrk="0" fontAlgn="base" latinLnBrk="0" hangingPunct="0">
                        <a:lnSpc>
                          <a:spcPct val="75000"/>
                        </a:lnSpc>
                        <a:spcBef>
                          <a:spcPts val="100"/>
                        </a:spcBef>
                        <a:spcAft>
                          <a:spcPct val="0"/>
                        </a:spcAft>
                        <a:buClr>
                          <a:schemeClr val="accent2"/>
                        </a:buClr>
                        <a:buSzPct val="60000"/>
                        <a:buFont typeface="Wingdings" pitchFamily="2" charset="2"/>
                        <a:buNone/>
                        <a:tabLst/>
                      </a:pPr>
                      <a:r>
                        <a:rPr kumimoji="0" lang="ru-RU" sz="1600" b="0" i="0" u="none" strike="noStrike" cap="none" normalizeH="0" baseline="0" smtClean="0">
                          <a:ln>
                            <a:noFill/>
                          </a:ln>
                          <a:solidFill>
                            <a:schemeClr val="tx1"/>
                          </a:solidFill>
                          <a:effectLst/>
                          <a:latin typeface="Verdana" pitchFamily="34" charset="0"/>
                        </a:rPr>
                        <a:t>main ()</a:t>
                      </a:r>
                    </a:p>
                    <a:p>
                      <a:pPr marL="0" marR="0" lvl="0" indent="0" algn="l" defTabSz="914400" rtl="0" eaLnBrk="0" fontAlgn="base" latinLnBrk="0" hangingPunct="0">
                        <a:lnSpc>
                          <a:spcPct val="75000"/>
                        </a:lnSpc>
                        <a:spcBef>
                          <a:spcPts val="100"/>
                        </a:spcBef>
                        <a:spcAft>
                          <a:spcPct val="0"/>
                        </a:spcAft>
                        <a:buClr>
                          <a:schemeClr val="accent2"/>
                        </a:buClr>
                        <a:buSzPct val="60000"/>
                        <a:buFont typeface="Wingdings" pitchFamily="2" charset="2"/>
                        <a:buNone/>
                        <a:tabLst/>
                      </a:pPr>
                      <a:r>
                        <a:rPr kumimoji="0" lang="ru-RU" sz="1600" b="0" i="0" u="none" strike="noStrike" cap="none" normalizeH="0" baseline="0" smtClean="0">
                          <a:ln>
                            <a:noFill/>
                          </a:ln>
                          <a:solidFill>
                            <a:schemeClr val="tx1"/>
                          </a:solidFill>
                          <a:effectLst/>
                          <a:latin typeface="Verdana" pitchFamily="34" charset="0"/>
                        </a:rPr>
                        <a:t>{</a:t>
                      </a:r>
                    </a:p>
                    <a:p>
                      <a:pPr marL="0" marR="0" lvl="0" indent="0" algn="l" defTabSz="914400" rtl="0" eaLnBrk="0" fontAlgn="base" latinLnBrk="0" hangingPunct="0">
                        <a:lnSpc>
                          <a:spcPct val="75000"/>
                        </a:lnSpc>
                        <a:spcBef>
                          <a:spcPts val="100"/>
                        </a:spcBef>
                        <a:spcAft>
                          <a:spcPct val="0"/>
                        </a:spcAft>
                        <a:buClr>
                          <a:schemeClr val="accent2"/>
                        </a:buClr>
                        <a:buSzPct val="60000"/>
                        <a:buFont typeface="Wingdings" pitchFamily="2" charset="2"/>
                        <a:buNone/>
                        <a:tabLst/>
                      </a:pPr>
                      <a:r>
                        <a:rPr kumimoji="0" lang="ru-RU" sz="1600" b="0" i="0" u="none" strike="noStrike" cap="none" normalizeH="0" baseline="0" smtClean="0">
                          <a:ln>
                            <a:noFill/>
                          </a:ln>
                          <a:solidFill>
                            <a:schemeClr val="tx1"/>
                          </a:solidFill>
                          <a:effectLst/>
                          <a:latin typeface="Verdana" pitchFamily="34" charset="0"/>
                        </a:rPr>
                        <a:t> setlocale( LC_CTYPE,"Russian"); </a:t>
                      </a:r>
                    </a:p>
                    <a:p>
                      <a:pPr marL="0" marR="0" lvl="0" indent="0" algn="l" defTabSz="914400" rtl="0" eaLnBrk="0" fontAlgn="base" latinLnBrk="0" hangingPunct="0">
                        <a:lnSpc>
                          <a:spcPct val="75000"/>
                        </a:lnSpc>
                        <a:spcBef>
                          <a:spcPts val="100"/>
                        </a:spcBef>
                        <a:spcAft>
                          <a:spcPct val="0"/>
                        </a:spcAft>
                        <a:buClr>
                          <a:schemeClr val="accent2"/>
                        </a:buClr>
                        <a:buSzPct val="60000"/>
                        <a:buFont typeface="Wingdings" pitchFamily="2" charset="2"/>
                        <a:buNone/>
                        <a:tabLst/>
                      </a:pPr>
                      <a:r>
                        <a:rPr kumimoji="0" lang="ru-RU" sz="1600" b="0" i="0" u="none" strike="noStrike" cap="none" normalizeH="0" baseline="0" smtClean="0">
                          <a:ln>
                            <a:noFill/>
                          </a:ln>
                          <a:solidFill>
                            <a:schemeClr val="tx1"/>
                          </a:solidFill>
                          <a:effectLst/>
                          <a:latin typeface="Verdana" pitchFamily="34" charset="0"/>
                        </a:rPr>
                        <a:t> int i,a,b,k=0;</a:t>
                      </a:r>
                    </a:p>
                    <a:p>
                      <a:pPr marL="0" marR="0" lvl="0" indent="0" algn="l" defTabSz="914400" rtl="0" eaLnBrk="0" fontAlgn="base" latinLnBrk="0" hangingPunct="0">
                        <a:lnSpc>
                          <a:spcPct val="75000"/>
                        </a:lnSpc>
                        <a:spcBef>
                          <a:spcPts val="100"/>
                        </a:spcBef>
                        <a:spcAft>
                          <a:spcPct val="0"/>
                        </a:spcAft>
                        <a:buClr>
                          <a:schemeClr val="accent2"/>
                        </a:buClr>
                        <a:buSzPct val="60000"/>
                        <a:buFont typeface="Wingdings" pitchFamily="2" charset="2"/>
                        <a:buNone/>
                        <a:tabLst/>
                      </a:pPr>
                      <a:r>
                        <a:rPr kumimoji="0" lang="ru-RU" sz="1600" b="0" i="0" u="none" strike="noStrike" cap="none" normalizeH="0" baseline="0" smtClean="0">
                          <a:ln>
                            <a:noFill/>
                          </a:ln>
                          <a:solidFill>
                            <a:schemeClr val="tx1"/>
                          </a:solidFill>
                          <a:effectLst/>
                          <a:latin typeface="Verdana" pitchFamily="34" charset="0"/>
                        </a:rPr>
                        <a:t> double s=0; </a:t>
                      </a:r>
                    </a:p>
                    <a:p>
                      <a:pPr marL="0" marR="0" lvl="0" indent="0" algn="l" defTabSz="914400" rtl="0" eaLnBrk="0" fontAlgn="base" latinLnBrk="0" hangingPunct="0">
                        <a:lnSpc>
                          <a:spcPct val="75000"/>
                        </a:lnSpc>
                        <a:spcBef>
                          <a:spcPts val="100"/>
                        </a:spcBef>
                        <a:spcAft>
                          <a:spcPct val="0"/>
                        </a:spcAft>
                        <a:buClr>
                          <a:schemeClr val="accent2"/>
                        </a:buClr>
                        <a:buSzPct val="60000"/>
                        <a:buFont typeface="Wingdings" pitchFamily="2" charset="2"/>
                        <a:buNone/>
                        <a:tabLst/>
                      </a:pPr>
                      <a:r>
                        <a:rPr kumimoji="0" lang="ru-RU" sz="1600" b="0" i="0" u="none" strike="noStrike" cap="none" normalizeH="0" baseline="0" smtClean="0">
                          <a:ln>
                            <a:noFill/>
                          </a:ln>
                          <a:solidFill>
                            <a:schemeClr val="tx1"/>
                          </a:solidFill>
                          <a:effectLst/>
                          <a:latin typeface="Verdana" pitchFamily="34" charset="0"/>
                        </a:rPr>
                        <a:t>  cout &lt;&lt;" a, b "; </a:t>
                      </a:r>
                    </a:p>
                    <a:p>
                      <a:pPr marL="0" marR="0" lvl="0" indent="0" algn="l" defTabSz="914400" rtl="0" eaLnBrk="0" fontAlgn="base" latinLnBrk="0" hangingPunct="0">
                        <a:lnSpc>
                          <a:spcPct val="75000"/>
                        </a:lnSpc>
                        <a:spcBef>
                          <a:spcPts val="100"/>
                        </a:spcBef>
                        <a:spcAft>
                          <a:spcPct val="0"/>
                        </a:spcAft>
                        <a:buClr>
                          <a:schemeClr val="accent2"/>
                        </a:buClr>
                        <a:buSzPct val="60000"/>
                        <a:buFont typeface="Wingdings" pitchFamily="2" charset="2"/>
                        <a:buNone/>
                        <a:tabLst/>
                      </a:pPr>
                      <a:r>
                        <a:rPr kumimoji="0" lang="ru-RU" sz="1600" b="0" i="0" u="none" strike="noStrike" cap="none" normalizeH="0" baseline="0" smtClean="0">
                          <a:ln>
                            <a:noFill/>
                          </a:ln>
                          <a:solidFill>
                            <a:schemeClr val="tx1"/>
                          </a:solidFill>
                          <a:effectLst/>
                          <a:latin typeface="Verdana" pitchFamily="34" charset="0"/>
                        </a:rPr>
                        <a:t>  cin &gt;&gt;a&gt;&gt;b;</a:t>
                      </a:r>
                    </a:p>
                    <a:p>
                      <a:pPr marL="0" marR="0" lvl="0" indent="0" algn="l" defTabSz="914400" rtl="0" eaLnBrk="0" fontAlgn="base" latinLnBrk="0" hangingPunct="0">
                        <a:lnSpc>
                          <a:spcPct val="75000"/>
                        </a:lnSpc>
                        <a:spcBef>
                          <a:spcPts val="100"/>
                        </a:spcBef>
                        <a:spcAft>
                          <a:spcPct val="0"/>
                        </a:spcAft>
                        <a:buClr>
                          <a:schemeClr val="accent2"/>
                        </a:buClr>
                        <a:buSzPct val="60000"/>
                        <a:buFont typeface="Wingdings" pitchFamily="2" charset="2"/>
                        <a:buNone/>
                        <a:tabLst/>
                      </a:pPr>
                      <a:r>
                        <a:rPr kumimoji="0" lang="ru-RU" sz="1600" b="0" i="0" u="none" strike="noStrike" cap="none" normalizeH="0" baseline="0" smtClean="0">
                          <a:ln>
                            <a:noFill/>
                          </a:ln>
                          <a:solidFill>
                            <a:schemeClr val="tx1"/>
                          </a:solidFill>
                          <a:effectLst/>
                          <a:latin typeface="Verdana" pitchFamily="34" charset="0"/>
                        </a:rPr>
                        <a:t>  while (a &lt;= b) </a:t>
                      </a:r>
                    </a:p>
                    <a:p>
                      <a:pPr marL="0" marR="0" lvl="0" indent="0" algn="l" defTabSz="914400" rtl="0" eaLnBrk="0" fontAlgn="base" latinLnBrk="0" hangingPunct="0">
                        <a:lnSpc>
                          <a:spcPct val="75000"/>
                        </a:lnSpc>
                        <a:spcBef>
                          <a:spcPts val="100"/>
                        </a:spcBef>
                        <a:spcAft>
                          <a:spcPct val="0"/>
                        </a:spcAft>
                        <a:buClr>
                          <a:schemeClr val="accent2"/>
                        </a:buClr>
                        <a:buSzPct val="60000"/>
                        <a:buFont typeface="Wingdings" pitchFamily="2" charset="2"/>
                        <a:buNone/>
                        <a:tabLst/>
                      </a:pPr>
                      <a:r>
                        <a:rPr kumimoji="0" lang="ru-RU" sz="1600" b="0" i="0" u="none" strike="noStrike" cap="none" normalizeH="0" baseline="0" smtClean="0">
                          <a:ln>
                            <a:noFill/>
                          </a:ln>
                          <a:solidFill>
                            <a:schemeClr val="tx1"/>
                          </a:solidFill>
                          <a:effectLst/>
                          <a:latin typeface="Verdana" pitchFamily="34" charset="0"/>
                        </a:rPr>
                        <a:t> {</a:t>
                      </a:r>
                    </a:p>
                    <a:p>
                      <a:pPr marL="0" marR="0" lvl="0" indent="0" algn="l" defTabSz="914400" rtl="0" eaLnBrk="0" fontAlgn="base" latinLnBrk="0" hangingPunct="0">
                        <a:lnSpc>
                          <a:spcPct val="75000"/>
                        </a:lnSpc>
                        <a:spcBef>
                          <a:spcPts val="100"/>
                        </a:spcBef>
                        <a:spcAft>
                          <a:spcPct val="0"/>
                        </a:spcAft>
                        <a:buClr>
                          <a:schemeClr val="accent2"/>
                        </a:buClr>
                        <a:buSzPct val="60000"/>
                        <a:buFont typeface="Wingdings" pitchFamily="2" charset="2"/>
                        <a:buNone/>
                        <a:tabLst/>
                      </a:pPr>
                      <a:r>
                        <a:rPr kumimoji="0" lang="ru-RU" sz="1600" b="0" i="0" u="none" strike="noStrike" cap="none" normalizeH="0" baseline="0" smtClean="0">
                          <a:ln>
                            <a:noFill/>
                          </a:ln>
                          <a:solidFill>
                            <a:schemeClr val="tx1"/>
                          </a:solidFill>
                          <a:effectLst/>
                          <a:latin typeface="Verdana" pitchFamily="34" charset="0"/>
                        </a:rPr>
                        <a:t>    s=s+a;</a:t>
                      </a:r>
                    </a:p>
                    <a:p>
                      <a:pPr marL="0" marR="0" lvl="0" indent="0" algn="l" defTabSz="914400" rtl="0" eaLnBrk="0" fontAlgn="base" latinLnBrk="0" hangingPunct="0">
                        <a:lnSpc>
                          <a:spcPct val="75000"/>
                        </a:lnSpc>
                        <a:spcBef>
                          <a:spcPts val="100"/>
                        </a:spcBef>
                        <a:spcAft>
                          <a:spcPct val="0"/>
                        </a:spcAft>
                        <a:buClr>
                          <a:schemeClr val="accent2"/>
                        </a:buClr>
                        <a:buSzPct val="60000"/>
                        <a:buFont typeface="Wingdings" pitchFamily="2" charset="2"/>
                        <a:buNone/>
                        <a:tabLst/>
                      </a:pPr>
                      <a:r>
                        <a:rPr kumimoji="0" lang="ru-RU" sz="1600" b="0" i="0" u="none" strike="noStrike" cap="none" normalizeH="0" baseline="0" smtClean="0">
                          <a:ln>
                            <a:noFill/>
                          </a:ln>
                          <a:solidFill>
                            <a:schemeClr val="tx1"/>
                          </a:solidFill>
                          <a:effectLst/>
                          <a:latin typeface="Verdana" pitchFamily="34" charset="0"/>
                        </a:rPr>
                        <a:t>    k=k+1;</a:t>
                      </a:r>
                    </a:p>
                    <a:p>
                      <a:pPr marL="0" marR="0" lvl="0" indent="0" algn="l" defTabSz="914400" rtl="0" eaLnBrk="0" fontAlgn="base" latinLnBrk="0" hangingPunct="0">
                        <a:lnSpc>
                          <a:spcPct val="75000"/>
                        </a:lnSpc>
                        <a:spcBef>
                          <a:spcPts val="100"/>
                        </a:spcBef>
                        <a:spcAft>
                          <a:spcPct val="0"/>
                        </a:spcAft>
                        <a:buClr>
                          <a:schemeClr val="accent2"/>
                        </a:buClr>
                        <a:buSzPct val="60000"/>
                        <a:buFont typeface="Wingdings" pitchFamily="2" charset="2"/>
                        <a:buNone/>
                        <a:tabLst/>
                      </a:pPr>
                      <a:r>
                        <a:rPr kumimoji="0" lang="ru-RU" sz="1600" b="0" i="0" u="none" strike="noStrike" cap="none" normalizeH="0" baseline="0" smtClean="0">
                          <a:ln>
                            <a:noFill/>
                          </a:ln>
                          <a:solidFill>
                            <a:schemeClr val="tx1"/>
                          </a:solidFill>
                          <a:effectLst/>
                          <a:latin typeface="Verdana" pitchFamily="34" charset="0"/>
                        </a:rPr>
                        <a:t>    a=a+1;</a:t>
                      </a:r>
                    </a:p>
                    <a:p>
                      <a:pPr marL="0" marR="0" lvl="0" indent="0" algn="l" defTabSz="914400" rtl="0" eaLnBrk="0" fontAlgn="base" latinLnBrk="0" hangingPunct="0">
                        <a:lnSpc>
                          <a:spcPct val="75000"/>
                        </a:lnSpc>
                        <a:spcBef>
                          <a:spcPts val="100"/>
                        </a:spcBef>
                        <a:spcAft>
                          <a:spcPct val="0"/>
                        </a:spcAft>
                        <a:buClr>
                          <a:schemeClr val="accent2"/>
                        </a:buClr>
                        <a:buSzPct val="60000"/>
                        <a:buFont typeface="Wingdings" pitchFamily="2" charset="2"/>
                        <a:buNone/>
                        <a:tabLst/>
                      </a:pPr>
                      <a:r>
                        <a:rPr kumimoji="0" lang="ru-RU" sz="1600" b="0" i="0" u="none" strike="noStrike" cap="none" normalizeH="0" baseline="0" smtClean="0">
                          <a:ln>
                            <a:noFill/>
                          </a:ln>
                          <a:solidFill>
                            <a:schemeClr val="tx1"/>
                          </a:solidFill>
                          <a:effectLst/>
                          <a:latin typeface="Verdana" pitchFamily="34" charset="0"/>
                        </a:rPr>
                        <a:t> }</a:t>
                      </a:r>
                    </a:p>
                    <a:p>
                      <a:pPr marL="0" marR="0" lvl="0" indent="0" algn="l" defTabSz="914400" rtl="0" eaLnBrk="0" fontAlgn="base" latinLnBrk="0" hangingPunct="0">
                        <a:lnSpc>
                          <a:spcPct val="75000"/>
                        </a:lnSpc>
                        <a:spcBef>
                          <a:spcPts val="100"/>
                        </a:spcBef>
                        <a:spcAft>
                          <a:spcPct val="0"/>
                        </a:spcAft>
                        <a:buClr>
                          <a:schemeClr val="accent2"/>
                        </a:buClr>
                        <a:buSzPct val="60000"/>
                        <a:buFont typeface="Wingdings" pitchFamily="2" charset="2"/>
                        <a:buNone/>
                        <a:tabLst/>
                      </a:pPr>
                      <a:r>
                        <a:rPr kumimoji="0" lang="ru-RU" sz="1600" b="0" i="0" u="none" strike="noStrike" cap="none" normalizeH="0" baseline="0" smtClean="0">
                          <a:ln>
                            <a:noFill/>
                          </a:ln>
                          <a:solidFill>
                            <a:schemeClr val="tx1"/>
                          </a:solidFill>
                          <a:effectLst/>
                          <a:latin typeface="Verdana" pitchFamily="34" charset="0"/>
                        </a:rPr>
                        <a:t>  s=s/k;</a:t>
                      </a:r>
                    </a:p>
                    <a:p>
                      <a:pPr marL="0" marR="0" lvl="0" indent="0" algn="l" defTabSz="914400" rtl="0" eaLnBrk="0" fontAlgn="base" latinLnBrk="0" hangingPunct="0">
                        <a:lnSpc>
                          <a:spcPct val="75000"/>
                        </a:lnSpc>
                        <a:spcBef>
                          <a:spcPts val="100"/>
                        </a:spcBef>
                        <a:spcAft>
                          <a:spcPct val="0"/>
                        </a:spcAft>
                        <a:buClr>
                          <a:schemeClr val="accent2"/>
                        </a:buClr>
                        <a:buSzPct val="60000"/>
                        <a:buFont typeface="Wingdings" pitchFamily="2" charset="2"/>
                        <a:buNone/>
                        <a:tabLst/>
                      </a:pPr>
                      <a:r>
                        <a:rPr kumimoji="0" lang="ru-RU" sz="1600" b="0" i="0" u="none" strike="noStrike" cap="none" normalizeH="0" baseline="0" smtClean="0">
                          <a:ln>
                            <a:noFill/>
                          </a:ln>
                          <a:solidFill>
                            <a:schemeClr val="tx1"/>
                          </a:solidFill>
                          <a:effectLst/>
                          <a:latin typeface="Verdana" pitchFamily="34" charset="0"/>
                        </a:rPr>
                        <a:t>  cout&lt;&lt;s;      </a:t>
                      </a:r>
                    </a:p>
                    <a:p>
                      <a:pPr marL="0" marR="0" lvl="0" indent="0" algn="l" defTabSz="914400" rtl="0" eaLnBrk="0" fontAlgn="base" latinLnBrk="0" hangingPunct="0">
                        <a:lnSpc>
                          <a:spcPct val="75000"/>
                        </a:lnSpc>
                        <a:spcBef>
                          <a:spcPts val="100"/>
                        </a:spcBef>
                        <a:spcAft>
                          <a:spcPct val="0"/>
                        </a:spcAft>
                        <a:buClr>
                          <a:schemeClr val="accent2"/>
                        </a:buClr>
                        <a:buSzPct val="60000"/>
                        <a:buFont typeface="Wingdings" pitchFamily="2" charset="2"/>
                        <a:buNone/>
                        <a:tabLst/>
                      </a:pPr>
                      <a:r>
                        <a:rPr kumimoji="0" lang="ru-RU" sz="1600" b="0" i="0" u="none" strike="noStrike" cap="none" normalizeH="0" baseline="0" smtClean="0">
                          <a:ln>
                            <a:noFill/>
                          </a:ln>
                          <a:solidFill>
                            <a:schemeClr val="tx1"/>
                          </a:solidFill>
                          <a:effectLst/>
                          <a:latin typeface="Verdana" pitchFamily="34" charset="0"/>
                        </a:rPr>
                        <a:t>getch ();</a:t>
                      </a:r>
                    </a:p>
                    <a:p>
                      <a:pPr marL="0" marR="0" lvl="0" indent="0" algn="l" defTabSz="914400" rtl="0" eaLnBrk="0" fontAlgn="base" latinLnBrk="0" hangingPunct="0">
                        <a:lnSpc>
                          <a:spcPct val="75000"/>
                        </a:lnSpc>
                        <a:spcBef>
                          <a:spcPts val="100"/>
                        </a:spcBef>
                        <a:spcAft>
                          <a:spcPct val="0"/>
                        </a:spcAft>
                        <a:buClr>
                          <a:schemeClr val="accent2"/>
                        </a:buClr>
                        <a:buSzPct val="60000"/>
                        <a:buFont typeface="Wingdings" pitchFamily="2" charset="2"/>
                        <a:buNone/>
                        <a:tabLst/>
                      </a:pPr>
                      <a:r>
                        <a:rPr kumimoji="0" lang="ru-RU" sz="1600" b="0" i="0" u="none" strike="noStrike" cap="none" normalizeH="0" baseline="0" smtClean="0">
                          <a:ln>
                            <a:noFill/>
                          </a:ln>
                          <a:solidFill>
                            <a:schemeClr val="tx1"/>
                          </a:solidFill>
                          <a:effectLst/>
                          <a:latin typeface="Verdana" pitchFamily="34" charset="0"/>
                        </a:rPr>
                        <a:t>}</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Verdana" pitchFamily="34" charset="0"/>
                          <a:cs typeface="Arial" charset="0"/>
                        </a:rPr>
                        <a:t>a= 5;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Verdana" pitchFamily="34" charset="0"/>
                          <a:cs typeface="Arial" charset="0"/>
                        </a:rPr>
                        <a:t>b = 10;</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400" b="0" i="0" u="none" strike="noStrike" cap="none" normalizeH="0" baseline="0" smtClean="0">
                          <a:ln>
                            <a:noFill/>
                          </a:ln>
                          <a:solidFill>
                            <a:schemeClr val="tx1"/>
                          </a:solidFill>
                          <a:effectLst/>
                          <a:latin typeface="Verdana" pitchFamily="34" charset="0"/>
                          <a:cs typeface="Arial" charset="0"/>
                        </a:rPr>
                        <a:t>Ответ: </a:t>
                      </a:r>
                      <a:r>
                        <a:rPr kumimoji="0" lang="en-US" sz="1400" b="0" i="0" u="none" strike="noStrike" cap="none" normalizeH="0" baseline="0" smtClean="0">
                          <a:ln>
                            <a:noFill/>
                          </a:ln>
                          <a:solidFill>
                            <a:schemeClr val="tx1"/>
                          </a:solidFill>
                          <a:effectLst/>
                          <a:latin typeface="Verdana" pitchFamily="34" charset="0"/>
                          <a:cs typeface="Arial" charset="0"/>
                        </a:rPr>
                        <a:t>s = </a:t>
                      </a:r>
                      <a:r>
                        <a:rPr kumimoji="0" lang="ru-RU" sz="1400" b="0" i="0" u="none" strike="noStrike" cap="none" normalizeH="0" baseline="0" smtClean="0">
                          <a:ln>
                            <a:noFill/>
                          </a:ln>
                          <a:solidFill>
                            <a:schemeClr val="tx1"/>
                          </a:solidFill>
                          <a:effectLst/>
                          <a:latin typeface="Verdana" pitchFamily="34" charset="0"/>
                          <a:cs typeface="Arial" charset="0"/>
                        </a:rPr>
                        <a:t>7.5</a:t>
                      </a:r>
                      <a:r>
                        <a:rPr kumimoji="0" lang="en-US" sz="1400" b="0" i="0" u="none" strike="noStrike" cap="none" normalizeH="0" baseline="0" smtClean="0">
                          <a:ln>
                            <a:noFill/>
                          </a:ln>
                          <a:solidFill>
                            <a:schemeClr val="tx1"/>
                          </a:solidFill>
                          <a:effectLst/>
                          <a:latin typeface="Verdana" pitchFamily="34" charset="0"/>
                          <a:cs typeface="Arial" charset="0"/>
                        </a:rPr>
                        <a:t>.</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chemeClr val="tx1"/>
                        </a:solidFill>
                        <a:effectLst/>
                        <a:latin typeface="Verdana" pitchFamily="34" charset="0"/>
                        <a:cs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Verdana" pitchFamily="34" charset="0"/>
                          <a:cs typeface="Arial" charset="0"/>
                        </a:rPr>
                        <a:t>a = 200;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Verdana" pitchFamily="34" charset="0"/>
                          <a:cs typeface="Arial" charset="0"/>
                        </a:rPr>
                        <a:t>b = 250;</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400" b="0" i="0" u="none" strike="noStrike" cap="none" normalizeH="0" baseline="0" smtClean="0">
                          <a:ln>
                            <a:noFill/>
                          </a:ln>
                          <a:solidFill>
                            <a:schemeClr val="tx1"/>
                          </a:solidFill>
                          <a:effectLst/>
                          <a:latin typeface="Verdana" pitchFamily="34" charset="0"/>
                          <a:cs typeface="Arial" charset="0"/>
                        </a:rPr>
                        <a:t>Ответ: </a:t>
                      </a:r>
                      <a:r>
                        <a:rPr kumimoji="0" lang="en-US" sz="1400" b="0" i="0" u="none" strike="noStrike" cap="none" normalizeH="0" baseline="0" smtClean="0">
                          <a:ln>
                            <a:noFill/>
                          </a:ln>
                          <a:solidFill>
                            <a:schemeClr val="tx1"/>
                          </a:solidFill>
                          <a:effectLst/>
                          <a:latin typeface="Verdana" pitchFamily="34" charset="0"/>
                          <a:cs typeface="Arial" charset="0"/>
                        </a:rPr>
                        <a:t>s =</a:t>
                      </a:r>
                      <a:r>
                        <a:rPr kumimoji="0" lang="ru-RU" sz="1400" b="0" i="0" u="none" strike="noStrike" cap="none" normalizeH="0" baseline="0" smtClean="0">
                          <a:ln>
                            <a:noFill/>
                          </a:ln>
                          <a:solidFill>
                            <a:schemeClr val="tx1"/>
                          </a:solidFill>
                          <a:effectLst/>
                          <a:latin typeface="Verdana" pitchFamily="34" charset="0"/>
                          <a:cs typeface="Arial" charset="0"/>
                        </a:rPr>
                        <a:t>225.</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bl>
          </a:graphicData>
        </a:graphic>
      </p:graphicFrame>
      <p:sp>
        <p:nvSpPr>
          <p:cNvPr id="31761" name="Номер слайда 5"/>
          <p:cNvSpPr txBox="1">
            <a:spLocks noGrp="1"/>
          </p:cNvSpPr>
          <p:nvPr/>
        </p:nvSpPr>
        <p:spPr bwMode="auto">
          <a:xfrm>
            <a:off x="6553200" y="6243638"/>
            <a:ext cx="2133600" cy="457200"/>
          </a:xfrm>
          <a:prstGeom prst="rect">
            <a:avLst/>
          </a:prstGeom>
          <a:noFill/>
          <a:ln w="9525">
            <a:noFill/>
            <a:miter lim="800000"/>
            <a:headEnd/>
            <a:tailEnd/>
          </a:ln>
        </p:spPr>
        <p:txBody>
          <a:bodyPr anchor="ctr"/>
          <a:lstStyle/>
          <a:p>
            <a:pPr algn="ctr"/>
            <a:fld id="{31371131-449F-4D60-B67A-8409E1C77BC8}" type="slidenum">
              <a:rPr lang="ru-RU" sz="1400" b="1">
                <a:solidFill>
                  <a:srgbClr val="FFFFFF"/>
                </a:solidFill>
              </a:rPr>
              <a:pPr algn="ctr"/>
              <a:t>19</a:t>
            </a:fld>
            <a:endParaRPr lang="ru-RU" sz="1400" b="1">
              <a:solidFill>
                <a:srgbClr val="FFFFFF"/>
              </a:solidFill>
            </a:endParaRPr>
          </a:p>
        </p:txBody>
      </p:sp>
      <p:sp>
        <p:nvSpPr>
          <p:cNvPr id="31763" name="AutoShape 19">
            <a:hlinkClick r:id="rId2" action="ppaction://hlinksldjump" highlightClick="1"/>
          </p:cNvPr>
          <p:cNvSpPr>
            <a:spLocks noChangeArrowheads="1"/>
          </p:cNvSpPr>
          <p:nvPr/>
        </p:nvSpPr>
        <p:spPr bwMode="auto">
          <a:xfrm>
            <a:off x="8748713" y="6497638"/>
            <a:ext cx="395287" cy="360362"/>
          </a:xfrm>
          <a:prstGeom prst="actionButtonReturn">
            <a:avLst/>
          </a:prstGeom>
          <a:solidFill>
            <a:schemeClr val="accent1"/>
          </a:solidFill>
          <a:ln w="9525">
            <a:noFill/>
            <a:miter lim="800000"/>
            <a:headEnd/>
            <a:tailEnd/>
          </a:ln>
          <a:effectLst/>
        </p:spPr>
        <p:txBody>
          <a:bodyPr wrap="none" anchor="ctr"/>
          <a:lstStyle/>
          <a:p>
            <a:endParaRPr lang="ru-RU"/>
          </a:p>
        </p:txBody>
      </p:sp>
      <p:sp>
        <p:nvSpPr>
          <p:cNvPr id="31789" name="Rectangle 45"/>
          <p:cNvSpPr>
            <a:spLocks/>
          </p:cNvSpPr>
          <p:nvPr/>
        </p:nvSpPr>
        <p:spPr bwMode="auto">
          <a:xfrm>
            <a:off x="7524750" y="6092825"/>
            <a:ext cx="1079500" cy="288925"/>
          </a:xfrm>
          <a:prstGeom prst="rect">
            <a:avLst/>
          </a:prstGeom>
          <a:solidFill>
            <a:schemeClr val="accent2"/>
          </a:solidFill>
          <a:ln w="9525">
            <a:noFill/>
            <a:miter lim="800000"/>
            <a:headEnd/>
            <a:tailEnd/>
          </a:ln>
        </p:spPr>
        <p:txBody>
          <a:bodyPr/>
          <a:lstStyle/>
          <a:p>
            <a:pPr marL="319088" indent="-319088" algn="ctr" eaLnBrk="0" hangingPunct="0">
              <a:lnSpc>
                <a:spcPct val="80000"/>
              </a:lnSpc>
              <a:spcBef>
                <a:spcPts val="700"/>
              </a:spcBef>
              <a:buClr>
                <a:schemeClr val="accent2"/>
              </a:buClr>
              <a:buSzPct val="60000"/>
              <a:buFont typeface="Wingdings" pitchFamily="2" charset="2"/>
              <a:buNone/>
            </a:pPr>
            <a:r>
              <a:rPr lang="en-US" sz="1600" b="1">
                <a:latin typeface="Calibri" pitchFamily="34" charset="0"/>
                <a:hlinkClick r:id="rId3" action="ppaction://hlinkfile"/>
              </a:rPr>
              <a:t>c3_1_z2</a:t>
            </a:r>
            <a:endParaRPr lang="ru-RU" sz="1600" b="1">
              <a:latin typeface="Calibri"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Номер слайда 5"/>
          <p:cNvSpPr>
            <a:spLocks noGrp="1"/>
          </p:cNvSpPr>
          <p:nvPr>
            <p:ph type="sldNum" sz="quarter" idx="12"/>
          </p:nvPr>
        </p:nvSpPr>
        <p:spPr/>
        <p:txBody>
          <a:bodyPr/>
          <a:lstStyle/>
          <a:p>
            <a:pPr>
              <a:defRPr/>
            </a:pPr>
            <a:fld id="{2E234636-7A4D-47CE-82F1-7A6A7CBA91D3}" type="slidenum">
              <a:rPr lang="ru-RU"/>
              <a:pPr>
                <a:defRPr/>
              </a:pPr>
              <a:t>2</a:t>
            </a:fld>
            <a:endParaRPr lang="ru-RU"/>
          </a:p>
        </p:txBody>
      </p:sp>
      <p:pic>
        <p:nvPicPr>
          <p:cNvPr id="13343" name="Picture 98" descr="3c5"/>
          <p:cNvPicPr>
            <a:picLocks noChangeAspect="1" noChangeArrowheads="1" noCrop="1"/>
          </p:cNvPicPr>
          <p:nvPr/>
        </p:nvPicPr>
        <p:blipFill>
          <a:blip r:embed="rId2" cstate="email"/>
          <a:srcRect/>
          <a:stretch>
            <a:fillRect/>
          </a:stretch>
        </p:blipFill>
        <p:spPr bwMode="auto">
          <a:xfrm flipH="1">
            <a:off x="6804025" y="5516563"/>
            <a:ext cx="682625" cy="512762"/>
          </a:xfrm>
          <a:prstGeom prst="rect">
            <a:avLst/>
          </a:prstGeom>
          <a:noFill/>
          <a:ln w="9525">
            <a:noFill/>
            <a:miter lim="800000"/>
            <a:headEnd/>
            <a:tailEnd/>
          </a:ln>
        </p:spPr>
      </p:pic>
      <p:pic>
        <p:nvPicPr>
          <p:cNvPr id="13344" name="Picture 4" descr="E:\Документы Жанны\сайт информатики\Анимашки\компьютеры\51.gif"/>
          <p:cNvPicPr>
            <a:picLocks noChangeAspect="1" noChangeArrowheads="1" noCrop="1"/>
          </p:cNvPicPr>
          <p:nvPr/>
        </p:nvPicPr>
        <p:blipFill>
          <a:blip r:embed="rId3" cstate="email"/>
          <a:srcRect/>
          <a:stretch>
            <a:fillRect/>
          </a:stretch>
        </p:blipFill>
        <p:spPr bwMode="auto">
          <a:xfrm>
            <a:off x="6804025" y="1844675"/>
            <a:ext cx="503238" cy="463550"/>
          </a:xfrm>
          <a:prstGeom prst="rect">
            <a:avLst/>
          </a:prstGeom>
          <a:noFill/>
          <a:ln w="9525">
            <a:noFill/>
            <a:miter lim="800000"/>
            <a:headEnd/>
            <a:tailEnd/>
          </a:ln>
        </p:spPr>
      </p:pic>
      <p:sp>
        <p:nvSpPr>
          <p:cNvPr id="11266" name="Текст 2"/>
          <p:cNvSpPr>
            <a:spLocks/>
          </p:cNvSpPr>
          <p:nvPr/>
        </p:nvSpPr>
        <p:spPr bwMode="auto">
          <a:xfrm>
            <a:off x="684213" y="142875"/>
            <a:ext cx="8208962" cy="990600"/>
          </a:xfrm>
          <a:prstGeom prst="rect">
            <a:avLst/>
          </a:prstGeom>
          <a:noFill/>
          <a:ln w="9525">
            <a:noFill/>
            <a:miter lim="800000"/>
            <a:headEnd/>
            <a:tailEnd/>
          </a:ln>
        </p:spPr>
        <p:txBody>
          <a:bodyPr anchor="ctr"/>
          <a:lstStyle/>
          <a:p>
            <a:pPr algn="ctr"/>
            <a:r>
              <a:rPr lang="ru-RU" sz="3600" b="1">
                <a:solidFill>
                  <a:srgbClr val="8A2E4E"/>
                </a:solidFill>
                <a:latin typeface="Arial" charset="0"/>
              </a:rPr>
              <a:t>Содержание занятия</a:t>
            </a:r>
          </a:p>
        </p:txBody>
      </p:sp>
      <p:pic>
        <p:nvPicPr>
          <p:cNvPr id="73780" name="Picture 52" descr="Рисунок3"/>
          <p:cNvPicPr>
            <a:picLocks noChangeAspect="1" noChangeArrowheads="1" noCrop="1"/>
          </p:cNvPicPr>
          <p:nvPr/>
        </p:nvPicPr>
        <p:blipFill>
          <a:blip r:embed="rId4" cstate="email"/>
          <a:srcRect/>
          <a:stretch>
            <a:fillRect/>
          </a:stretch>
        </p:blipFill>
        <p:spPr bwMode="auto">
          <a:xfrm>
            <a:off x="6732588" y="2420938"/>
            <a:ext cx="611187" cy="460375"/>
          </a:xfrm>
          <a:prstGeom prst="rect">
            <a:avLst/>
          </a:prstGeom>
          <a:noFill/>
          <a:ln w="9525">
            <a:noFill/>
            <a:miter lim="800000"/>
            <a:headEnd/>
            <a:tailEnd/>
          </a:ln>
        </p:spPr>
      </p:pic>
      <p:pic>
        <p:nvPicPr>
          <p:cNvPr id="13396" name="Picture 9" descr="01012"/>
          <p:cNvPicPr>
            <a:picLocks noChangeAspect="1" noChangeArrowheads="1"/>
          </p:cNvPicPr>
          <p:nvPr/>
        </p:nvPicPr>
        <p:blipFill>
          <a:blip r:embed="rId5" cstate="email">
            <a:clrChange>
              <a:clrFrom>
                <a:srgbClr val="FEFEFE"/>
              </a:clrFrom>
              <a:clrTo>
                <a:srgbClr val="FEFEFE">
                  <a:alpha val="0"/>
                </a:srgbClr>
              </a:clrTo>
            </a:clrChange>
          </a:blip>
          <a:srcRect/>
          <a:stretch>
            <a:fillRect/>
          </a:stretch>
        </p:blipFill>
        <p:spPr bwMode="auto">
          <a:xfrm>
            <a:off x="6877050" y="4292600"/>
            <a:ext cx="404813" cy="431800"/>
          </a:xfrm>
          <a:prstGeom prst="rect">
            <a:avLst/>
          </a:prstGeom>
          <a:noFill/>
          <a:ln w="9525">
            <a:noFill/>
            <a:miter lim="800000"/>
            <a:headEnd/>
            <a:tailEnd/>
          </a:ln>
        </p:spPr>
      </p:pic>
      <p:pic>
        <p:nvPicPr>
          <p:cNvPr id="73777" name="Picture 49" descr="1c5"/>
          <p:cNvPicPr>
            <a:picLocks noChangeAspect="1" noChangeArrowheads="1"/>
          </p:cNvPicPr>
          <p:nvPr/>
        </p:nvPicPr>
        <p:blipFill>
          <a:blip r:embed="rId6" cstate="email"/>
          <a:srcRect/>
          <a:stretch>
            <a:fillRect/>
          </a:stretch>
        </p:blipFill>
        <p:spPr bwMode="auto">
          <a:xfrm>
            <a:off x="6804025" y="2997200"/>
            <a:ext cx="557213" cy="519113"/>
          </a:xfrm>
          <a:prstGeom prst="rect">
            <a:avLst/>
          </a:prstGeom>
          <a:noFill/>
          <a:ln w="9525">
            <a:noFill/>
            <a:miter lim="800000"/>
            <a:headEnd/>
            <a:tailEnd/>
          </a:ln>
        </p:spPr>
      </p:pic>
      <p:pic>
        <p:nvPicPr>
          <p:cNvPr id="13466" name="Picture 10" descr="Картинка 2 из 145476">
            <a:hlinkClick r:id="rId7"/>
          </p:cNvPr>
          <p:cNvPicPr>
            <a:picLocks noChangeAspect="1" noChangeArrowheads="1"/>
          </p:cNvPicPr>
          <p:nvPr/>
        </p:nvPicPr>
        <p:blipFill>
          <a:blip r:embed="rId8" cstate="email"/>
          <a:srcRect/>
          <a:stretch>
            <a:fillRect/>
          </a:stretch>
        </p:blipFill>
        <p:spPr bwMode="auto">
          <a:xfrm>
            <a:off x="6877050" y="4868863"/>
            <a:ext cx="531813" cy="449262"/>
          </a:xfrm>
          <a:prstGeom prst="rect">
            <a:avLst/>
          </a:prstGeom>
          <a:noFill/>
          <a:ln w="9525">
            <a:noFill/>
            <a:miter lim="800000"/>
            <a:headEnd/>
            <a:tailEnd/>
          </a:ln>
        </p:spPr>
      </p:pic>
      <p:pic>
        <p:nvPicPr>
          <p:cNvPr id="13467" name="Picture 97" descr="v15ani"/>
          <p:cNvPicPr>
            <a:picLocks noChangeAspect="1" noChangeArrowheads="1" noCrop="1"/>
          </p:cNvPicPr>
          <p:nvPr/>
        </p:nvPicPr>
        <p:blipFill>
          <a:blip r:embed="rId9" cstate="email"/>
          <a:srcRect/>
          <a:stretch>
            <a:fillRect/>
          </a:stretch>
        </p:blipFill>
        <p:spPr bwMode="auto">
          <a:xfrm>
            <a:off x="6804025" y="3644900"/>
            <a:ext cx="503238" cy="503238"/>
          </a:xfrm>
          <a:prstGeom prst="rect">
            <a:avLst/>
          </a:prstGeom>
          <a:noFill/>
          <a:ln w="9525">
            <a:noFill/>
            <a:miter lim="800000"/>
            <a:headEnd/>
            <a:tailEnd/>
          </a:ln>
        </p:spPr>
      </p:pic>
      <p:graphicFrame>
        <p:nvGraphicFramePr>
          <p:cNvPr id="13500" name="Group 188"/>
          <p:cNvGraphicFramePr>
            <a:graphicFrameLocks noGrp="1"/>
          </p:cNvGraphicFramePr>
          <p:nvPr/>
        </p:nvGraphicFramePr>
        <p:xfrm>
          <a:off x="1692275" y="1773238"/>
          <a:ext cx="6192838" cy="4182111"/>
        </p:xfrm>
        <a:graphic>
          <a:graphicData uri="http://schemas.openxmlformats.org/drawingml/2006/table">
            <a:tbl>
              <a:tblPr/>
              <a:tblGrid>
                <a:gridCol w="5040313"/>
                <a:gridCol w="1152525"/>
              </a:tblGrid>
              <a:tr h="581025">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0" lang="ru-RU" sz="1800" b="1" i="0" u="none" strike="noStrike" cap="none" normalizeH="0" baseline="0" smtClean="0">
                          <a:ln>
                            <a:noFill/>
                          </a:ln>
                          <a:solidFill>
                            <a:schemeClr val="hlink"/>
                          </a:solidFill>
                          <a:effectLst/>
                          <a:latin typeface="Verdana" pitchFamily="34" charset="0"/>
                        </a:rPr>
                        <a:t>1.</a:t>
                      </a:r>
                      <a:r>
                        <a:rPr kumimoji="0" lang="ru-RU" sz="1800" b="1" i="1" u="none" strike="noStrike" cap="none" normalizeH="0" baseline="0" smtClean="0">
                          <a:ln>
                            <a:noFill/>
                          </a:ln>
                          <a:solidFill>
                            <a:schemeClr val="hlink"/>
                          </a:solidFill>
                          <a:effectLst/>
                          <a:latin typeface="Verdana" pitchFamily="34" charset="0"/>
                        </a:rPr>
                        <a:t> </a:t>
                      </a:r>
                      <a:r>
                        <a:rPr kumimoji="0" lang="ru-RU" sz="1800" b="1" i="0" u="none" strike="noStrike" cap="none" normalizeH="0" baseline="0" smtClean="0">
                          <a:ln>
                            <a:noFill/>
                          </a:ln>
                          <a:solidFill>
                            <a:schemeClr val="hlink"/>
                          </a:solidFill>
                          <a:effectLst/>
                          <a:latin typeface="Verdana" pitchFamily="34" charset="0"/>
                          <a:hlinkClick r:id="rId10" action="ppaction://hlinksldjump"/>
                        </a:rPr>
                        <a:t>Повторение</a:t>
                      </a:r>
                      <a:endParaRPr kumimoji="0" lang="ru-RU" sz="1800" b="1" i="0" u="none" strike="noStrike" cap="none" normalizeH="0" baseline="0" smtClean="0">
                        <a:ln>
                          <a:noFill/>
                        </a:ln>
                        <a:solidFill>
                          <a:schemeClr val="hlink"/>
                        </a:solidFill>
                        <a:effectLst/>
                        <a:latin typeface="Verdana"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endParaRPr kumimoji="0" lang="ru-RU" sz="18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579438">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0" lang="ru-RU" sz="1800" b="1" i="0" u="none" strike="noStrike" cap="none" normalizeH="0" baseline="0" smtClean="0">
                          <a:ln>
                            <a:noFill/>
                          </a:ln>
                          <a:solidFill>
                            <a:schemeClr val="hlink"/>
                          </a:solidFill>
                          <a:effectLst/>
                          <a:latin typeface="Verdana" pitchFamily="34" charset="0"/>
                        </a:rPr>
                        <a:t>2. </a:t>
                      </a:r>
                      <a:r>
                        <a:rPr kumimoji="0" lang="ru-RU" sz="1800" b="1" i="0" u="none" strike="noStrike" cap="none" normalizeH="0" baseline="0" smtClean="0">
                          <a:ln>
                            <a:noFill/>
                          </a:ln>
                          <a:solidFill>
                            <a:schemeClr val="hlink"/>
                          </a:solidFill>
                          <a:effectLst/>
                          <a:latin typeface="Verdana" pitchFamily="34" charset="0"/>
                          <a:hlinkClick r:id="rId11" action="ppaction://hlinksldjump"/>
                        </a:rPr>
                        <a:t>Самоконтроль</a:t>
                      </a:r>
                      <a:endParaRPr kumimoji="0" lang="ru-RU" sz="1800" b="1" i="0" u="none" strike="noStrike" cap="none" normalizeH="0" baseline="0" smtClean="0">
                        <a:ln>
                          <a:noFill/>
                        </a:ln>
                        <a:solidFill>
                          <a:schemeClr val="hlink"/>
                        </a:solidFill>
                        <a:effectLst/>
                        <a:latin typeface="Verdana"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endParaRPr kumimoji="0" lang="ru-RU" sz="18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581025">
                <a:tc>
                  <a:txBody>
                    <a:bodyPr/>
                    <a:lstStyle/>
                    <a:p>
                      <a:pPr marL="304800" marR="0" lvl="0" indent="-30480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0" lang="ru-RU" sz="1800" b="1" i="0" u="none" strike="noStrike" cap="none" normalizeH="0" baseline="0" smtClean="0">
                          <a:ln>
                            <a:noFill/>
                          </a:ln>
                          <a:solidFill>
                            <a:schemeClr val="hlink"/>
                          </a:solidFill>
                          <a:effectLst/>
                          <a:latin typeface="Verdana" pitchFamily="34" charset="0"/>
                        </a:rPr>
                        <a:t>3. </a:t>
                      </a:r>
                      <a:r>
                        <a:rPr kumimoji="0" lang="ru-RU" sz="1800" b="1" i="0" u="none" strike="noStrike" cap="none" normalizeH="0" baseline="0" smtClean="0">
                          <a:ln>
                            <a:noFill/>
                          </a:ln>
                          <a:solidFill>
                            <a:schemeClr val="hlink"/>
                          </a:solidFill>
                          <a:effectLst/>
                          <a:latin typeface="Verdana" pitchFamily="34" charset="0"/>
                          <a:hlinkClick r:id="rId12" action="ppaction://hlinksldjump"/>
                        </a:rPr>
                        <a:t>Разбор задач</a:t>
                      </a:r>
                      <a:endParaRPr kumimoji="0" lang="ru-RU" sz="1800" b="1" i="0" u="none" strike="noStrike" cap="none" normalizeH="0" baseline="0" smtClean="0">
                        <a:ln>
                          <a:noFill/>
                        </a:ln>
                        <a:solidFill>
                          <a:schemeClr val="hlink"/>
                        </a:solidFill>
                        <a:effectLst/>
                        <a:latin typeface="Verdana"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endParaRPr kumimoji="0" lang="ru-RU" sz="18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581025">
                <a:tc>
                  <a:txBody>
                    <a:bodyPr/>
                    <a:lstStyle/>
                    <a:p>
                      <a:pPr marL="323850" marR="0" lvl="0" indent="-32385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0" lang="ru-RU" sz="1800" b="1" i="0" u="none" strike="noStrike" cap="none" normalizeH="0" baseline="0" smtClean="0">
                          <a:ln>
                            <a:noFill/>
                          </a:ln>
                          <a:solidFill>
                            <a:schemeClr val="hlink"/>
                          </a:solidFill>
                          <a:effectLst/>
                          <a:latin typeface="Verdana" pitchFamily="34" charset="0"/>
                        </a:rPr>
                        <a:t>4. </a:t>
                      </a:r>
                      <a:r>
                        <a:rPr kumimoji="0" lang="ru-RU" sz="1800" b="1" i="0" u="none" strike="noStrike" cap="none" normalizeH="0" baseline="0" smtClean="0">
                          <a:ln>
                            <a:noFill/>
                          </a:ln>
                          <a:solidFill>
                            <a:schemeClr val="hlink"/>
                          </a:solidFill>
                          <a:effectLst/>
                          <a:latin typeface="Verdana" pitchFamily="34" charset="0"/>
                          <a:hlinkClick r:id="rId13" action="ppaction://hlinksldjump"/>
                        </a:rPr>
                        <a:t>Задачи для самостоятельного решения</a:t>
                      </a:r>
                      <a:endParaRPr kumimoji="0" lang="ru-RU" sz="1800" b="1" i="0" u="none" strike="noStrike" cap="none" normalizeH="0" baseline="0" smtClean="0">
                        <a:ln>
                          <a:noFill/>
                        </a:ln>
                        <a:solidFill>
                          <a:schemeClr val="hlink"/>
                        </a:solidFill>
                        <a:effectLst/>
                        <a:latin typeface="Verdana"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endParaRPr kumimoji="0" lang="ru-RU" sz="18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581025">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0" lang="ru-RU" sz="1800" b="1" i="0" u="none" strike="noStrike" cap="none" normalizeH="0" baseline="0" smtClean="0">
                          <a:ln>
                            <a:noFill/>
                          </a:ln>
                          <a:solidFill>
                            <a:schemeClr val="hlink"/>
                          </a:solidFill>
                          <a:effectLst/>
                          <a:latin typeface="Verdana" pitchFamily="34" charset="0"/>
                        </a:rPr>
                        <a:t>5. </a:t>
                      </a:r>
                      <a:r>
                        <a:rPr kumimoji="0" lang="ru-RU" sz="1800" b="1" i="0" u="none" strike="noStrike" cap="none" normalizeH="0" baseline="0" smtClean="0">
                          <a:ln>
                            <a:noFill/>
                          </a:ln>
                          <a:solidFill>
                            <a:schemeClr val="hlink"/>
                          </a:solidFill>
                          <a:effectLst/>
                          <a:latin typeface="Arial" charset="0"/>
                        </a:rPr>
                        <a:t> </a:t>
                      </a:r>
                      <a:r>
                        <a:rPr kumimoji="0" lang="ru-RU" sz="1800" b="1" i="0" u="none" strike="noStrike" cap="none" normalizeH="0" baseline="0" smtClean="0">
                          <a:ln>
                            <a:noFill/>
                          </a:ln>
                          <a:solidFill>
                            <a:schemeClr val="hlink"/>
                          </a:solidFill>
                          <a:effectLst/>
                          <a:latin typeface="Verdana" pitchFamily="34" charset="0"/>
                          <a:hlinkClick r:id="rId14" action="ppaction://hlinksldjump"/>
                        </a:rPr>
                        <a:t>Задачи повышенной сложности</a:t>
                      </a:r>
                      <a:endParaRPr kumimoji="0" lang="ru-RU" sz="1800" b="1" i="0" u="none" strike="noStrike" cap="none" normalizeH="0" baseline="0" smtClean="0">
                        <a:ln>
                          <a:noFill/>
                        </a:ln>
                        <a:solidFill>
                          <a:schemeClr val="hlink"/>
                        </a:solidFill>
                        <a:effectLst/>
                        <a:latin typeface="Verdana"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endParaRPr kumimoji="0" lang="ru-RU" sz="18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579438">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0" lang="ru-RU" sz="1800" b="1" i="0" u="none" strike="noStrike" cap="none" normalizeH="0" baseline="0" smtClean="0">
                          <a:ln>
                            <a:noFill/>
                          </a:ln>
                          <a:solidFill>
                            <a:schemeClr val="hlink"/>
                          </a:solidFill>
                          <a:effectLst/>
                          <a:latin typeface="Verdana" pitchFamily="34" charset="0"/>
                        </a:rPr>
                        <a:t>6. </a:t>
                      </a:r>
                      <a:r>
                        <a:rPr kumimoji="0" lang="ru-RU" sz="1800" b="1" i="0" u="none" strike="noStrike" cap="none" normalizeH="0" baseline="0" smtClean="0">
                          <a:ln>
                            <a:noFill/>
                          </a:ln>
                          <a:solidFill>
                            <a:schemeClr val="hlink"/>
                          </a:solidFill>
                          <a:effectLst/>
                          <a:latin typeface="Verdana" pitchFamily="34" charset="0"/>
                          <a:hlinkClick r:id="rId15" action="ppaction://hlinksldjump"/>
                        </a:rPr>
                        <a:t>Подведение итогов</a:t>
                      </a:r>
                      <a:endParaRPr kumimoji="0" lang="ru-RU" sz="1800" b="1" i="0" u="none" strike="noStrike" cap="none" normalizeH="0" baseline="0" smtClean="0">
                        <a:ln>
                          <a:noFill/>
                        </a:ln>
                        <a:solidFill>
                          <a:schemeClr val="hlink"/>
                        </a:solidFill>
                        <a:effectLst/>
                        <a:latin typeface="Verdana"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endParaRPr kumimoji="0" lang="ru-RU" sz="18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581025">
                <a:tc>
                  <a:txBody>
                    <a:bodyPr/>
                    <a:lstStyle/>
                    <a:p>
                      <a:pPr marL="323850" marR="0" lvl="0" indent="-32385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0" lang="ru-RU" sz="1800" b="1" i="0" u="none" strike="noStrike" cap="none" normalizeH="0" baseline="0" smtClean="0">
                          <a:ln>
                            <a:noFill/>
                          </a:ln>
                          <a:solidFill>
                            <a:schemeClr val="hlink"/>
                          </a:solidFill>
                          <a:effectLst/>
                          <a:latin typeface="Verdana" pitchFamily="34" charset="0"/>
                        </a:rPr>
                        <a:t>7. </a:t>
                      </a:r>
                      <a:r>
                        <a:rPr kumimoji="0" lang="ru-RU" sz="1800" b="1" i="0" u="none" strike="noStrike" cap="none" normalizeH="0" baseline="0" smtClean="0">
                          <a:ln>
                            <a:noFill/>
                          </a:ln>
                          <a:solidFill>
                            <a:schemeClr val="hlink"/>
                          </a:solidFill>
                          <a:effectLst/>
                          <a:latin typeface="Verdana" pitchFamily="34" charset="0"/>
                          <a:hlinkClick r:id="rId16" action="ppaction://hlinksldjump"/>
                        </a:rPr>
                        <a:t>Материалы для самоподготовки и самообразования</a:t>
                      </a:r>
                      <a:endParaRPr kumimoji="0" lang="ru-RU" sz="1800" b="1" i="0" u="none" strike="noStrike" cap="none" normalizeH="0" baseline="0" smtClean="0">
                        <a:ln>
                          <a:noFill/>
                        </a:ln>
                        <a:solidFill>
                          <a:schemeClr val="hlink"/>
                        </a:solidFill>
                        <a:effectLst/>
                        <a:latin typeface="Verdana"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endParaRPr kumimoji="0" lang="ru-RU" sz="18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Номер слайда 22"/>
          <p:cNvSpPr>
            <a:spLocks noGrp="1"/>
          </p:cNvSpPr>
          <p:nvPr>
            <p:ph type="sldNum" sz="quarter" idx="12"/>
          </p:nvPr>
        </p:nvSpPr>
        <p:spPr/>
        <p:txBody>
          <a:bodyPr>
            <a:normAutofit fontScale="85000" lnSpcReduction="20000"/>
          </a:bodyPr>
          <a:lstStyle/>
          <a:p>
            <a:pPr>
              <a:defRPr/>
            </a:pPr>
            <a:fld id="{5BE95C65-4127-428F-B052-06A43D1C2F5A}" type="slidenum">
              <a:rPr lang="ru-RU"/>
              <a:pPr>
                <a:defRPr/>
              </a:pPr>
              <a:t>20</a:t>
            </a:fld>
            <a:endParaRPr lang="ru-RU"/>
          </a:p>
        </p:txBody>
      </p:sp>
      <p:sp>
        <p:nvSpPr>
          <p:cNvPr id="50178" name="Rectangle 2"/>
          <p:cNvSpPr>
            <a:spLocks noGrp="1" noChangeArrowheads="1"/>
          </p:cNvSpPr>
          <p:nvPr>
            <p:ph type="title"/>
          </p:nvPr>
        </p:nvSpPr>
        <p:spPr>
          <a:xfrm>
            <a:off x="611188" y="417513"/>
            <a:ext cx="8208962" cy="563562"/>
          </a:xfrm>
        </p:spPr>
        <p:txBody>
          <a:bodyPr>
            <a:normAutofit fontScale="90000"/>
          </a:bodyPr>
          <a:lstStyle/>
          <a:p>
            <a:pPr algn="ctr" eaLnBrk="1" hangingPunct="1"/>
            <a:r>
              <a:rPr lang="ru-RU" sz="2800" b="1" smtClean="0">
                <a:solidFill>
                  <a:srgbClr val="8A2E4E"/>
                </a:solidFill>
                <a:latin typeface="Arial" charset="0"/>
              </a:rPr>
              <a:t>Задача 3</a:t>
            </a:r>
            <a:br>
              <a:rPr lang="ru-RU" sz="2800" b="1" smtClean="0">
                <a:solidFill>
                  <a:srgbClr val="8A2E4E"/>
                </a:solidFill>
                <a:latin typeface="Arial" charset="0"/>
              </a:rPr>
            </a:br>
            <a:r>
              <a:rPr lang="ru-RU" sz="2000" smtClean="0">
                <a:latin typeface="Arial" charset="0"/>
              </a:rPr>
              <a:t> </a:t>
            </a:r>
            <a:r>
              <a:rPr lang="ru-RU" sz="2000" b="1" smtClean="0">
                <a:latin typeface="Arial" charset="0"/>
              </a:rPr>
              <a:t>Решить предыдущую задачу с проверкой ввода</a:t>
            </a:r>
            <a:r>
              <a:rPr lang="en-US" sz="2000" b="1" smtClean="0">
                <a:latin typeface="Arial" charset="0"/>
              </a:rPr>
              <a:t> </a:t>
            </a:r>
            <a:r>
              <a:rPr lang="ru-RU" sz="2000" b="1" smtClean="0">
                <a:latin typeface="Arial" charset="0"/>
              </a:rPr>
              <a:t>интервала</a:t>
            </a:r>
            <a:endParaRPr lang="ru-RU" sz="2000" b="1" smtClean="0"/>
          </a:p>
        </p:txBody>
      </p:sp>
      <p:sp>
        <p:nvSpPr>
          <p:cNvPr id="32783" name="AutoShape 15">
            <a:hlinkClick r:id="rId2" action="ppaction://hlinksldjump" highlightClick="1"/>
          </p:cNvPr>
          <p:cNvSpPr>
            <a:spLocks noChangeArrowheads="1"/>
          </p:cNvSpPr>
          <p:nvPr/>
        </p:nvSpPr>
        <p:spPr bwMode="auto">
          <a:xfrm>
            <a:off x="73025" y="6308725"/>
            <a:ext cx="395288" cy="360363"/>
          </a:xfrm>
          <a:prstGeom prst="actionButtonReturn">
            <a:avLst/>
          </a:prstGeom>
          <a:solidFill>
            <a:schemeClr val="accent1"/>
          </a:solidFill>
          <a:ln w="9525">
            <a:noFill/>
            <a:miter lim="800000"/>
            <a:headEnd/>
            <a:tailEnd/>
          </a:ln>
          <a:effectLst/>
        </p:spPr>
        <p:txBody>
          <a:bodyPr wrap="none" anchor="ctr"/>
          <a:lstStyle/>
          <a:p>
            <a:endParaRPr lang="ru-RU"/>
          </a:p>
        </p:txBody>
      </p:sp>
      <p:sp>
        <p:nvSpPr>
          <p:cNvPr id="32784" name="Rectangle 16"/>
          <p:cNvSpPr>
            <a:spLocks noChangeArrowheads="1"/>
          </p:cNvSpPr>
          <p:nvPr/>
        </p:nvSpPr>
        <p:spPr bwMode="auto">
          <a:xfrm>
            <a:off x="3236913" y="1285875"/>
            <a:ext cx="2414587" cy="241300"/>
          </a:xfrm>
          <a:prstGeom prst="rect">
            <a:avLst/>
          </a:prstGeom>
          <a:noFill/>
          <a:ln w="9525">
            <a:noFill/>
            <a:miter lim="800000"/>
            <a:headEnd/>
            <a:tailEnd/>
          </a:ln>
          <a:effectLst/>
        </p:spPr>
        <p:txBody>
          <a:bodyPr wrap="none">
            <a:spAutoFit/>
          </a:bodyPr>
          <a:lstStyle/>
          <a:p>
            <a:pPr>
              <a:lnSpc>
                <a:spcPct val="70000"/>
              </a:lnSpc>
              <a:spcBef>
                <a:spcPts val="700"/>
              </a:spcBef>
              <a:buClr>
                <a:schemeClr val="accent2"/>
              </a:buClr>
              <a:buSzPct val="60000"/>
            </a:pPr>
            <a:r>
              <a:rPr lang="ru-RU" sz="1400">
                <a:solidFill>
                  <a:schemeClr val="bg1"/>
                </a:solidFill>
              </a:rPr>
              <a:t>Вопросы для обсуждения:</a:t>
            </a:r>
          </a:p>
        </p:txBody>
      </p:sp>
      <p:graphicFrame>
        <p:nvGraphicFramePr>
          <p:cNvPr id="32957" name="Group 189"/>
          <p:cNvGraphicFramePr>
            <a:graphicFrameLocks noGrp="1"/>
          </p:cNvGraphicFramePr>
          <p:nvPr/>
        </p:nvGraphicFramePr>
        <p:xfrm>
          <a:off x="539750" y="1773238"/>
          <a:ext cx="8353425" cy="5241290"/>
        </p:xfrm>
        <a:graphic>
          <a:graphicData uri="http://schemas.openxmlformats.org/drawingml/2006/table">
            <a:tbl>
              <a:tblPr/>
              <a:tblGrid>
                <a:gridCol w="3960813"/>
                <a:gridCol w="4392612"/>
              </a:tblGrid>
              <a:tr h="581025">
                <a:tc>
                  <a:txBody>
                    <a:bodyPr/>
                    <a:lstStyle/>
                    <a:p>
                      <a:pPr marL="266700" marR="0" lvl="0" indent="-266700" algn="l" defTabSz="914400" rtl="0" eaLnBrk="1" fontAlgn="base" latinLnBrk="0" hangingPunct="1">
                        <a:lnSpc>
                          <a:spcPct val="70000"/>
                        </a:lnSpc>
                        <a:spcBef>
                          <a:spcPts val="700"/>
                        </a:spcBef>
                        <a:spcAft>
                          <a:spcPct val="0"/>
                        </a:spcAft>
                        <a:buClr>
                          <a:schemeClr val="accent2"/>
                        </a:buClr>
                        <a:buSzPct val="60000"/>
                        <a:buFontTx/>
                        <a:buNone/>
                        <a:tabLst/>
                      </a:pPr>
                      <a:r>
                        <a:rPr kumimoji="0" lang="ru-RU" sz="1500" b="0" i="0" u="none" strike="noStrike" cap="none" normalizeH="0" baseline="0" smtClean="0">
                          <a:ln>
                            <a:noFill/>
                          </a:ln>
                          <a:solidFill>
                            <a:schemeClr val="tx1"/>
                          </a:solidFill>
                          <a:effectLst/>
                          <a:latin typeface="Verdana" pitchFamily="34" charset="0"/>
                        </a:rPr>
                        <a:t>1. </a:t>
                      </a:r>
                      <a:r>
                        <a:rPr kumimoji="0" lang="ru-RU" sz="1500" b="0" i="0" u="none" strike="noStrike" cap="none" normalizeH="0" baseline="0" smtClean="0">
                          <a:ln>
                            <a:noFill/>
                          </a:ln>
                          <a:solidFill>
                            <a:schemeClr val="tx1"/>
                          </a:solidFill>
                          <a:effectLst/>
                          <a:latin typeface="Arial" charset="0"/>
                        </a:rPr>
                        <a:t>Какой оператор цикла используют для проверки ввода данных?</a:t>
                      </a:r>
                    </a:p>
                    <a:p>
                      <a:pPr marL="266700" marR="0" lvl="0" indent="-26670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endParaRPr kumimoji="0" lang="ru-RU" sz="15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0" lang="en-US" sz="1500" b="0" i="0" u="none" strike="noStrike" cap="none" normalizeH="0" baseline="0" smtClean="0">
                          <a:ln>
                            <a:noFill/>
                          </a:ln>
                          <a:solidFill>
                            <a:schemeClr val="tx1"/>
                          </a:solidFill>
                          <a:effectLst/>
                          <a:latin typeface="Verdana" pitchFamily="34" charset="0"/>
                        </a:rPr>
                        <a:t> </a:t>
                      </a:r>
                      <a:r>
                        <a:rPr kumimoji="0" lang="en-US" sz="1500" b="0" i="0" u="none" strike="noStrike" cap="none" normalizeH="0" baseline="0" smtClean="0">
                          <a:ln>
                            <a:noFill/>
                          </a:ln>
                          <a:solidFill>
                            <a:schemeClr val="tx1"/>
                          </a:solidFill>
                          <a:effectLst/>
                          <a:latin typeface="Arial" charset="0"/>
                        </a:rPr>
                        <a:t>do … while</a:t>
                      </a:r>
                      <a:endParaRPr kumimoji="0" lang="ru-RU" sz="1500" b="0" i="0" u="none" strike="noStrike" cap="none" normalizeH="0" baseline="0" smtClean="0">
                        <a:ln>
                          <a:noFill/>
                        </a:ln>
                        <a:solidFill>
                          <a:schemeClr val="tx1"/>
                        </a:solidFill>
                        <a:effectLst/>
                        <a:latin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566738">
                <a:tc>
                  <a:txBody>
                    <a:bodyPr/>
                    <a:lstStyle/>
                    <a:p>
                      <a:pPr marL="266700" marR="0" lvl="0" indent="-266700" algn="l" defTabSz="914400" rtl="0" eaLnBrk="1" fontAlgn="base" latinLnBrk="0" hangingPunct="1">
                        <a:lnSpc>
                          <a:spcPct val="70000"/>
                        </a:lnSpc>
                        <a:spcBef>
                          <a:spcPts val="700"/>
                        </a:spcBef>
                        <a:spcAft>
                          <a:spcPct val="0"/>
                        </a:spcAft>
                        <a:buClr>
                          <a:schemeClr val="accent2"/>
                        </a:buClr>
                        <a:buSzPct val="60000"/>
                        <a:buFontTx/>
                        <a:buNone/>
                        <a:tabLst/>
                      </a:pPr>
                      <a:r>
                        <a:rPr kumimoji="0" lang="ru-RU" sz="1500" b="0" i="0" u="none" strike="noStrike" cap="none" normalizeH="0" baseline="0" smtClean="0">
                          <a:ln>
                            <a:noFill/>
                          </a:ln>
                          <a:solidFill>
                            <a:schemeClr val="tx1"/>
                          </a:solidFill>
                          <a:effectLst/>
                          <a:latin typeface="Verdana" pitchFamily="34" charset="0"/>
                        </a:rPr>
                        <a:t>2. </a:t>
                      </a:r>
                      <a:r>
                        <a:rPr kumimoji="0" lang="ru-RU" sz="1500" b="0" i="0" u="none" strike="noStrike" cap="none" normalizeH="0" baseline="0" smtClean="0">
                          <a:ln>
                            <a:noFill/>
                          </a:ln>
                          <a:solidFill>
                            <a:schemeClr val="tx1"/>
                          </a:solidFill>
                          <a:effectLst/>
                          <a:latin typeface="Arial" charset="0"/>
                        </a:rPr>
                        <a:t>Как запишется этот цикл?</a:t>
                      </a:r>
                    </a:p>
                    <a:p>
                      <a:pPr marL="266700" marR="0" lvl="0" indent="-26670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endParaRPr kumimoji="0" lang="ru-RU" sz="15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70000"/>
                        </a:lnSpc>
                        <a:spcBef>
                          <a:spcPts val="100"/>
                        </a:spcBef>
                        <a:spcAft>
                          <a:spcPct val="0"/>
                        </a:spcAft>
                        <a:buClr>
                          <a:schemeClr val="accent2"/>
                        </a:buClr>
                        <a:buSzPct val="60000"/>
                        <a:buFontTx/>
                        <a:buNone/>
                        <a:tabLst/>
                      </a:pPr>
                      <a:r>
                        <a:rPr kumimoji="0" lang="en-US" sz="1500" b="0" i="0" u="none" strike="noStrike" cap="none" normalizeH="0" baseline="0" smtClean="0">
                          <a:ln>
                            <a:noFill/>
                          </a:ln>
                          <a:solidFill>
                            <a:schemeClr val="tx1"/>
                          </a:solidFill>
                          <a:effectLst/>
                          <a:latin typeface="Verdana" pitchFamily="34" charset="0"/>
                        </a:rPr>
                        <a:t>do </a:t>
                      </a:r>
                      <a:endParaRPr kumimoji="0" lang="en-US" sz="1500" b="0" i="0" u="none" strike="noStrike" cap="none" normalizeH="0" baseline="0" smtClean="0">
                        <a:ln>
                          <a:noFill/>
                        </a:ln>
                        <a:solidFill>
                          <a:schemeClr val="tx1"/>
                        </a:solidFill>
                        <a:effectLst/>
                        <a:latin typeface="Calibri" pitchFamily="34" charset="0"/>
                      </a:endParaRPr>
                    </a:p>
                    <a:p>
                      <a:pPr marL="0" marR="0" lvl="0" indent="0" algn="l" defTabSz="914400" rtl="0" eaLnBrk="0" fontAlgn="base" latinLnBrk="0" hangingPunct="0">
                        <a:lnSpc>
                          <a:spcPct val="70000"/>
                        </a:lnSpc>
                        <a:spcBef>
                          <a:spcPts val="100"/>
                        </a:spcBef>
                        <a:spcAft>
                          <a:spcPct val="0"/>
                        </a:spcAft>
                        <a:buClr>
                          <a:schemeClr val="accent2"/>
                        </a:buClr>
                        <a:buSzPct val="60000"/>
                        <a:buFont typeface="Wingdings" pitchFamily="2" charset="2"/>
                        <a:buNone/>
                        <a:tabLst/>
                      </a:pPr>
                      <a:r>
                        <a:rPr kumimoji="0" lang="en-US" sz="1500" b="0" i="0" u="none" strike="noStrike" cap="none" normalizeH="0" baseline="0" smtClean="0">
                          <a:ln>
                            <a:noFill/>
                          </a:ln>
                          <a:solidFill>
                            <a:schemeClr val="tx1"/>
                          </a:solidFill>
                          <a:effectLst/>
                          <a:latin typeface="Calibri" pitchFamily="34" charset="0"/>
                        </a:rPr>
                        <a:t>  { cout &lt;&lt;" a,b "; </a:t>
                      </a:r>
                    </a:p>
                    <a:p>
                      <a:pPr marL="0" marR="0" lvl="0" indent="0" algn="l" defTabSz="914400" rtl="0" eaLnBrk="0" fontAlgn="base" latinLnBrk="0" hangingPunct="0">
                        <a:lnSpc>
                          <a:spcPct val="70000"/>
                        </a:lnSpc>
                        <a:spcBef>
                          <a:spcPts val="100"/>
                        </a:spcBef>
                        <a:spcAft>
                          <a:spcPct val="0"/>
                        </a:spcAft>
                        <a:buClr>
                          <a:schemeClr val="accent2"/>
                        </a:buClr>
                        <a:buSzPct val="60000"/>
                        <a:buFont typeface="Wingdings" pitchFamily="2" charset="2"/>
                        <a:buNone/>
                        <a:tabLst/>
                      </a:pPr>
                      <a:r>
                        <a:rPr kumimoji="0" lang="en-US" sz="1500" b="0" i="0" u="none" strike="noStrike" cap="none" normalizeH="0" baseline="0" smtClean="0">
                          <a:ln>
                            <a:noFill/>
                          </a:ln>
                          <a:solidFill>
                            <a:schemeClr val="tx1"/>
                          </a:solidFill>
                          <a:effectLst/>
                          <a:latin typeface="Calibri" pitchFamily="34" charset="0"/>
                        </a:rPr>
                        <a:t>  cin &gt;&gt;a&gt;&gt;b;}</a:t>
                      </a:r>
                      <a:r>
                        <a:rPr kumimoji="0" lang="en-US" sz="1500" b="0" i="0" u="none" strike="noStrike" cap="none" normalizeH="0" baseline="0" smtClean="0">
                          <a:ln>
                            <a:noFill/>
                          </a:ln>
                          <a:solidFill>
                            <a:schemeClr val="tx1"/>
                          </a:solidFill>
                          <a:effectLst/>
                          <a:latin typeface="Verdana" pitchFamily="34" charset="0"/>
                        </a:rPr>
                        <a:t> </a:t>
                      </a:r>
                    </a:p>
                    <a:p>
                      <a:pPr marL="0" marR="0" lvl="0" indent="0" algn="l" defTabSz="914400" rtl="0" eaLnBrk="0" fontAlgn="base" latinLnBrk="0" hangingPunct="0">
                        <a:lnSpc>
                          <a:spcPct val="70000"/>
                        </a:lnSpc>
                        <a:spcBef>
                          <a:spcPts val="100"/>
                        </a:spcBef>
                        <a:spcAft>
                          <a:spcPct val="0"/>
                        </a:spcAft>
                        <a:buClr>
                          <a:schemeClr val="accent2"/>
                        </a:buClr>
                        <a:buSzPct val="60000"/>
                        <a:buFont typeface="Wingdings" pitchFamily="2" charset="2"/>
                        <a:buNone/>
                        <a:tabLst/>
                      </a:pPr>
                      <a:r>
                        <a:rPr kumimoji="0" lang="en-US" sz="1500" b="0" i="0" u="none" strike="noStrike" cap="none" normalizeH="0" baseline="0" smtClean="0">
                          <a:ln>
                            <a:noFill/>
                          </a:ln>
                          <a:solidFill>
                            <a:schemeClr val="tx1"/>
                          </a:solidFill>
                          <a:effectLst/>
                          <a:latin typeface="Verdana" pitchFamily="34" charset="0"/>
                        </a:rPr>
                        <a:t>while (a&gt;b);</a:t>
                      </a:r>
                    </a:p>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endParaRPr kumimoji="0" lang="ru-RU" sz="15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581025">
                <a:tc>
                  <a:txBody>
                    <a:bodyPr/>
                    <a:lstStyle/>
                    <a:p>
                      <a:pPr marL="266700" marR="0" lvl="0" indent="-266700" algn="l" defTabSz="914400" rtl="0" eaLnBrk="1" fontAlgn="base" latinLnBrk="0" hangingPunct="1">
                        <a:lnSpc>
                          <a:spcPct val="70000"/>
                        </a:lnSpc>
                        <a:spcBef>
                          <a:spcPts val="700"/>
                        </a:spcBef>
                        <a:spcAft>
                          <a:spcPct val="0"/>
                        </a:spcAft>
                        <a:buClr>
                          <a:schemeClr val="accent2"/>
                        </a:buClr>
                        <a:buSzPct val="60000"/>
                        <a:buFontTx/>
                        <a:buNone/>
                        <a:tabLst/>
                      </a:pPr>
                      <a:r>
                        <a:rPr kumimoji="0" lang="ru-RU" sz="1500" b="0" i="0" u="none" strike="noStrike" cap="none" normalizeH="0" baseline="0" smtClean="0">
                          <a:ln>
                            <a:noFill/>
                          </a:ln>
                          <a:solidFill>
                            <a:schemeClr val="tx1"/>
                          </a:solidFill>
                          <a:effectLst/>
                          <a:latin typeface="Verdana" pitchFamily="34" charset="0"/>
                        </a:rPr>
                        <a:t>3.</a:t>
                      </a:r>
                      <a:r>
                        <a:rPr kumimoji="0" lang="ru-RU" sz="1500" b="0" i="0" u="none" strike="noStrike" cap="none" normalizeH="0" baseline="0" smtClean="0">
                          <a:ln>
                            <a:noFill/>
                          </a:ln>
                          <a:solidFill>
                            <a:schemeClr val="tx1"/>
                          </a:solidFill>
                          <a:effectLst/>
                          <a:latin typeface="Arial" charset="0"/>
                        </a:rPr>
                        <a:t>Можно ли условный  цикл заменить на цикл  </a:t>
                      </a:r>
                      <a:r>
                        <a:rPr kumimoji="0" lang="en-US" sz="1500" b="0" i="0" u="none" strike="noStrike" cap="none" normalizeH="0" baseline="0" smtClean="0">
                          <a:ln>
                            <a:noFill/>
                          </a:ln>
                          <a:solidFill>
                            <a:schemeClr val="tx1"/>
                          </a:solidFill>
                          <a:effectLst/>
                          <a:latin typeface="Arial" charset="0"/>
                        </a:rPr>
                        <a:t>for?</a:t>
                      </a:r>
                      <a:endParaRPr kumimoji="0" lang="ru-RU" sz="15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70000"/>
                        </a:lnSpc>
                        <a:spcBef>
                          <a:spcPts val="700"/>
                        </a:spcBef>
                        <a:spcAft>
                          <a:spcPct val="0"/>
                        </a:spcAft>
                        <a:buClr>
                          <a:schemeClr val="accent2"/>
                        </a:buClr>
                        <a:buSzPct val="60000"/>
                        <a:buFontTx/>
                        <a:buNone/>
                        <a:tabLst/>
                      </a:pPr>
                      <a:r>
                        <a:rPr kumimoji="0" lang="ru-RU" sz="1500" b="0" i="0" u="none" strike="noStrike" cap="none" normalizeH="0" baseline="0" smtClean="0">
                          <a:ln>
                            <a:noFill/>
                          </a:ln>
                          <a:solidFill>
                            <a:schemeClr val="tx1"/>
                          </a:solidFill>
                          <a:effectLst/>
                          <a:latin typeface="Arial" charset="0"/>
                        </a:rPr>
                        <a:t> Да. </a:t>
                      </a:r>
                      <a:r>
                        <a:rPr kumimoji="0" lang="en-US" sz="1500" b="0" i="0" u="none" strike="noStrike" cap="none" normalizeH="0" baseline="0" smtClean="0">
                          <a:ln>
                            <a:noFill/>
                          </a:ln>
                          <a:solidFill>
                            <a:schemeClr val="tx1"/>
                          </a:solidFill>
                          <a:effectLst/>
                          <a:latin typeface="Arial" charset="0"/>
                        </a:rPr>
                        <a:t>for (;a&lt;b;)</a:t>
                      </a:r>
                      <a:endParaRPr kumimoji="0" lang="ru-RU" sz="1500" b="0" i="0" u="none" strike="noStrike" cap="none" normalizeH="0" baseline="0" smtClean="0">
                        <a:ln>
                          <a:noFill/>
                        </a:ln>
                        <a:solidFill>
                          <a:schemeClr val="tx1"/>
                        </a:solidFill>
                        <a:effectLst/>
                        <a:latin typeface="Arial" charset="0"/>
                      </a:endParaRPr>
                    </a:p>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endParaRPr kumimoji="0" lang="ru-RU" sz="15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581025">
                <a:tc>
                  <a:txBody>
                    <a:bodyPr/>
                    <a:lstStyle/>
                    <a:p>
                      <a:pPr marL="266700" marR="0" lvl="0" indent="-266700" algn="l" defTabSz="914400" rtl="0" eaLnBrk="1" fontAlgn="base" latinLnBrk="0" hangingPunct="1">
                        <a:lnSpc>
                          <a:spcPct val="70000"/>
                        </a:lnSpc>
                        <a:spcBef>
                          <a:spcPts val="700"/>
                        </a:spcBef>
                        <a:spcAft>
                          <a:spcPct val="0"/>
                        </a:spcAft>
                        <a:buClr>
                          <a:schemeClr val="accent2"/>
                        </a:buClr>
                        <a:buSzPct val="60000"/>
                        <a:buFontTx/>
                        <a:buNone/>
                        <a:tabLst/>
                      </a:pPr>
                      <a:endParaRPr kumimoji="0" lang="ru-RU" sz="1500" b="0" i="0" u="none" strike="noStrike" cap="none" normalizeH="0" baseline="0" smtClean="0">
                        <a:ln>
                          <a:noFill/>
                        </a:ln>
                        <a:solidFill>
                          <a:schemeClr val="tx1"/>
                        </a:solidFill>
                        <a:effectLst/>
                        <a:latin typeface="Verdana" pitchFamily="34" charset="0"/>
                      </a:endParaRPr>
                    </a:p>
                    <a:p>
                      <a:pPr marL="266700" marR="0" lvl="0" indent="-266700" algn="l" defTabSz="914400" rtl="0" eaLnBrk="1" fontAlgn="base" latinLnBrk="0" hangingPunct="1">
                        <a:lnSpc>
                          <a:spcPct val="70000"/>
                        </a:lnSpc>
                        <a:spcBef>
                          <a:spcPts val="700"/>
                        </a:spcBef>
                        <a:spcAft>
                          <a:spcPct val="0"/>
                        </a:spcAft>
                        <a:buClr>
                          <a:schemeClr val="accent2"/>
                        </a:buClr>
                        <a:buSzPct val="60000"/>
                        <a:buFontTx/>
                        <a:buNone/>
                        <a:tabLst/>
                      </a:pPr>
                      <a:r>
                        <a:rPr kumimoji="0" lang="ru-RU" sz="1500" b="0" i="0" u="none" strike="noStrike" cap="none" normalizeH="0" baseline="0" smtClean="0">
                          <a:ln>
                            <a:noFill/>
                          </a:ln>
                          <a:solidFill>
                            <a:schemeClr val="tx1"/>
                          </a:solidFill>
                          <a:effectLst/>
                          <a:latin typeface="Verdana" pitchFamily="34" charset="0"/>
                        </a:rPr>
                        <a:t>4. </a:t>
                      </a:r>
                      <a:r>
                        <a:rPr kumimoji="0" lang="en-US" sz="1500" b="0" i="0" u="none" strike="noStrike" cap="none" normalizeH="0" baseline="0" smtClean="0">
                          <a:ln>
                            <a:noFill/>
                          </a:ln>
                          <a:solidFill>
                            <a:schemeClr val="tx1"/>
                          </a:solidFill>
                          <a:effectLst/>
                          <a:latin typeface="Verdana" pitchFamily="34" charset="0"/>
                        </a:rPr>
                        <a:t>	</a:t>
                      </a:r>
                      <a:r>
                        <a:rPr kumimoji="0" lang="ru-RU" sz="1500" b="0" i="0" u="none" strike="noStrike" cap="none" normalizeH="0" baseline="0" smtClean="0">
                          <a:ln>
                            <a:noFill/>
                          </a:ln>
                          <a:solidFill>
                            <a:schemeClr val="tx1"/>
                          </a:solidFill>
                          <a:effectLst/>
                          <a:latin typeface="Arial" charset="0"/>
                        </a:rPr>
                        <a:t>Как можно обойтись без счетчика элементов</a:t>
                      </a:r>
                      <a:r>
                        <a:rPr kumimoji="0" lang="en-US" sz="1500" b="0" i="0" u="none" strike="noStrike" cap="none" normalizeH="0" baseline="0" smtClean="0">
                          <a:ln>
                            <a:noFill/>
                          </a:ln>
                          <a:solidFill>
                            <a:schemeClr val="tx1"/>
                          </a:solidFill>
                          <a:effectLst/>
                          <a:latin typeface="Arial" charset="0"/>
                        </a:rPr>
                        <a:t> (k</a:t>
                      </a:r>
                      <a:r>
                        <a:rPr kumimoji="0" lang="ru-RU" sz="1500" b="0" i="0" u="none" strike="noStrike" cap="none" normalizeH="0" baseline="0" smtClean="0">
                          <a:ln>
                            <a:noFill/>
                          </a:ln>
                          <a:solidFill>
                            <a:schemeClr val="tx1"/>
                          </a:solidFill>
                          <a:effectLst/>
                          <a:latin typeface="Arial" charset="0"/>
                        </a:rPr>
                        <a:t>=</a:t>
                      </a:r>
                      <a:r>
                        <a:rPr kumimoji="0" lang="en-US" sz="1500" b="0" i="0" u="none" strike="noStrike" cap="none" normalizeH="0" baseline="0" smtClean="0">
                          <a:ln>
                            <a:noFill/>
                          </a:ln>
                          <a:solidFill>
                            <a:schemeClr val="tx1"/>
                          </a:solidFill>
                          <a:effectLst/>
                          <a:latin typeface="Arial" charset="0"/>
                        </a:rPr>
                        <a:t>k+1)?</a:t>
                      </a:r>
                      <a:endParaRPr kumimoji="0" lang="ru-RU" sz="1500" b="0" i="0" u="none" strike="noStrike" cap="none" normalizeH="0" baseline="0" smtClean="0">
                        <a:ln>
                          <a:noFill/>
                        </a:ln>
                        <a:solidFill>
                          <a:schemeClr val="tx1"/>
                        </a:solidFill>
                        <a:effectLst/>
                        <a:latin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70000"/>
                        </a:lnSpc>
                        <a:spcBef>
                          <a:spcPts val="700"/>
                        </a:spcBef>
                        <a:spcAft>
                          <a:spcPct val="0"/>
                        </a:spcAft>
                        <a:buClr>
                          <a:schemeClr val="accent2"/>
                        </a:buClr>
                        <a:buSzPct val="60000"/>
                        <a:buFontTx/>
                        <a:buNone/>
                        <a:tabLst/>
                      </a:pPr>
                      <a:endParaRPr kumimoji="0" lang="ru-RU" sz="1500" b="0" i="0" u="none" strike="noStrike" cap="none" normalizeH="0" baseline="0" smtClean="0">
                        <a:ln>
                          <a:noFill/>
                        </a:ln>
                        <a:solidFill>
                          <a:schemeClr val="tx1"/>
                        </a:solidFill>
                        <a:effectLst/>
                        <a:latin typeface="Verdana" pitchFamily="34" charset="0"/>
                      </a:endParaRPr>
                    </a:p>
                    <a:p>
                      <a:pPr marL="0" marR="0" lvl="0" indent="0" algn="l" defTabSz="914400" rtl="0" eaLnBrk="1" fontAlgn="base" latinLnBrk="0" hangingPunct="1">
                        <a:lnSpc>
                          <a:spcPct val="70000"/>
                        </a:lnSpc>
                        <a:spcBef>
                          <a:spcPts val="700"/>
                        </a:spcBef>
                        <a:spcAft>
                          <a:spcPct val="0"/>
                        </a:spcAft>
                        <a:buClr>
                          <a:schemeClr val="accent2"/>
                        </a:buClr>
                        <a:buSzPct val="60000"/>
                        <a:buFontTx/>
                        <a:buNone/>
                        <a:tabLst/>
                      </a:pPr>
                      <a:r>
                        <a:rPr kumimoji="0" lang="en-US" sz="1500" b="0" i="0" u="none" strike="noStrike" cap="none" normalizeH="0" baseline="0" smtClean="0">
                          <a:ln>
                            <a:noFill/>
                          </a:ln>
                          <a:solidFill>
                            <a:schemeClr val="tx1"/>
                          </a:solidFill>
                          <a:effectLst/>
                          <a:latin typeface="Verdana" pitchFamily="34" charset="0"/>
                        </a:rPr>
                        <a:t>a – </a:t>
                      </a:r>
                      <a:r>
                        <a:rPr kumimoji="0" lang="ru-RU" sz="1500" b="0" i="0" u="none" strike="noStrike" cap="none" normalizeH="0" baseline="0" smtClean="0">
                          <a:ln>
                            <a:noFill/>
                          </a:ln>
                          <a:solidFill>
                            <a:schemeClr val="tx1"/>
                          </a:solidFill>
                          <a:effectLst/>
                          <a:latin typeface="Verdana" pitchFamily="34" charset="0"/>
                        </a:rPr>
                        <a:t>переменная цикла, поэтому ее нужно переопределить</a:t>
                      </a:r>
                      <a:r>
                        <a:rPr kumimoji="0" lang="en-US" sz="1500" b="0" i="0" u="none" strike="noStrike" cap="none" normalizeH="0" baseline="0" smtClean="0">
                          <a:ln>
                            <a:noFill/>
                          </a:ln>
                          <a:solidFill>
                            <a:schemeClr val="tx1"/>
                          </a:solidFill>
                          <a:effectLst/>
                          <a:latin typeface="Verdana" pitchFamily="34" charset="0"/>
                        </a:rPr>
                        <a:t> k=a;k= (b-k) +1;</a:t>
                      </a:r>
                      <a:endParaRPr kumimoji="0" lang="ru-RU" sz="15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581025">
                <a:tc>
                  <a:txBody>
                    <a:bodyPr/>
                    <a:lstStyle/>
                    <a:p>
                      <a:pPr marL="266700" marR="0" lvl="0" indent="-266700" algn="l" defTabSz="914400" rtl="0" eaLnBrk="1" fontAlgn="base" latinLnBrk="0" hangingPunct="1">
                        <a:lnSpc>
                          <a:spcPct val="70000"/>
                        </a:lnSpc>
                        <a:spcBef>
                          <a:spcPts val="700"/>
                        </a:spcBef>
                        <a:spcAft>
                          <a:spcPct val="0"/>
                        </a:spcAft>
                        <a:buClr>
                          <a:schemeClr val="accent2"/>
                        </a:buClr>
                        <a:buSzPct val="60000"/>
                        <a:buFontTx/>
                        <a:buNone/>
                        <a:tabLst/>
                      </a:pPr>
                      <a:endParaRPr kumimoji="0" lang="ru-RU" sz="1500" b="0" i="0" u="none" strike="noStrike" cap="none" normalizeH="0" baseline="0" smtClean="0">
                        <a:ln>
                          <a:noFill/>
                        </a:ln>
                        <a:solidFill>
                          <a:schemeClr val="tx1"/>
                        </a:solidFill>
                        <a:effectLst/>
                        <a:latin typeface="Verdana" pitchFamily="34" charset="0"/>
                      </a:endParaRPr>
                    </a:p>
                    <a:p>
                      <a:pPr marL="266700" marR="0" lvl="0" indent="-266700" algn="l" defTabSz="914400" rtl="0" eaLnBrk="1" fontAlgn="base" latinLnBrk="0" hangingPunct="1">
                        <a:lnSpc>
                          <a:spcPct val="70000"/>
                        </a:lnSpc>
                        <a:spcBef>
                          <a:spcPts val="700"/>
                        </a:spcBef>
                        <a:spcAft>
                          <a:spcPct val="0"/>
                        </a:spcAft>
                        <a:buClr>
                          <a:schemeClr val="accent2"/>
                        </a:buClr>
                        <a:buSzPct val="60000"/>
                        <a:buFontTx/>
                        <a:buNone/>
                        <a:tabLst/>
                      </a:pPr>
                      <a:r>
                        <a:rPr kumimoji="0" lang="ru-RU" sz="1500" b="0" i="0" u="none" strike="noStrike" cap="none" normalizeH="0" baseline="0" smtClean="0">
                          <a:ln>
                            <a:noFill/>
                          </a:ln>
                          <a:solidFill>
                            <a:schemeClr val="tx1"/>
                          </a:solidFill>
                          <a:effectLst/>
                          <a:latin typeface="Verdana" pitchFamily="34" charset="0"/>
                        </a:rPr>
                        <a:t>5. </a:t>
                      </a:r>
                      <a:r>
                        <a:rPr kumimoji="0" lang="ru-RU" sz="1500" b="0" i="0" u="none" strike="noStrike" cap="none" normalizeH="0" baseline="0" smtClean="0">
                          <a:ln>
                            <a:noFill/>
                          </a:ln>
                          <a:solidFill>
                            <a:schemeClr val="tx1"/>
                          </a:solidFill>
                          <a:effectLst/>
                          <a:latin typeface="Arial" charset="0"/>
                        </a:rPr>
                        <a:t>Сколько раз выполниться цикл, если а=3, а в=7</a:t>
                      </a:r>
                      <a:r>
                        <a:rPr kumimoji="0" lang="en-US" sz="1500" b="0" i="0" u="none" strike="noStrike" cap="none" normalizeH="0" baseline="0" smtClean="0">
                          <a:ln>
                            <a:noFill/>
                          </a:ln>
                          <a:solidFill>
                            <a:schemeClr val="tx1"/>
                          </a:solidFill>
                          <a:effectLst/>
                          <a:latin typeface="Verdana" pitchFamily="34" charset="0"/>
                        </a:rPr>
                        <a:t>?	</a:t>
                      </a:r>
                      <a:endParaRPr kumimoji="0" lang="ru-RU" sz="15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70000"/>
                        </a:lnSpc>
                        <a:spcBef>
                          <a:spcPts val="700"/>
                        </a:spcBef>
                        <a:spcAft>
                          <a:spcPct val="0"/>
                        </a:spcAft>
                        <a:buClr>
                          <a:schemeClr val="accent2"/>
                        </a:buClr>
                        <a:buSzPct val="60000"/>
                        <a:buFontTx/>
                        <a:buNone/>
                        <a:tabLst/>
                      </a:pPr>
                      <a:endParaRPr kumimoji="0" lang="ru-RU" sz="1500" b="0" i="0" u="none" strike="noStrike" cap="none" normalizeH="0" baseline="0" smtClean="0">
                        <a:ln>
                          <a:noFill/>
                        </a:ln>
                        <a:solidFill>
                          <a:schemeClr val="tx1"/>
                        </a:solidFill>
                        <a:effectLst/>
                        <a:latin typeface="Verdana" pitchFamily="34" charset="0"/>
                      </a:endParaRPr>
                    </a:p>
                    <a:p>
                      <a:pPr marL="0" marR="0" lvl="0" indent="0" algn="l" defTabSz="914400" rtl="0" eaLnBrk="1" fontAlgn="base" latinLnBrk="0" hangingPunct="1">
                        <a:lnSpc>
                          <a:spcPct val="70000"/>
                        </a:lnSpc>
                        <a:spcBef>
                          <a:spcPts val="700"/>
                        </a:spcBef>
                        <a:spcAft>
                          <a:spcPct val="0"/>
                        </a:spcAft>
                        <a:buClr>
                          <a:schemeClr val="accent2"/>
                        </a:buClr>
                        <a:buSzPct val="60000"/>
                        <a:buFontTx/>
                        <a:buNone/>
                        <a:tabLst/>
                      </a:pPr>
                      <a:r>
                        <a:rPr kumimoji="0" lang="en-US" sz="1500" b="0" i="0" u="none" strike="noStrike" cap="none" normalizeH="0" baseline="0" smtClean="0">
                          <a:ln>
                            <a:noFill/>
                          </a:ln>
                          <a:solidFill>
                            <a:schemeClr val="tx1"/>
                          </a:solidFill>
                          <a:effectLst/>
                          <a:latin typeface="Verdana" pitchFamily="34" charset="0"/>
                        </a:rPr>
                        <a:t> (b-a) +1 =5 </a:t>
                      </a:r>
                      <a:r>
                        <a:rPr kumimoji="0" lang="ru-RU" sz="1500" b="0" i="0" u="none" strike="noStrike" cap="none" normalizeH="0" baseline="0" smtClean="0">
                          <a:ln>
                            <a:noFill/>
                          </a:ln>
                          <a:solidFill>
                            <a:schemeClr val="tx1"/>
                          </a:solidFill>
                          <a:effectLst/>
                          <a:latin typeface="Verdana" pitchFamily="34" charset="0"/>
                        </a:rPr>
                        <a:t>раз</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579438">
                <a:tc>
                  <a:txBody>
                    <a:bodyPr/>
                    <a:lstStyle/>
                    <a:p>
                      <a:pPr marL="266700" marR="0" lvl="0" indent="-26670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endParaRPr kumimoji="0" lang="ru-RU" sz="500" b="0" i="0" u="none" strike="noStrike" cap="none" normalizeH="0" baseline="0" smtClean="0">
                        <a:ln>
                          <a:noFill/>
                        </a:ln>
                        <a:solidFill>
                          <a:schemeClr val="tx1"/>
                        </a:solidFill>
                        <a:effectLst/>
                        <a:latin typeface="Verdana" pitchFamily="34" charset="0"/>
                      </a:endParaRPr>
                    </a:p>
                    <a:p>
                      <a:pPr marL="266700" marR="0" lvl="0" indent="-26670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0" lang="ru-RU" sz="1500" b="0" i="0" u="none" strike="noStrike" cap="none" normalizeH="0" baseline="0" smtClean="0">
                          <a:ln>
                            <a:noFill/>
                          </a:ln>
                          <a:solidFill>
                            <a:schemeClr val="tx1"/>
                          </a:solidFill>
                          <a:effectLst/>
                          <a:latin typeface="Verdana" pitchFamily="34" charset="0"/>
                        </a:rPr>
                        <a:t>6. Нужны ли </a:t>
                      </a:r>
                      <a:r>
                        <a:rPr kumimoji="0" lang="en-US" sz="1500" b="0" i="0" u="none" strike="noStrike" cap="none" normalizeH="0" baseline="0" smtClean="0">
                          <a:ln>
                            <a:noFill/>
                          </a:ln>
                          <a:solidFill>
                            <a:schemeClr val="tx1"/>
                          </a:solidFill>
                          <a:effectLst/>
                          <a:latin typeface="Verdana" pitchFamily="34" charset="0"/>
                        </a:rPr>
                        <a:t>{}</a:t>
                      </a:r>
                      <a:r>
                        <a:rPr kumimoji="0" lang="ru-RU" sz="1500" b="0" i="0" u="none" strike="noStrike" cap="none" normalizeH="0" baseline="0" smtClean="0">
                          <a:ln>
                            <a:noFill/>
                          </a:ln>
                          <a:solidFill>
                            <a:schemeClr val="tx1"/>
                          </a:solidFill>
                          <a:effectLst/>
                          <a:latin typeface="Verdana" pitchFamily="34" charset="0"/>
                        </a:rPr>
                        <a:t> в операторе</a:t>
                      </a:r>
                      <a:r>
                        <a:rPr kumimoji="0" lang="en-US" sz="1500" b="0" i="0" u="none" strike="noStrike" cap="none" normalizeH="0" baseline="0" smtClean="0">
                          <a:ln>
                            <a:noFill/>
                          </a:ln>
                          <a:solidFill>
                            <a:schemeClr val="tx1"/>
                          </a:solidFill>
                          <a:effectLst/>
                          <a:latin typeface="Verdana" pitchFamily="34" charset="0"/>
                        </a:rPr>
                        <a:t> do… while</a:t>
                      </a:r>
                      <a:r>
                        <a:rPr kumimoji="0" lang="ru-RU" sz="1500" b="0" i="0" u="none" strike="noStrike" cap="none" normalizeH="0" baseline="0" smtClean="0">
                          <a:ln>
                            <a:noFill/>
                          </a:ln>
                          <a:solidFill>
                            <a:schemeClr val="tx1"/>
                          </a:solidFill>
                          <a:effectLst/>
                          <a:latin typeface="Verdana" pitchFamily="34" charset="0"/>
                        </a:rPr>
                        <a:t>, если в теле цикла 1 оператор?</a:t>
                      </a:r>
                      <a:endParaRPr kumimoji="0" lang="ru-RU" sz="1500" b="0" i="0" u="none" strike="noStrike" cap="none" normalizeH="0" baseline="0" smtClean="0">
                        <a:ln>
                          <a:noFill/>
                        </a:ln>
                        <a:solidFill>
                          <a:schemeClr val="tx1"/>
                        </a:solidFill>
                        <a:effectLst/>
                        <a:latin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70000"/>
                        </a:lnSpc>
                        <a:spcBef>
                          <a:spcPts val="700"/>
                        </a:spcBef>
                        <a:spcAft>
                          <a:spcPct val="0"/>
                        </a:spcAft>
                        <a:buClr>
                          <a:schemeClr val="accent2"/>
                        </a:buClr>
                        <a:buSzPct val="60000"/>
                        <a:buFontTx/>
                        <a:buNone/>
                        <a:tabLst/>
                      </a:pPr>
                      <a:endParaRPr kumimoji="0" lang="ru-RU" sz="1500" b="0" i="0" u="none" strike="noStrike" cap="none" normalizeH="0" baseline="0" smtClean="0">
                        <a:ln>
                          <a:noFill/>
                        </a:ln>
                        <a:solidFill>
                          <a:schemeClr val="tx1"/>
                        </a:solidFill>
                        <a:effectLst/>
                        <a:latin typeface="Verdana" pitchFamily="34" charset="0"/>
                      </a:endParaRPr>
                    </a:p>
                    <a:p>
                      <a:pPr marL="0" marR="0" lvl="0" indent="0" algn="l" defTabSz="914400" rtl="0" eaLnBrk="1" fontAlgn="base" latinLnBrk="0" hangingPunct="1">
                        <a:lnSpc>
                          <a:spcPct val="70000"/>
                        </a:lnSpc>
                        <a:spcBef>
                          <a:spcPts val="700"/>
                        </a:spcBef>
                        <a:spcAft>
                          <a:spcPct val="0"/>
                        </a:spcAft>
                        <a:buClr>
                          <a:schemeClr val="accent2"/>
                        </a:buClr>
                        <a:buSzPct val="60000"/>
                        <a:buFontTx/>
                        <a:buNone/>
                        <a:tabLst/>
                      </a:pPr>
                      <a:r>
                        <a:rPr kumimoji="0" lang="ru-RU" sz="1500" b="0" i="0" u="none" strike="noStrike" cap="none" normalizeH="0" baseline="0" smtClean="0">
                          <a:ln>
                            <a:noFill/>
                          </a:ln>
                          <a:solidFill>
                            <a:schemeClr val="tx1"/>
                          </a:solidFill>
                          <a:effectLst/>
                          <a:latin typeface="Verdana" pitchFamily="34" charset="0"/>
                        </a:rPr>
                        <a:t>Да.</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581025">
                <a:tc>
                  <a:txBody>
                    <a:bodyPr/>
                    <a:lstStyle/>
                    <a:p>
                      <a:pPr marL="266700" marR="0" lvl="0" indent="-266700" algn="l" defTabSz="914400" rtl="0" eaLnBrk="1" fontAlgn="base" latinLnBrk="0" hangingPunct="1">
                        <a:lnSpc>
                          <a:spcPct val="70000"/>
                        </a:lnSpc>
                        <a:spcBef>
                          <a:spcPts val="700"/>
                        </a:spcBef>
                        <a:spcAft>
                          <a:spcPct val="0"/>
                        </a:spcAft>
                        <a:buClr>
                          <a:schemeClr val="accent2"/>
                        </a:buClr>
                        <a:buSzPct val="60000"/>
                        <a:buFontTx/>
                        <a:buNone/>
                        <a:tabLst/>
                      </a:pPr>
                      <a:r>
                        <a:rPr kumimoji="0" lang="ru-RU" sz="1500" b="0" i="0" u="none" strike="noStrike" cap="none" normalizeH="0" baseline="0" smtClean="0">
                          <a:ln>
                            <a:noFill/>
                          </a:ln>
                          <a:solidFill>
                            <a:schemeClr val="tx1"/>
                          </a:solidFill>
                          <a:effectLst/>
                          <a:latin typeface="Verdana" pitchFamily="34" charset="0"/>
                        </a:rPr>
                        <a:t>7. Напишите программу.</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0" lang="ru-RU" sz="1500" b="0" i="0" u="none" strike="noStrike" cap="none" normalizeH="0" baseline="0" smtClean="0">
                          <a:ln>
                            <a:noFill/>
                          </a:ln>
                          <a:solidFill>
                            <a:schemeClr val="tx1"/>
                          </a:solidFill>
                          <a:effectLst/>
                          <a:latin typeface="Verdana" pitchFamily="34" charset="0"/>
                        </a:rPr>
                        <a:t>Запустить программу</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bl>
          </a:graphicData>
        </a:graphic>
      </p:graphicFrame>
      <p:sp>
        <p:nvSpPr>
          <p:cNvPr id="3077" name="Rectangle 5"/>
          <p:cNvSpPr>
            <a:spLocks noChangeArrowheads="1"/>
          </p:cNvSpPr>
          <p:nvPr/>
        </p:nvSpPr>
        <p:spPr bwMode="auto">
          <a:xfrm>
            <a:off x="4572000" y="1773238"/>
            <a:ext cx="4176713" cy="431800"/>
          </a:xfrm>
          <a:prstGeom prst="rect">
            <a:avLst/>
          </a:prstGeom>
          <a:gradFill rotWithShape="1">
            <a:gsLst>
              <a:gs pos="0">
                <a:schemeClr val="hlink"/>
              </a:gs>
              <a:gs pos="50000">
                <a:schemeClr val="accent2"/>
              </a:gs>
              <a:gs pos="100000">
                <a:schemeClr val="hlink"/>
              </a:gs>
            </a:gsLst>
            <a:lin ang="5400000" scaled="1"/>
          </a:gradFill>
          <a:ln w="9525">
            <a:solidFill>
              <a:schemeClr val="folHlink"/>
            </a:solidFill>
            <a:miter lim="800000"/>
            <a:headEnd/>
            <a:tailEnd/>
          </a:ln>
        </p:spPr>
        <p:txBody>
          <a:bodyPr wrap="none" anchor="ctr"/>
          <a:lstStyle/>
          <a:p>
            <a:pPr algn="ctr"/>
            <a:r>
              <a:rPr lang="ru-RU" sz="1400">
                <a:solidFill>
                  <a:schemeClr val="bg1"/>
                </a:solidFill>
              </a:rPr>
              <a:t>Для просмотра ответа </a:t>
            </a:r>
          </a:p>
          <a:p>
            <a:pPr algn="ctr"/>
            <a:r>
              <a:rPr lang="ru-RU" sz="1400">
                <a:solidFill>
                  <a:schemeClr val="bg1"/>
                </a:solidFill>
              </a:rPr>
              <a:t>щелкните мышью </a:t>
            </a:r>
          </a:p>
        </p:txBody>
      </p:sp>
      <p:sp>
        <p:nvSpPr>
          <p:cNvPr id="2" name="Rectangle 5"/>
          <p:cNvSpPr>
            <a:spLocks noChangeArrowheads="1"/>
          </p:cNvSpPr>
          <p:nvPr/>
        </p:nvSpPr>
        <p:spPr bwMode="auto">
          <a:xfrm>
            <a:off x="4500563" y="2492375"/>
            <a:ext cx="4248150" cy="792163"/>
          </a:xfrm>
          <a:prstGeom prst="rect">
            <a:avLst/>
          </a:prstGeom>
          <a:gradFill rotWithShape="1">
            <a:gsLst>
              <a:gs pos="0">
                <a:schemeClr val="hlink"/>
              </a:gs>
              <a:gs pos="50000">
                <a:schemeClr val="accent2"/>
              </a:gs>
              <a:gs pos="100000">
                <a:schemeClr val="hlink"/>
              </a:gs>
            </a:gsLst>
            <a:lin ang="5400000" scaled="1"/>
          </a:gradFill>
          <a:ln w="9525">
            <a:solidFill>
              <a:schemeClr val="folHlink"/>
            </a:solidFill>
            <a:miter lim="800000"/>
            <a:headEnd/>
            <a:tailEnd/>
          </a:ln>
        </p:spPr>
        <p:txBody>
          <a:bodyPr wrap="none" anchor="ctr"/>
          <a:lstStyle/>
          <a:p>
            <a:pPr algn="ctr"/>
            <a:r>
              <a:rPr lang="ru-RU" sz="1400">
                <a:solidFill>
                  <a:schemeClr val="bg1"/>
                </a:solidFill>
              </a:rPr>
              <a:t>Для просмотра ответа </a:t>
            </a:r>
          </a:p>
          <a:p>
            <a:pPr algn="ctr"/>
            <a:r>
              <a:rPr lang="ru-RU" sz="1400">
                <a:solidFill>
                  <a:schemeClr val="bg1"/>
                </a:solidFill>
              </a:rPr>
              <a:t>щелкните мышью </a:t>
            </a:r>
          </a:p>
        </p:txBody>
      </p:sp>
      <p:sp>
        <p:nvSpPr>
          <p:cNvPr id="3" name="Rectangle 5"/>
          <p:cNvSpPr>
            <a:spLocks noChangeArrowheads="1"/>
          </p:cNvSpPr>
          <p:nvPr/>
        </p:nvSpPr>
        <p:spPr bwMode="auto">
          <a:xfrm>
            <a:off x="4500563" y="3573463"/>
            <a:ext cx="4248150" cy="503237"/>
          </a:xfrm>
          <a:prstGeom prst="rect">
            <a:avLst/>
          </a:prstGeom>
          <a:gradFill rotWithShape="1">
            <a:gsLst>
              <a:gs pos="0">
                <a:schemeClr val="hlink"/>
              </a:gs>
              <a:gs pos="50000">
                <a:schemeClr val="accent2"/>
              </a:gs>
              <a:gs pos="100000">
                <a:schemeClr val="hlink"/>
              </a:gs>
            </a:gsLst>
            <a:lin ang="5400000" scaled="1"/>
          </a:gradFill>
          <a:ln w="9525">
            <a:solidFill>
              <a:schemeClr val="folHlink"/>
            </a:solidFill>
            <a:miter lim="800000"/>
            <a:headEnd/>
            <a:tailEnd/>
          </a:ln>
        </p:spPr>
        <p:txBody>
          <a:bodyPr wrap="none" anchor="ctr"/>
          <a:lstStyle/>
          <a:p>
            <a:pPr algn="ctr"/>
            <a:r>
              <a:rPr lang="ru-RU" sz="1400">
                <a:solidFill>
                  <a:schemeClr val="bg1"/>
                </a:solidFill>
              </a:rPr>
              <a:t>Для просмотра ответа </a:t>
            </a:r>
          </a:p>
          <a:p>
            <a:pPr algn="ctr"/>
            <a:r>
              <a:rPr lang="ru-RU" sz="1400">
                <a:solidFill>
                  <a:schemeClr val="bg1"/>
                </a:solidFill>
              </a:rPr>
              <a:t>щелкните мышью </a:t>
            </a:r>
          </a:p>
        </p:txBody>
      </p:sp>
      <p:sp>
        <p:nvSpPr>
          <p:cNvPr id="4" name="Rectangle 5"/>
          <p:cNvSpPr>
            <a:spLocks noChangeArrowheads="1"/>
          </p:cNvSpPr>
          <p:nvPr/>
        </p:nvSpPr>
        <p:spPr bwMode="auto">
          <a:xfrm>
            <a:off x="4500563" y="4365625"/>
            <a:ext cx="4248150" cy="431800"/>
          </a:xfrm>
          <a:prstGeom prst="rect">
            <a:avLst/>
          </a:prstGeom>
          <a:gradFill rotWithShape="1">
            <a:gsLst>
              <a:gs pos="0">
                <a:schemeClr val="hlink"/>
              </a:gs>
              <a:gs pos="50000">
                <a:schemeClr val="accent2"/>
              </a:gs>
              <a:gs pos="100000">
                <a:schemeClr val="hlink"/>
              </a:gs>
            </a:gsLst>
            <a:lin ang="5400000" scaled="1"/>
          </a:gradFill>
          <a:ln w="9525">
            <a:solidFill>
              <a:schemeClr val="folHlink"/>
            </a:solidFill>
            <a:miter lim="800000"/>
            <a:headEnd/>
            <a:tailEnd/>
          </a:ln>
        </p:spPr>
        <p:txBody>
          <a:bodyPr wrap="none" anchor="ctr"/>
          <a:lstStyle/>
          <a:p>
            <a:pPr algn="ctr"/>
            <a:r>
              <a:rPr lang="ru-RU" sz="1400">
                <a:solidFill>
                  <a:schemeClr val="bg1"/>
                </a:solidFill>
              </a:rPr>
              <a:t>Для просмотра ответа </a:t>
            </a:r>
          </a:p>
          <a:p>
            <a:pPr algn="ctr"/>
            <a:r>
              <a:rPr lang="ru-RU" sz="1400">
                <a:solidFill>
                  <a:schemeClr val="bg1"/>
                </a:solidFill>
              </a:rPr>
              <a:t>щелкните мышью </a:t>
            </a:r>
          </a:p>
        </p:txBody>
      </p:sp>
      <p:sp>
        <p:nvSpPr>
          <p:cNvPr id="5" name="Rectangle 5"/>
          <p:cNvSpPr>
            <a:spLocks noChangeArrowheads="1"/>
          </p:cNvSpPr>
          <p:nvPr/>
        </p:nvSpPr>
        <p:spPr bwMode="auto">
          <a:xfrm>
            <a:off x="4500563" y="4941888"/>
            <a:ext cx="4248150" cy="503237"/>
          </a:xfrm>
          <a:prstGeom prst="rect">
            <a:avLst/>
          </a:prstGeom>
          <a:gradFill rotWithShape="1">
            <a:gsLst>
              <a:gs pos="0">
                <a:schemeClr val="hlink"/>
              </a:gs>
              <a:gs pos="50000">
                <a:schemeClr val="accent2"/>
              </a:gs>
              <a:gs pos="100000">
                <a:schemeClr val="hlink"/>
              </a:gs>
            </a:gsLst>
            <a:lin ang="5400000" scaled="1"/>
          </a:gradFill>
          <a:ln w="9525">
            <a:solidFill>
              <a:schemeClr val="folHlink"/>
            </a:solidFill>
            <a:miter lim="800000"/>
            <a:headEnd/>
            <a:tailEnd/>
          </a:ln>
        </p:spPr>
        <p:txBody>
          <a:bodyPr wrap="none" anchor="ctr"/>
          <a:lstStyle/>
          <a:p>
            <a:pPr algn="ctr"/>
            <a:r>
              <a:rPr lang="ru-RU" sz="1400">
                <a:solidFill>
                  <a:schemeClr val="bg1"/>
                </a:solidFill>
              </a:rPr>
              <a:t>Для просмотра ответа </a:t>
            </a:r>
          </a:p>
          <a:p>
            <a:pPr algn="ctr"/>
            <a:r>
              <a:rPr lang="ru-RU" sz="1400">
                <a:solidFill>
                  <a:schemeClr val="bg1"/>
                </a:solidFill>
              </a:rPr>
              <a:t>щелкните мышью </a:t>
            </a:r>
          </a:p>
        </p:txBody>
      </p:sp>
      <p:sp>
        <p:nvSpPr>
          <p:cNvPr id="6" name="Rectangle 5"/>
          <p:cNvSpPr>
            <a:spLocks noChangeArrowheads="1"/>
          </p:cNvSpPr>
          <p:nvPr/>
        </p:nvSpPr>
        <p:spPr bwMode="auto">
          <a:xfrm>
            <a:off x="4500563" y="5661025"/>
            <a:ext cx="4248150" cy="576263"/>
          </a:xfrm>
          <a:prstGeom prst="rect">
            <a:avLst/>
          </a:prstGeom>
          <a:gradFill rotWithShape="1">
            <a:gsLst>
              <a:gs pos="0">
                <a:schemeClr val="hlink"/>
              </a:gs>
              <a:gs pos="50000">
                <a:schemeClr val="accent2"/>
              </a:gs>
              <a:gs pos="100000">
                <a:schemeClr val="hlink"/>
              </a:gs>
            </a:gsLst>
            <a:lin ang="5400000" scaled="1"/>
          </a:gradFill>
          <a:ln w="9525">
            <a:solidFill>
              <a:schemeClr val="folHlink"/>
            </a:solidFill>
            <a:miter lim="800000"/>
            <a:headEnd/>
            <a:tailEnd/>
          </a:ln>
        </p:spPr>
        <p:txBody>
          <a:bodyPr wrap="none" anchor="ctr"/>
          <a:lstStyle/>
          <a:p>
            <a:pPr algn="ctr"/>
            <a:r>
              <a:rPr lang="ru-RU" sz="1400">
                <a:solidFill>
                  <a:schemeClr val="bg1"/>
                </a:solidFill>
              </a:rPr>
              <a:t>Для просмотра ответа </a:t>
            </a:r>
          </a:p>
          <a:p>
            <a:pPr algn="ctr"/>
            <a:r>
              <a:rPr lang="ru-RU" sz="1400">
                <a:solidFill>
                  <a:schemeClr val="bg1"/>
                </a:solidFill>
              </a:rPr>
              <a:t>щелкните мышью </a:t>
            </a:r>
          </a:p>
        </p:txBody>
      </p:sp>
      <p:sp>
        <p:nvSpPr>
          <p:cNvPr id="32921" name="Rectangle 153"/>
          <p:cNvSpPr>
            <a:spLocks/>
          </p:cNvSpPr>
          <p:nvPr/>
        </p:nvSpPr>
        <p:spPr bwMode="auto">
          <a:xfrm>
            <a:off x="7669213" y="6453188"/>
            <a:ext cx="1079500" cy="288925"/>
          </a:xfrm>
          <a:prstGeom prst="rect">
            <a:avLst/>
          </a:prstGeom>
          <a:solidFill>
            <a:schemeClr val="accent2"/>
          </a:solidFill>
          <a:ln w="9525">
            <a:noFill/>
            <a:miter lim="800000"/>
            <a:headEnd/>
            <a:tailEnd/>
          </a:ln>
        </p:spPr>
        <p:txBody>
          <a:bodyPr/>
          <a:lstStyle/>
          <a:p>
            <a:pPr marL="319088" indent="-319088" algn="ctr" eaLnBrk="0" hangingPunct="0">
              <a:lnSpc>
                <a:spcPct val="80000"/>
              </a:lnSpc>
              <a:spcBef>
                <a:spcPts val="700"/>
              </a:spcBef>
              <a:buClr>
                <a:schemeClr val="accent2"/>
              </a:buClr>
              <a:buSzPct val="60000"/>
              <a:buFont typeface="Wingdings" pitchFamily="2" charset="2"/>
              <a:buNone/>
            </a:pPr>
            <a:r>
              <a:rPr lang="en-US" sz="1600" b="1">
                <a:latin typeface="Calibri" pitchFamily="34" charset="0"/>
                <a:hlinkClick r:id="rId3" action="ppaction://hlinkfile"/>
              </a:rPr>
              <a:t>c3_1_z3</a:t>
            </a:r>
            <a:endParaRPr lang="ru-RU" sz="1600" b="1">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3077"/>
                                        </p:tgtEl>
                                      </p:cBhvr>
                                    </p:animEffect>
                                    <p:set>
                                      <p:cBhvr>
                                        <p:cTn id="7" dur="1" fill="hold">
                                          <p:stCondLst>
                                            <p:cond delay="499"/>
                                          </p:stCondLst>
                                        </p:cTn>
                                        <p:tgtEl>
                                          <p:spTgt spid="3077"/>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3" presetClass="exit" presetSubtype="10" fill="hold" grpId="0" nodeType="clickEffect">
                                  <p:stCondLst>
                                    <p:cond delay="0"/>
                                  </p:stCondLst>
                                  <p:childTnLst>
                                    <p:animEffect transition="out" filter="blinds(horizontal)">
                                      <p:cBhvr>
                                        <p:cTn id="11" dur="500"/>
                                        <p:tgtEl>
                                          <p:spTgt spid="2"/>
                                        </p:tgtEl>
                                      </p:cBhvr>
                                    </p:animEffect>
                                    <p:set>
                                      <p:cBhvr>
                                        <p:cTn id="12" dur="1" fill="hold">
                                          <p:stCondLst>
                                            <p:cond delay="499"/>
                                          </p:stCondLst>
                                        </p:cTn>
                                        <p:tgtEl>
                                          <p:spTgt spid="2"/>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3" presetClass="exit" presetSubtype="10" fill="hold" grpId="0" nodeType="clickEffect">
                                  <p:stCondLst>
                                    <p:cond delay="0"/>
                                  </p:stCondLst>
                                  <p:childTnLst>
                                    <p:animEffect transition="out" filter="blinds(horizontal)">
                                      <p:cBhvr>
                                        <p:cTn id="16" dur="500"/>
                                        <p:tgtEl>
                                          <p:spTgt spid="3"/>
                                        </p:tgtEl>
                                      </p:cBhvr>
                                    </p:animEffect>
                                    <p:set>
                                      <p:cBhvr>
                                        <p:cTn id="17" dur="1" fill="hold">
                                          <p:stCondLst>
                                            <p:cond delay="499"/>
                                          </p:stCondLst>
                                        </p:cTn>
                                        <p:tgtEl>
                                          <p:spTgt spid="3"/>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3" presetClass="exit" presetSubtype="10" fill="hold" grpId="0" nodeType="clickEffect">
                                  <p:stCondLst>
                                    <p:cond delay="0"/>
                                  </p:stCondLst>
                                  <p:childTnLst>
                                    <p:animEffect transition="out" filter="blinds(horizontal)">
                                      <p:cBhvr>
                                        <p:cTn id="21" dur="500"/>
                                        <p:tgtEl>
                                          <p:spTgt spid="4"/>
                                        </p:tgtEl>
                                      </p:cBhvr>
                                    </p:animEffect>
                                    <p:set>
                                      <p:cBhvr>
                                        <p:cTn id="22" dur="1" fill="hold">
                                          <p:stCondLst>
                                            <p:cond delay="499"/>
                                          </p:stCondLst>
                                        </p:cTn>
                                        <p:tgtEl>
                                          <p:spTgt spid="4"/>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3" presetClass="exit" presetSubtype="10" fill="hold" grpId="0" nodeType="clickEffect">
                                  <p:stCondLst>
                                    <p:cond delay="0"/>
                                  </p:stCondLst>
                                  <p:childTnLst>
                                    <p:animEffect transition="out" filter="blinds(horizontal)">
                                      <p:cBhvr>
                                        <p:cTn id="26" dur="500"/>
                                        <p:tgtEl>
                                          <p:spTgt spid="5"/>
                                        </p:tgtEl>
                                      </p:cBhvr>
                                    </p:animEffect>
                                    <p:set>
                                      <p:cBhvr>
                                        <p:cTn id="27" dur="1" fill="hold">
                                          <p:stCondLst>
                                            <p:cond delay="499"/>
                                          </p:stCondLst>
                                        </p:cTn>
                                        <p:tgtEl>
                                          <p:spTgt spid="5"/>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3" presetClass="exit" presetSubtype="10" fill="hold" grpId="0" nodeType="clickEffect">
                                  <p:stCondLst>
                                    <p:cond delay="0"/>
                                  </p:stCondLst>
                                  <p:childTnLst>
                                    <p:animEffect transition="out" filter="blinds(horizontal)">
                                      <p:cBhvr>
                                        <p:cTn id="31" dur="500"/>
                                        <p:tgtEl>
                                          <p:spTgt spid="6"/>
                                        </p:tgtEl>
                                      </p:cBhvr>
                                    </p:animEffect>
                                    <p:set>
                                      <p:cBhvr>
                                        <p:cTn id="32"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animBg="1"/>
      <p:bldP spid="2" grpId="0" animBg="1"/>
      <p:bldP spid="3" grpId="0" animBg="1"/>
      <p:bldP spid="4" grpId="0" animBg="1"/>
      <p:bldP spid="5" grpId="0" animBg="1"/>
      <p:bldP spid="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Номер слайда 22"/>
          <p:cNvSpPr>
            <a:spLocks noGrp="1"/>
          </p:cNvSpPr>
          <p:nvPr>
            <p:ph type="sldNum" sz="quarter" idx="12"/>
          </p:nvPr>
        </p:nvSpPr>
        <p:spPr/>
        <p:txBody>
          <a:bodyPr>
            <a:normAutofit fontScale="85000" lnSpcReduction="20000"/>
          </a:bodyPr>
          <a:lstStyle/>
          <a:p>
            <a:pPr>
              <a:defRPr/>
            </a:pPr>
            <a:fld id="{33B46F89-ABAC-4DDB-A4D9-5B88E1975F05}" type="slidenum">
              <a:rPr lang="ru-RU"/>
              <a:pPr>
                <a:defRPr/>
              </a:pPr>
              <a:t>21</a:t>
            </a:fld>
            <a:endParaRPr lang="ru-RU"/>
          </a:p>
        </p:txBody>
      </p:sp>
      <p:sp>
        <p:nvSpPr>
          <p:cNvPr id="33794" name="Rectangle 2"/>
          <p:cNvSpPr>
            <a:spLocks noGrp="1" noChangeArrowheads="1"/>
          </p:cNvSpPr>
          <p:nvPr>
            <p:ph type="title"/>
          </p:nvPr>
        </p:nvSpPr>
        <p:spPr>
          <a:xfrm>
            <a:off x="1042988" y="228600"/>
            <a:ext cx="7416800" cy="990600"/>
          </a:xfrm>
        </p:spPr>
        <p:txBody>
          <a:bodyPr/>
          <a:lstStyle/>
          <a:p>
            <a:pPr algn="ctr" eaLnBrk="1" hangingPunct="1"/>
            <a:r>
              <a:rPr lang="ru-RU" sz="2800" b="1" smtClean="0">
                <a:solidFill>
                  <a:srgbClr val="8A2E4E"/>
                </a:solidFill>
                <a:latin typeface="Arial" charset="0"/>
              </a:rPr>
              <a:t>4. Задачи для  самостоятельного решения</a:t>
            </a:r>
          </a:p>
        </p:txBody>
      </p:sp>
      <p:sp>
        <p:nvSpPr>
          <p:cNvPr id="33798" name="Rectangle 6"/>
          <p:cNvSpPr>
            <a:spLocks noChangeArrowheads="1"/>
          </p:cNvSpPr>
          <p:nvPr/>
        </p:nvSpPr>
        <p:spPr bwMode="auto">
          <a:xfrm>
            <a:off x="1331913" y="2255838"/>
            <a:ext cx="6840537" cy="915987"/>
          </a:xfrm>
          <a:prstGeom prst="rect">
            <a:avLst/>
          </a:prstGeom>
          <a:noFill/>
          <a:ln w="9525">
            <a:noFill/>
            <a:miter lim="800000"/>
            <a:headEnd/>
            <a:tailEnd/>
          </a:ln>
          <a:effectLst/>
        </p:spPr>
        <p:txBody>
          <a:bodyPr anchor="ctr">
            <a:spAutoFit/>
          </a:bodyPr>
          <a:lstStyle/>
          <a:p>
            <a:pPr marL="180975" indent="-180975">
              <a:buFont typeface="Wingdings" pitchFamily="2" charset="2"/>
              <a:buChar char="§"/>
            </a:pPr>
            <a:r>
              <a:rPr lang="ru-RU"/>
              <a:t>4а. Задачи для обязательного решения. </a:t>
            </a:r>
            <a:r>
              <a:rPr lang="ru-RU" i="1">
                <a:hlinkClick r:id="rId2" action="ppaction://hlinksldjump"/>
              </a:rPr>
              <a:t>Подробнее</a:t>
            </a:r>
            <a:r>
              <a:rPr lang="en-US" i="1">
                <a:hlinkClick r:id="rId2" action="ppaction://hlinksldjump"/>
              </a:rPr>
              <a:t>&gt;&gt;</a:t>
            </a:r>
            <a:endParaRPr lang="ru-RU" i="1"/>
          </a:p>
          <a:p>
            <a:pPr marL="180975" indent="-180975">
              <a:buFont typeface="Wingdings" pitchFamily="2" charset="2"/>
              <a:buChar char="§"/>
            </a:pPr>
            <a:r>
              <a:rPr lang="ru-RU"/>
              <a:t>4а. Задачи для самостоятельного решения. </a:t>
            </a:r>
            <a:r>
              <a:rPr lang="ru-RU" i="1">
                <a:hlinkClick r:id="rId3" action="ppaction://hlinksldjump"/>
              </a:rPr>
              <a:t>Подробнее</a:t>
            </a:r>
            <a:r>
              <a:rPr lang="en-US" i="1">
                <a:hlinkClick r:id="rId3" action="ppaction://hlinksldjump"/>
              </a:rPr>
              <a:t>&gt;&gt;</a:t>
            </a:r>
            <a:endParaRPr lang="ru-RU" i="1"/>
          </a:p>
          <a:p>
            <a:pPr marL="180975" indent="-180975">
              <a:buFont typeface="Wingdings" pitchFamily="2" charset="2"/>
              <a:buChar char="§"/>
            </a:pPr>
            <a:r>
              <a:rPr lang="ru-RU"/>
              <a:t>4в. Задачи для подготовки к ГИА и ЕГЭ. </a:t>
            </a:r>
            <a:r>
              <a:rPr lang="ru-RU" i="1">
                <a:hlinkClick r:id="rId4" action="ppaction://hlinksldjump"/>
              </a:rPr>
              <a:t>Подробнее</a:t>
            </a:r>
            <a:r>
              <a:rPr lang="en-US" i="1">
                <a:hlinkClick r:id="rId4" action="ppaction://hlinksldjump"/>
              </a:rPr>
              <a:t>&gt;&gt;</a:t>
            </a:r>
            <a:endParaRPr lang="ru-RU" i="1"/>
          </a:p>
        </p:txBody>
      </p:sp>
      <p:pic>
        <p:nvPicPr>
          <p:cNvPr id="33799" name="Picture 7" descr="3-Reasons-to-follow-your-children-on-social-media-800x410"/>
          <p:cNvPicPr>
            <a:picLocks noChangeAspect="1" noChangeArrowheads="1"/>
          </p:cNvPicPr>
          <p:nvPr/>
        </p:nvPicPr>
        <p:blipFill>
          <a:blip r:embed="rId5" cstate="email"/>
          <a:srcRect/>
          <a:stretch>
            <a:fillRect/>
          </a:stretch>
        </p:blipFill>
        <p:spPr bwMode="auto">
          <a:xfrm>
            <a:off x="1547813" y="4076700"/>
            <a:ext cx="3297237" cy="1803400"/>
          </a:xfrm>
          <a:prstGeom prst="rect">
            <a:avLst/>
          </a:prstGeom>
          <a:noFill/>
          <a:ln w="9525">
            <a:solidFill>
              <a:schemeClr val="accent2"/>
            </a:solidFill>
            <a:miter lim="800000"/>
            <a:headEnd/>
            <a:tailEnd/>
          </a:ln>
        </p:spPr>
      </p:pic>
      <p:pic>
        <p:nvPicPr>
          <p:cNvPr id="33800" name="Picture 8" descr="0-210688-youtube_3cf3079beb"/>
          <p:cNvPicPr>
            <a:picLocks noChangeAspect="1" noChangeArrowheads="1"/>
          </p:cNvPicPr>
          <p:nvPr/>
        </p:nvPicPr>
        <p:blipFill>
          <a:blip r:embed="rId6" cstate="email"/>
          <a:srcRect/>
          <a:stretch>
            <a:fillRect/>
          </a:stretch>
        </p:blipFill>
        <p:spPr bwMode="auto">
          <a:xfrm>
            <a:off x="4714875" y="4364038"/>
            <a:ext cx="3241675" cy="1803400"/>
          </a:xfrm>
          <a:prstGeom prst="rect">
            <a:avLst/>
          </a:prstGeom>
          <a:noFill/>
          <a:ln w="9525">
            <a:solidFill>
              <a:schemeClr val="accent2"/>
            </a:solidFill>
            <a:miter lim="800000"/>
            <a:headEnd/>
            <a:tailEnd/>
          </a:ln>
        </p:spPr>
      </p:pic>
      <p:pic>
        <p:nvPicPr>
          <p:cNvPr id="33801" name="Picture 97" descr="v15ani"/>
          <p:cNvPicPr>
            <a:picLocks noChangeAspect="1" noChangeArrowheads="1" noCrop="1"/>
          </p:cNvPicPr>
          <p:nvPr/>
        </p:nvPicPr>
        <p:blipFill>
          <a:blip r:embed="rId7" cstate="email"/>
          <a:srcRect/>
          <a:stretch>
            <a:fillRect/>
          </a:stretch>
        </p:blipFill>
        <p:spPr bwMode="auto">
          <a:xfrm>
            <a:off x="323850" y="620713"/>
            <a:ext cx="503238" cy="503237"/>
          </a:xfrm>
          <a:prstGeom prst="rect">
            <a:avLst/>
          </a:prstGeom>
          <a:noFill/>
          <a:ln w="9525">
            <a:noFill/>
            <a:miter lim="800000"/>
            <a:headEnd/>
            <a:tailEnd/>
          </a:ln>
        </p:spPr>
      </p:pic>
      <p:sp>
        <p:nvSpPr>
          <p:cNvPr id="33802" name="AutoShape 10">
            <a:hlinkClick r:id="rId8" action="ppaction://hlinksldjump" highlightClick="1"/>
          </p:cNvPr>
          <p:cNvSpPr>
            <a:spLocks noChangeArrowheads="1"/>
          </p:cNvSpPr>
          <p:nvPr/>
        </p:nvSpPr>
        <p:spPr bwMode="auto">
          <a:xfrm>
            <a:off x="8748713" y="6497638"/>
            <a:ext cx="395287" cy="360362"/>
          </a:xfrm>
          <a:prstGeom prst="actionButtonReturn">
            <a:avLst/>
          </a:prstGeom>
          <a:solidFill>
            <a:schemeClr val="accent1"/>
          </a:solidFill>
          <a:ln w="9525">
            <a:noFill/>
            <a:miter lim="800000"/>
            <a:headEnd/>
            <a:tailEnd/>
          </a:ln>
          <a:effectLst/>
        </p:spPr>
        <p:txBody>
          <a:bodyPr wrap="none" anchor="ctr"/>
          <a:lstStyle/>
          <a:p>
            <a:endParaRPr lang="ru-RU"/>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Номер слайда 22"/>
          <p:cNvSpPr>
            <a:spLocks noGrp="1"/>
          </p:cNvSpPr>
          <p:nvPr>
            <p:ph type="sldNum" sz="quarter" idx="12"/>
          </p:nvPr>
        </p:nvSpPr>
        <p:spPr/>
        <p:txBody>
          <a:bodyPr>
            <a:normAutofit fontScale="85000" lnSpcReduction="20000"/>
          </a:bodyPr>
          <a:lstStyle/>
          <a:p>
            <a:pPr>
              <a:defRPr/>
            </a:pPr>
            <a:fld id="{F92F7941-8742-4AEE-905F-8CD9C3AA42B4}" type="slidenum">
              <a:rPr lang="ru-RU"/>
              <a:pPr>
                <a:defRPr/>
              </a:pPr>
              <a:t>22</a:t>
            </a:fld>
            <a:endParaRPr lang="ru-RU"/>
          </a:p>
        </p:txBody>
      </p:sp>
      <p:sp>
        <p:nvSpPr>
          <p:cNvPr id="34818" name="Rectangle 2"/>
          <p:cNvSpPr>
            <a:spLocks noGrp="1" noChangeArrowheads="1"/>
          </p:cNvSpPr>
          <p:nvPr>
            <p:ph type="title"/>
          </p:nvPr>
        </p:nvSpPr>
        <p:spPr>
          <a:xfrm>
            <a:off x="900113" y="344488"/>
            <a:ext cx="7632700" cy="563562"/>
          </a:xfrm>
        </p:spPr>
        <p:txBody>
          <a:bodyPr/>
          <a:lstStyle/>
          <a:p>
            <a:pPr algn="ctr" eaLnBrk="1" hangingPunct="1"/>
            <a:r>
              <a:rPr lang="ru-RU" sz="2800" b="1" smtClean="0">
                <a:solidFill>
                  <a:srgbClr val="8A2E4E"/>
                </a:solidFill>
                <a:latin typeface="Arial" charset="0"/>
              </a:rPr>
              <a:t>4а. Задачи для  обязательного решения</a:t>
            </a:r>
          </a:p>
        </p:txBody>
      </p:sp>
      <p:sp>
        <p:nvSpPr>
          <p:cNvPr id="34820" name="Rectangle 3"/>
          <p:cNvSpPr>
            <a:spLocks noGrp="1" noChangeArrowheads="1"/>
          </p:cNvSpPr>
          <p:nvPr>
            <p:ph sz="quarter" idx="1"/>
          </p:nvPr>
        </p:nvSpPr>
        <p:spPr>
          <a:xfrm>
            <a:off x="611188" y="1773238"/>
            <a:ext cx="8013700" cy="4535487"/>
          </a:xfrm>
        </p:spPr>
        <p:txBody>
          <a:bodyPr/>
          <a:lstStyle/>
          <a:p>
            <a:pPr marL="533400" indent="-533400" eaLnBrk="1" hangingPunct="1">
              <a:lnSpc>
                <a:spcPct val="80000"/>
              </a:lnSpc>
              <a:buFontTx/>
              <a:buNone/>
            </a:pPr>
            <a:r>
              <a:rPr lang="ru-RU" sz="1600" smtClean="0">
                <a:latin typeface="Verdana" pitchFamily="34" charset="0"/>
              </a:rPr>
              <a:t>4.1. Напечатать 10 раз столбиком и строкой  слово “</a:t>
            </a:r>
            <a:r>
              <a:rPr lang="en-US" sz="1600" smtClean="0">
                <a:latin typeface="Verdana" pitchFamily="34" charset="0"/>
              </a:rPr>
              <a:t>komp</a:t>
            </a:r>
            <a:r>
              <a:rPr lang="ru-RU" sz="1600" smtClean="0">
                <a:latin typeface="Verdana" pitchFamily="34" charset="0"/>
              </a:rPr>
              <a:t>”.</a:t>
            </a:r>
          </a:p>
          <a:p>
            <a:pPr marL="533400" indent="-533400" eaLnBrk="1" hangingPunct="1">
              <a:lnSpc>
                <a:spcPct val="80000"/>
              </a:lnSpc>
              <a:buFontTx/>
              <a:buNone/>
            </a:pPr>
            <a:r>
              <a:rPr lang="en-US" sz="1600" b="1" smtClean="0">
                <a:latin typeface="Verdana" pitchFamily="34" charset="0"/>
              </a:rPr>
              <a:t>       </a:t>
            </a:r>
            <a:r>
              <a:rPr lang="ru-RU" sz="1600" b="1" smtClean="0">
                <a:latin typeface="Verdana" pitchFamily="34" charset="0"/>
              </a:rPr>
              <a:t>Алгоритм.</a:t>
            </a:r>
            <a:r>
              <a:rPr lang="ru-RU" sz="1600" smtClean="0">
                <a:latin typeface="Verdana" pitchFamily="34" charset="0"/>
              </a:rPr>
              <a:t> </a:t>
            </a:r>
            <a:r>
              <a:rPr lang="ru-RU" sz="1600" i="1" smtClean="0">
                <a:latin typeface="Verdana" pitchFamily="34" charset="0"/>
              </a:rPr>
              <a:t>Для вывода в столбик использовать </a:t>
            </a:r>
            <a:r>
              <a:rPr lang="en-US" sz="1600" i="1" smtClean="0">
                <a:latin typeface="Verdana" pitchFamily="34" charset="0"/>
              </a:rPr>
              <a:t>endl</a:t>
            </a:r>
            <a:r>
              <a:rPr lang="ru-RU" sz="1600" i="1" smtClean="0">
                <a:latin typeface="Verdana" pitchFamily="34" charset="0"/>
              </a:rPr>
              <a:t>, для вывода в строку </a:t>
            </a:r>
            <a:r>
              <a:rPr lang="en-US" sz="1600" i="1" smtClean="0">
                <a:latin typeface="Verdana" pitchFamily="34" charset="0"/>
              </a:rPr>
              <a:t>endl </a:t>
            </a:r>
            <a:r>
              <a:rPr lang="ru-RU" sz="1600" i="1" smtClean="0">
                <a:latin typeface="Verdana" pitchFamily="34" charset="0"/>
              </a:rPr>
              <a:t>заменить на разделитель “ “</a:t>
            </a:r>
            <a:r>
              <a:rPr lang="ru-RU" sz="1600" smtClean="0">
                <a:latin typeface="Verdana" pitchFamily="34" charset="0"/>
              </a:rPr>
              <a:t> .</a:t>
            </a:r>
          </a:p>
          <a:p>
            <a:pPr marL="533400" indent="-533400" eaLnBrk="1" hangingPunct="1">
              <a:lnSpc>
                <a:spcPct val="80000"/>
              </a:lnSpc>
              <a:buFontTx/>
              <a:buNone/>
            </a:pPr>
            <a:r>
              <a:rPr lang="ru-RU" sz="1600" smtClean="0">
                <a:latin typeface="Verdana" pitchFamily="34" charset="0"/>
              </a:rPr>
              <a:t>4.2. По введенному числу </a:t>
            </a:r>
            <a:r>
              <a:rPr lang="en-US" sz="1600" smtClean="0">
                <a:latin typeface="Verdana" pitchFamily="34" charset="0"/>
              </a:rPr>
              <a:t>n</a:t>
            </a:r>
            <a:r>
              <a:rPr lang="ru-RU" sz="1600" smtClean="0">
                <a:latin typeface="Verdana" pitchFamily="34" charset="0"/>
              </a:rPr>
              <a:t> вычислить </a:t>
            </a:r>
            <a:r>
              <a:rPr lang="en-US" sz="1600" smtClean="0">
                <a:latin typeface="Verdana" pitchFamily="34" charset="0"/>
              </a:rPr>
              <a:t>n</a:t>
            </a:r>
            <a:r>
              <a:rPr lang="ru-RU" sz="1600" smtClean="0">
                <a:latin typeface="Verdana" pitchFamily="34" charset="0"/>
              </a:rPr>
              <a:t>!. </a:t>
            </a:r>
            <a:endParaRPr lang="en-US" sz="1600" smtClean="0">
              <a:latin typeface="Verdana" pitchFamily="34" charset="0"/>
            </a:endParaRPr>
          </a:p>
          <a:p>
            <a:pPr marL="533400" indent="-533400" eaLnBrk="1" hangingPunct="1">
              <a:lnSpc>
                <a:spcPct val="80000"/>
              </a:lnSpc>
              <a:buFontTx/>
              <a:buNone/>
            </a:pPr>
            <a:r>
              <a:rPr lang="ru-RU" sz="1600" b="1" smtClean="0">
                <a:latin typeface="Verdana" pitchFamily="34" charset="0"/>
              </a:rPr>
              <a:t>        Алгоритм.</a:t>
            </a:r>
            <a:r>
              <a:rPr lang="ru-RU" sz="1600" smtClean="0">
                <a:latin typeface="Verdana" pitchFamily="34" charset="0"/>
              </a:rPr>
              <a:t> </a:t>
            </a:r>
            <a:r>
              <a:rPr lang="ru-RU" sz="1600" i="1" smtClean="0">
                <a:latin typeface="Verdana" pitchFamily="34" charset="0"/>
              </a:rPr>
              <a:t>Применить алгоритм нахождения произведения. Не забывать присваивать в начале значение 1 переменной (</a:t>
            </a:r>
            <a:r>
              <a:rPr lang="en-US" sz="1600" i="1" smtClean="0">
                <a:latin typeface="Verdana" pitchFamily="34" charset="0"/>
              </a:rPr>
              <a:t>f</a:t>
            </a:r>
            <a:r>
              <a:rPr lang="ru-RU" sz="1600" i="1" smtClean="0">
                <a:latin typeface="Verdana" pitchFamily="34" charset="0"/>
              </a:rPr>
              <a:t>=1), в которой будет храниться произведение. </a:t>
            </a:r>
            <a:r>
              <a:rPr lang="en-US" sz="1600" i="1" smtClean="0">
                <a:latin typeface="Verdana" pitchFamily="34" charset="0"/>
              </a:rPr>
              <a:t>f=1; f=f*i</a:t>
            </a:r>
            <a:r>
              <a:rPr lang="ru-RU" sz="1600" i="1" smtClean="0">
                <a:latin typeface="Verdana" pitchFamily="34" charset="0"/>
              </a:rPr>
              <a:t>.</a:t>
            </a:r>
            <a:endParaRPr lang="ru-RU" sz="1600" smtClean="0">
              <a:latin typeface="Verdana" pitchFamily="34" charset="0"/>
            </a:endParaRPr>
          </a:p>
          <a:p>
            <a:pPr marL="533400" indent="-533400" eaLnBrk="1" hangingPunct="1">
              <a:lnSpc>
                <a:spcPct val="80000"/>
              </a:lnSpc>
              <a:buFontTx/>
              <a:buNone/>
            </a:pPr>
            <a:r>
              <a:rPr lang="ru-RU" sz="1600" smtClean="0">
                <a:latin typeface="Verdana" pitchFamily="34" charset="0"/>
              </a:rPr>
              <a:t>4.3. По трем заданным числам определить и вывести на экран число, имеющее в своем составе больше всего единиц.</a:t>
            </a:r>
          </a:p>
          <a:p>
            <a:pPr marL="533400" indent="-533400" eaLnBrk="1" hangingPunct="1">
              <a:lnSpc>
                <a:spcPct val="80000"/>
              </a:lnSpc>
              <a:buFontTx/>
              <a:buNone/>
            </a:pPr>
            <a:endParaRPr lang="ru-RU" sz="1000" smtClean="0">
              <a:latin typeface="Verdana" pitchFamily="34" charset="0"/>
            </a:endParaRPr>
          </a:p>
          <a:p>
            <a:pPr marL="533400" indent="-533400" eaLnBrk="1" hangingPunct="1">
              <a:lnSpc>
                <a:spcPct val="80000"/>
              </a:lnSpc>
              <a:buFontTx/>
              <a:buNone/>
            </a:pPr>
            <a:r>
              <a:rPr lang="en-US" sz="1600" b="1" smtClean="0">
                <a:latin typeface="Verdana" pitchFamily="34" charset="0"/>
              </a:rPr>
              <a:t>       </a:t>
            </a:r>
            <a:r>
              <a:rPr lang="ru-RU" sz="1600" b="1" smtClean="0">
                <a:latin typeface="Verdana" pitchFamily="34" charset="0"/>
              </a:rPr>
              <a:t>Алгоритм.</a:t>
            </a:r>
            <a:r>
              <a:rPr lang="ru-RU" sz="1600" smtClean="0">
                <a:latin typeface="Verdana" pitchFamily="34" charset="0"/>
              </a:rPr>
              <a:t> </a:t>
            </a:r>
            <a:r>
              <a:rPr lang="ru-RU" sz="1600" i="1" smtClean="0">
                <a:latin typeface="Verdana" pitchFamily="34" charset="0"/>
              </a:rPr>
              <a:t>Для хранения вводимых данных ввести дополнительные переменные. Используя операции целочисленного деления и цикл найти количество единиц в каждом числе. Далее решение задачи сведется к алгоритму нахождения наибольшего из трех чисел.</a:t>
            </a:r>
            <a:r>
              <a:rPr lang="en-US" sz="1600" smtClean="0">
                <a:latin typeface="Verdana" pitchFamily="34" charset="0"/>
              </a:rPr>
              <a:t> </a:t>
            </a:r>
            <a:endParaRPr lang="ru-RU" sz="1600" smtClean="0">
              <a:latin typeface="Verdana" pitchFamily="34" charset="0"/>
            </a:endParaRPr>
          </a:p>
          <a:p>
            <a:pPr marL="533400" indent="-533400" eaLnBrk="1" hangingPunct="1">
              <a:lnSpc>
                <a:spcPct val="80000"/>
              </a:lnSpc>
              <a:buFontTx/>
              <a:buNone/>
            </a:pPr>
            <a:endParaRPr lang="ru-RU" sz="1000" smtClean="0">
              <a:latin typeface="Verdana" pitchFamily="34" charset="0"/>
            </a:endParaRPr>
          </a:p>
          <a:p>
            <a:pPr marL="533400" indent="-533400" eaLnBrk="1" hangingPunct="1">
              <a:lnSpc>
                <a:spcPct val="80000"/>
              </a:lnSpc>
              <a:buFontTx/>
              <a:buNone/>
            </a:pPr>
            <a:r>
              <a:rPr lang="ru-RU" sz="1600" smtClean="0">
                <a:latin typeface="Verdana" pitchFamily="34" charset="0"/>
              </a:rPr>
              <a:t>4.4. Определить, является ли введенное число палиндромом. </a:t>
            </a:r>
          </a:p>
          <a:p>
            <a:pPr marL="533400" indent="-533400" eaLnBrk="1" hangingPunct="1">
              <a:lnSpc>
                <a:spcPct val="80000"/>
              </a:lnSpc>
              <a:buFontTx/>
              <a:buNone/>
            </a:pPr>
            <a:r>
              <a:rPr lang="en-US" sz="1600" b="1" smtClean="0">
                <a:latin typeface="Verdana" pitchFamily="34" charset="0"/>
              </a:rPr>
              <a:t>        </a:t>
            </a:r>
            <a:r>
              <a:rPr lang="ru-RU" sz="1600" b="1" smtClean="0">
                <a:latin typeface="Verdana" pitchFamily="34" charset="0"/>
              </a:rPr>
              <a:t>Алгоритм.</a:t>
            </a:r>
            <a:r>
              <a:rPr lang="ru-RU" sz="1600" smtClean="0">
                <a:latin typeface="Verdana" pitchFamily="34" charset="0"/>
              </a:rPr>
              <a:t> </a:t>
            </a:r>
            <a:r>
              <a:rPr lang="ru-RU" sz="1600" i="1" smtClean="0">
                <a:latin typeface="Verdana" pitchFamily="34" charset="0"/>
              </a:rPr>
              <a:t>Необходимо перевернуть введенное число и сравнить</a:t>
            </a:r>
            <a:r>
              <a:rPr lang="en-US" sz="1600" i="1" smtClean="0">
                <a:latin typeface="Verdana" pitchFamily="34" charset="0"/>
              </a:rPr>
              <a:t> </a:t>
            </a:r>
            <a:r>
              <a:rPr lang="ru-RU" sz="1600" i="1" smtClean="0">
                <a:latin typeface="Verdana" pitchFamily="34" charset="0"/>
              </a:rPr>
              <a:t>его с оригиналом. Алгоритм перевертывания: </a:t>
            </a:r>
            <a:endParaRPr lang="en-US" sz="1600" i="1" smtClean="0">
              <a:latin typeface="Verdana" pitchFamily="34" charset="0"/>
            </a:endParaRPr>
          </a:p>
          <a:p>
            <a:pPr marL="533400" indent="-533400" eaLnBrk="1" hangingPunct="1">
              <a:lnSpc>
                <a:spcPct val="80000"/>
              </a:lnSpc>
              <a:buFontTx/>
              <a:buNone/>
            </a:pPr>
            <a:r>
              <a:rPr lang="en-US" sz="1600" i="1" smtClean="0">
                <a:latin typeface="Verdana" pitchFamily="34" charset="0"/>
              </a:rPr>
              <a:t>	</a:t>
            </a:r>
            <a:r>
              <a:rPr lang="ru-RU" sz="1600" i="1" smtClean="0">
                <a:latin typeface="Verdana" pitchFamily="34" charset="0"/>
              </a:rPr>
              <a:t>123 </a:t>
            </a:r>
            <a:r>
              <a:rPr lang="en-US" sz="1600" i="1" smtClean="0">
                <a:latin typeface="Verdana" pitchFamily="34" charset="0"/>
                <a:sym typeface="Wingdings" pitchFamily="2" charset="2"/>
              </a:rPr>
              <a:t></a:t>
            </a:r>
            <a:r>
              <a:rPr lang="en-US" sz="1600" i="1" smtClean="0">
                <a:latin typeface="Verdana" pitchFamily="34" charset="0"/>
              </a:rPr>
              <a:t> 3*100 +2*10+1.</a:t>
            </a:r>
            <a:endParaRPr lang="ru-RU" sz="1600" i="1" smtClean="0">
              <a:latin typeface="Verdana" pitchFamily="34" charset="0"/>
            </a:endParaRPr>
          </a:p>
        </p:txBody>
      </p:sp>
      <p:sp>
        <p:nvSpPr>
          <p:cNvPr id="34827" name="AutoShape 11">
            <a:hlinkClick r:id="rId2" action="ppaction://hlinksldjump" highlightClick="1"/>
          </p:cNvPr>
          <p:cNvSpPr>
            <a:spLocks noChangeArrowheads="1"/>
          </p:cNvSpPr>
          <p:nvPr/>
        </p:nvSpPr>
        <p:spPr bwMode="auto">
          <a:xfrm>
            <a:off x="8748713" y="6497638"/>
            <a:ext cx="395287" cy="360362"/>
          </a:xfrm>
          <a:prstGeom prst="actionButtonReturn">
            <a:avLst/>
          </a:prstGeom>
          <a:solidFill>
            <a:schemeClr val="accent1"/>
          </a:solidFill>
          <a:ln w="9525">
            <a:noFill/>
            <a:miter lim="800000"/>
            <a:headEnd/>
            <a:tailEnd/>
          </a:ln>
          <a:effectLst/>
        </p:spPr>
        <p:txBody>
          <a:bodyPr wrap="none" anchor="ctr"/>
          <a:lstStyle/>
          <a:p>
            <a:endParaRPr lang="ru-RU"/>
          </a:p>
        </p:txBody>
      </p:sp>
      <p:sp>
        <p:nvSpPr>
          <p:cNvPr id="3077" name="Rectangle 5"/>
          <p:cNvSpPr>
            <a:spLocks noChangeArrowheads="1"/>
          </p:cNvSpPr>
          <p:nvPr/>
        </p:nvSpPr>
        <p:spPr bwMode="auto">
          <a:xfrm>
            <a:off x="611188" y="2060575"/>
            <a:ext cx="8064500" cy="431800"/>
          </a:xfrm>
          <a:prstGeom prst="rect">
            <a:avLst/>
          </a:prstGeom>
          <a:gradFill rotWithShape="1">
            <a:gsLst>
              <a:gs pos="0">
                <a:schemeClr val="hlink"/>
              </a:gs>
              <a:gs pos="50000">
                <a:schemeClr val="accent2"/>
              </a:gs>
              <a:gs pos="100000">
                <a:schemeClr val="hlink"/>
              </a:gs>
            </a:gsLst>
            <a:lin ang="5400000" scaled="1"/>
          </a:gradFill>
          <a:ln w="9525">
            <a:solidFill>
              <a:schemeClr val="folHlink"/>
            </a:solidFill>
            <a:miter lim="800000"/>
            <a:headEnd/>
            <a:tailEnd/>
          </a:ln>
        </p:spPr>
        <p:txBody>
          <a:bodyPr wrap="none" anchor="ctr"/>
          <a:lstStyle/>
          <a:p>
            <a:pPr algn="ctr"/>
            <a:r>
              <a:rPr lang="ru-RU" sz="1600">
                <a:solidFill>
                  <a:schemeClr val="bg1"/>
                </a:solidFill>
              </a:rPr>
              <a:t>Для просмотра ответа щелкните мышью</a:t>
            </a:r>
          </a:p>
        </p:txBody>
      </p:sp>
      <p:sp>
        <p:nvSpPr>
          <p:cNvPr id="2" name="Rectangle 5"/>
          <p:cNvSpPr>
            <a:spLocks noChangeArrowheads="1"/>
          </p:cNvSpPr>
          <p:nvPr/>
        </p:nvSpPr>
        <p:spPr bwMode="auto">
          <a:xfrm>
            <a:off x="611188" y="2852738"/>
            <a:ext cx="8064500" cy="647700"/>
          </a:xfrm>
          <a:prstGeom prst="rect">
            <a:avLst/>
          </a:prstGeom>
          <a:gradFill rotWithShape="1">
            <a:gsLst>
              <a:gs pos="0">
                <a:schemeClr val="hlink"/>
              </a:gs>
              <a:gs pos="50000">
                <a:schemeClr val="accent2"/>
              </a:gs>
              <a:gs pos="100000">
                <a:schemeClr val="hlink"/>
              </a:gs>
            </a:gsLst>
            <a:lin ang="5400000" scaled="1"/>
          </a:gradFill>
          <a:ln w="9525">
            <a:solidFill>
              <a:schemeClr val="folHlink"/>
            </a:solidFill>
            <a:miter lim="800000"/>
            <a:headEnd/>
            <a:tailEnd/>
          </a:ln>
        </p:spPr>
        <p:txBody>
          <a:bodyPr wrap="none" anchor="ctr"/>
          <a:lstStyle/>
          <a:p>
            <a:pPr algn="ctr"/>
            <a:r>
              <a:rPr lang="ru-RU" sz="1600">
                <a:solidFill>
                  <a:schemeClr val="bg1"/>
                </a:solidFill>
              </a:rPr>
              <a:t>Для просмотра ответа щелкните мышью</a:t>
            </a:r>
          </a:p>
        </p:txBody>
      </p:sp>
      <p:sp>
        <p:nvSpPr>
          <p:cNvPr id="3" name="Rectangle 5"/>
          <p:cNvSpPr>
            <a:spLocks noChangeArrowheads="1"/>
          </p:cNvSpPr>
          <p:nvPr/>
        </p:nvSpPr>
        <p:spPr bwMode="auto">
          <a:xfrm>
            <a:off x="611188" y="4221163"/>
            <a:ext cx="8064500" cy="792162"/>
          </a:xfrm>
          <a:prstGeom prst="rect">
            <a:avLst/>
          </a:prstGeom>
          <a:gradFill rotWithShape="1">
            <a:gsLst>
              <a:gs pos="0">
                <a:schemeClr val="hlink"/>
              </a:gs>
              <a:gs pos="50000">
                <a:schemeClr val="accent2"/>
              </a:gs>
              <a:gs pos="100000">
                <a:schemeClr val="hlink"/>
              </a:gs>
            </a:gsLst>
            <a:lin ang="5400000" scaled="1"/>
          </a:gradFill>
          <a:ln w="9525">
            <a:solidFill>
              <a:schemeClr val="folHlink"/>
            </a:solidFill>
            <a:miter lim="800000"/>
            <a:headEnd/>
            <a:tailEnd/>
          </a:ln>
        </p:spPr>
        <p:txBody>
          <a:bodyPr wrap="none" anchor="ctr"/>
          <a:lstStyle/>
          <a:p>
            <a:pPr algn="ctr"/>
            <a:r>
              <a:rPr lang="ru-RU" sz="1600">
                <a:solidFill>
                  <a:schemeClr val="bg1"/>
                </a:solidFill>
              </a:rPr>
              <a:t>Для просмотра ответа щелкните мышью</a:t>
            </a:r>
          </a:p>
        </p:txBody>
      </p:sp>
      <p:sp>
        <p:nvSpPr>
          <p:cNvPr id="4" name="Rectangle 5"/>
          <p:cNvSpPr>
            <a:spLocks noChangeArrowheads="1"/>
          </p:cNvSpPr>
          <p:nvPr/>
        </p:nvSpPr>
        <p:spPr bwMode="auto">
          <a:xfrm>
            <a:off x="611188" y="5589588"/>
            <a:ext cx="8064500" cy="647700"/>
          </a:xfrm>
          <a:prstGeom prst="rect">
            <a:avLst/>
          </a:prstGeom>
          <a:gradFill rotWithShape="1">
            <a:gsLst>
              <a:gs pos="0">
                <a:schemeClr val="hlink"/>
              </a:gs>
              <a:gs pos="50000">
                <a:schemeClr val="accent2"/>
              </a:gs>
              <a:gs pos="100000">
                <a:schemeClr val="hlink"/>
              </a:gs>
            </a:gsLst>
            <a:lin ang="5400000" scaled="1"/>
          </a:gradFill>
          <a:ln w="9525">
            <a:solidFill>
              <a:schemeClr val="folHlink"/>
            </a:solidFill>
            <a:miter lim="800000"/>
            <a:headEnd/>
            <a:tailEnd/>
          </a:ln>
        </p:spPr>
        <p:txBody>
          <a:bodyPr wrap="none" anchor="ctr"/>
          <a:lstStyle/>
          <a:p>
            <a:pPr algn="ctr"/>
            <a:r>
              <a:rPr lang="ru-RU" sz="1600">
                <a:solidFill>
                  <a:schemeClr val="bg1"/>
                </a:solidFill>
              </a:rPr>
              <a:t>Для просмотра ответа щелкните мышью</a:t>
            </a:r>
          </a:p>
        </p:txBody>
      </p:sp>
      <p:sp>
        <p:nvSpPr>
          <p:cNvPr id="34838" name="Rectangle 22"/>
          <p:cNvSpPr>
            <a:spLocks/>
          </p:cNvSpPr>
          <p:nvPr/>
        </p:nvSpPr>
        <p:spPr bwMode="auto">
          <a:xfrm>
            <a:off x="755650" y="6569075"/>
            <a:ext cx="1079500" cy="288925"/>
          </a:xfrm>
          <a:prstGeom prst="rect">
            <a:avLst/>
          </a:prstGeom>
          <a:solidFill>
            <a:schemeClr val="accent2"/>
          </a:solidFill>
          <a:ln w="9525">
            <a:noFill/>
            <a:miter lim="800000"/>
            <a:headEnd/>
            <a:tailEnd/>
          </a:ln>
        </p:spPr>
        <p:txBody>
          <a:bodyPr/>
          <a:lstStyle/>
          <a:p>
            <a:pPr marL="319088" indent="-319088" algn="ctr" eaLnBrk="0" hangingPunct="0">
              <a:lnSpc>
                <a:spcPct val="80000"/>
              </a:lnSpc>
              <a:spcBef>
                <a:spcPts val="700"/>
              </a:spcBef>
              <a:buClr>
                <a:schemeClr val="accent2"/>
              </a:buClr>
              <a:buSzPct val="60000"/>
              <a:buFont typeface="Wingdings" pitchFamily="2" charset="2"/>
              <a:buNone/>
            </a:pPr>
            <a:r>
              <a:rPr lang="en-US" sz="1600" b="1">
                <a:latin typeface="Calibri" pitchFamily="34" charset="0"/>
                <a:hlinkClick r:id="rId3" action="ppaction://hlinkfile"/>
              </a:rPr>
              <a:t>C4_1</a:t>
            </a:r>
            <a:endParaRPr lang="ru-RU" sz="1600" b="1">
              <a:latin typeface="Calibri" pitchFamily="34" charset="0"/>
            </a:endParaRPr>
          </a:p>
        </p:txBody>
      </p:sp>
      <p:sp>
        <p:nvSpPr>
          <p:cNvPr id="34839" name="Rectangle 23"/>
          <p:cNvSpPr>
            <a:spLocks/>
          </p:cNvSpPr>
          <p:nvPr/>
        </p:nvSpPr>
        <p:spPr bwMode="auto">
          <a:xfrm>
            <a:off x="2627313" y="6569075"/>
            <a:ext cx="1079500" cy="288925"/>
          </a:xfrm>
          <a:prstGeom prst="rect">
            <a:avLst/>
          </a:prstGeom>
          <a:solidFill>
            <a:schemeClr val="accent2"/>
          </a:solidFill>
          <a:ln w="9525">
            <a:noFill/>
            <a:miter lim="800000"/>
            <a:headEnd/>
            <a:tailEnd/>
          </a:ln>
        </p:spPr>
        <p:txBody>
          <a:bodyPr/>
          <a:lstStyle/>
          <a:p>
            <a:pPr marL="319088" indent="-319088" algn="ctr" eaLnBrk="0" hangingPunct="0">
              <a:lnSpc>
                <a:spcPct val="80000"/>
              </a:lnSpc>
              <a:spcBef>
                <a:spcPts val="700"/>
              </a:spcBef>
              <a:buClr>
                <a:schemeClr val="accent2"/>
              </a:buClr>
              <a:buSzPct val="60000"/>
              <a:buFont typeface="Wingdings" pitchFamily="2" charset="2"/>
              <a:buNone/>
            </a:pPr>
            <a:r>
              <a:rPr lang="en-US" sz="1600" b="1">
                <a:latin typeface="Calibri" pitchFamily="34" charset="0"/>
                <a:hlinkClick r:id="rId4" action="ppaction://hlinkfile"/>
              </a:rPr>
              <a:t>C4_2</a:t>
            </a:r>
            <a:endParaRPr lang="ru-RU" sz="1600" b="1">
              <a:latin typeface="Calibri" pitchFamily="34" charset="0"/>
            </a:endParaRPr>
          </a:p>
        </p:txBody>
      </p:sp>
      <p:sp>
        <p:nvSpPr>
          <p:cNvPr id="34840" name="Rectangle 24"/>
          <p:cNvSpPr>
            <a:spLocks/>
          </p:cNvSpPr>
          <p:nvPr/>
        </p:nvSpPr>
        <p:spPr bwMode="auto">
          <a:xfrm>
            <a:off x="5003800" y="6569075"/>
            <a:ext cx="1079500" cy="288925"/>
          </a:xfrm>
          <a:prstGeom prst="rect">
            <a:avLst/>
          </a:prstGeom>
          <a:solidFill>
            <a:schemeClr val="accent2"/>
          </a:solidFill>
          <a:ln w="9525">
            <a:noFill/>
            <a:miter lim="800000"/>
            <a:headEnd/>
            <a:tailEnd/>
          </a:ln>
        </p:spPr>
        <p:txBody>
          <a:bodyPr/>
          <a:lstStyle/>
          <a:p>
            <a:pPr marL="319088" indent="-319088" algn="ctr" eaLnBrk="0" hangingPunct="0">
              <a:lnSpc>
                <a:spcPct val="80000"/>
              </a:lnSpc>
              <a:spcBef>
                <a:spcPts val="700"/>
              </a:spcBef>
              <a:buClr>
                <a:schemeClr val="accent2"/>
              </a:buClr>
              <a:buSzPct val="60000"/>
              <a:buFont typeface="Wingdings" pitchFamily="2" charset="2"/>
              <a:buNone/>
            </a:pPr>
            <a:r>
              <a:rPr lang="en-US" sz="1600" b="1">
                <a:latin typeface="Calibri" pitchFamily="34" charset="0"/>
                <a:hlinkClick r:id="rId5" action="ppaction://hlinkfile"/>
              </a:rPr>
              <a:t>C4_3</a:t>
            </a:r>
            <a:endParaRPr lang="ru-RU" sz="1600" b="1">
              <a:latin typeface="Calibri" pitchFamily="34" charset="0"/>
            </a:endParaRPr>
          </a:p>
        </p:txBody>
      </p:sp>
      <p:sp>
        <p:nvSpPr>
          <p:cNvPr id="34841" name="Rectangle 25"/>
          <p:cNvSpPr>
            <a:spLocks/>
          </p:cNvSpPr>
          <p:nvPr/>
        </p:nvSpPr>
        <p:spPr bwMode="auto">
          <a:xfrm>
            <a:off x="7164388" y="6569075"/>
            <a:ext cx="1079500" cy="288925"/>
          </a:xfrm>
          <a:prstGeom prst="rect">
            <a:avLst/>
          </a:prstGeom>
          <a:solidFill>
            <a:schemeClr val="accent2"/>
          </a:solidFill>
          <a:ln w="9525">
            <a:noFill/>
            <a:miter lim="800000"/>
            <a:headEnd/>
            <a:tailEnd/>
          </a:ln>
        </p:spPr>
        <p:txBody>
          <a:bodyPr/>
          <a:lstStyle/>
          <a:p>
            <a:pPr marL="319088" indent="-319088" algn="ctr" eaLnBrk="0" hangingPunct="0">
              <a:lnSpc>
                <a:spcPct val="80000"/>
              </a:lnSpc>
              <a:spcBef>
                <a:spcPts val="700"/>
              </a:spcBef>
              <a:buClr>
                <a:schemeClr val="accent2"/>
              </a:buClr>
              <a:buSzPct val="60000"/>
              <a:buFont typeface="Wingdings" pitchFamily="2" charset="2"/>
              <a:buNone/>
            </a:pPr>
            <a:r>
              <a:rPr lang="en-US" sz="1600" b="1">
                <a:latin typeface="Calibri" pitchFamily="34" charset="0"/>
                <a:hlinkClick r:id="rId6" action="ppaction://hlinkfile"/>
              </a:rPr>
              <a:t>C4_4</a:t>
            </a:r>
            <a:endParaRPr lang="ru-RU" sz="1600" b="1">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3077"/>
                                        </p:tgtEl>
                                      </p:cBhvr>
                                    </p:animEffect>
                                    <p:set>
                                      <p:cBhvr>
                                        <p:cTn id="7" dur="1" fill="hold">
                                          <p:stCondLst>
                                            <p:cond delay="499"/>
                                          </p:stCondLst>
                                        </p:cTn>
                                        <p:tgtEl>
                                          <p:spTgt spid="3077"/>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3" presetClass="exit" presetSubtype="10" fill="hold" grpId="0" nodeType="clickEffect">
                                  <p:stCondLst>
                                    <p:cond delay="0"/>
                                  </p:stCondLst>
                                  <p:childTnLst>
                                    <p:animEffect transition="out" filter="blinds(horizontal)">
                                      <p:cBhvr>
                                        <p:cTn id="11" dur="500"/>
                                        <p:tgtEl>
                                          <p:spTgt spid="2"/>
                                        </p:tgtEl>
                                      </p:cBhvr>
                                    </p:animEffect>
                                    <p:set>
                                      <p:cBhvr>
                                        <p:cTn id="12" dur="1" fill="hold">
                                          <p:stCondLst>
                                            <p:cond delay="499"/>
                                          </p:stCondLst>
                                        </p:cTn>
                                        <p:tgtEl>
                                          <p:spTgt spid="2"/>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3" presetClass="exit" presetSubtype="10" fill="hold" grpId="0" nodeType="clickEffect">
                                  <p:stCondLst>
                                    <p:cond delay="0"/>
                                  </p:stCondLst>
                                  <p:childTnLst>
                                    <p:animEffect transition="out" filter="blinds(horizontal)">
                                      <p:cBhvr>
                                        <p:cTn id="16" dur="500"/>
                                        <p:tgtEl>
                                          <p:spTgt spid="3"/>
                                        </p:tgtEl>
                                      </p:cBhvr>
                                    </p:animEffect>
                                    <p:set>
                                      <p:cBhvr>
                                        <p:cTn id="17" dur="1" fill="hold">
                                          <p:stCondLst>
                                            <p:cond delay="499"/>
                                          </p:stCondLst>
                                        </p:cTn>
                                        <p:tgtEl>
                                          <p:spTgt spid="3"/>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3" presetClass="exit" presetSubtype="10" fill="hold" grpId="0" nodeType="clickEffect">
                                  <p:stCondLst>
                                    <p:cond delay="0"/>
                                  </p:stCondLst>
                                  <p:childTnLst>
                                    <p:animEffect transition="out" filter="blinds(horizontal)">
                                      <p:cBhvr>
                                        <p:cTn id="21" dur="500"/>
                                        <p:tgtEl>
                                          <p:spTgt spid="4"/>
                                        </p:tgtEl>
                                      </p:cBhvr>
                                    </p:animEffect>
                                    <p:set>
                                      <p:cBhvr>
                                        <p:cTn id="22"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animBg="1"/>
      <p:bldP spid="2" grpId="0" animBg="1"/>
      <p:bldP spid="3" grpId="0" animBg="1"/>
      <p:bldP spid="4"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Номер слайда 22"/>
          <p:cNvSpPr>
            <a:spLocks noGrp="1"/>
          </p:cNvSpPr>
          <p:nvPr>
            <p:ph type="sldNum" sz="quarter" idx="12"/>
          </p:nvPr>
        </p:nvSpPr>
        <p:spPr/>
        <p:txBody>
          <a:bodyPr>
            <a:normAutofit fontScale="85000" lnSpcReduction="20000"/>
          </a:bodyPr>
          <a:lstStyle/>
          <a:p>
            <a:pPr>
              <a:defRPr/>
            </a:pPr>
            <a:fld id="{64BB3DB3-851B-4A37-8B32-C68ECA9D4A31}" type="slidenum">
              <a:rPr lang="ru-RU"/>
              <a:pPr>
                <a:defRPr/>
              </a:pPr>
              <a:t>23</a:t>
            </a:fld>
            <a:endParaRPr lang="ru-RU"/>
          </a:p>
        </p:txBody>
      </p:sp>
      <p:sp>
        <p:nvSpPr>
          <p:cNvPr id="80898" name="Rectangle 2"/>
          <p:cNvSpPr>
            <a:spLocks noGrp="1" noChangeArrowheads="1"/>
          </p:cNvSpPr>
          <p:nvPr>
            <p:ph type="title"/>
          </p:nvPr>
        </p:nvSpPr>
        <p:spPr>
          <a:xfrm>
            <a:off x="1042988" y="476250"/>
            <a:ext cx="7129462" cy="373063"/>
          </a:xfrm>
        </p:spPr>
        <p:txBody>
          <a:bodyPr>
            <a:normAutofit fontScale="90000"/>
          </a:bodyPr>
          <a:lstStyle/>
          <a:p>
            <a:pPr algn="ctr" eaLnBrk="1" hangingPunct="1"/>
            <a:r>
              <a:rPr lang="ru-RU" sz="2800" b="1" smtClean="0">
                <a:solidFill>
                  <a:srgbClr val="8A2E4E"/>
                </a:solidFill>
                <a:latin typeface="Arial" charset="0"/>
              </a:rPr>
              <a:t>4а. Задачи для самостоятельного решения</a:t>
            </a:r>
          </a:p>
        </p:txBody>
      </p:sp>
      <p:sp>
        <p:nvSpPr>
          <p:cNvPr id="80899" name="Rectangle 3"/>
          <p:cNvSpPr>
            <a:spLocks noGrp="1" noChangeArrowheads="1"/>
          </p:cNvSpPr>
          <p:nvPr>
            <p:ph sz="quarter" idx="1"/>
          </p:nvPr>
        </p:nvSpPr>
        <p:spPr>
          <a:xfrm>
            <a:off x="611188" y="1700213"/>
            <a:ext cx="8281987" cy="4897437"/>
          </a:xfrm>
        </p:spPr>
        <p:txBody>
          <a:bodyPr>
            <a:normAutofit/>
          </a:bodyPr>
          <a:lstStyle/>
          <a:p>
            <a:pPr marL="447675" indent="-447675" eaLnBrk="1" hangingPunct="1">
              <a:lnSpc>
                <a:spcPct val="70000"/>
              </a:lnSpc>
              <a:buFontTx/>
              <a:buNone/>
            </a:pPr>
            <a:r>
              <a:rPr lang="ru-RU" sz="1600" smtClean="0">
                <a:latin typeface="Verdana" pitchFamily="34" charset="0"/>
              </a:rPr>
              <a:t>4.5. Дано десятичное число. Определить, сколько нулей и единиц в его двоичном представлении. </a:t>
            </a:r>
          </a:p>
          <a:p>
            <a:pPr marL="447675" indent="-447675" eaLnBrk="1" hangingPunct="1">
              <a:lnSpc>
                <a:spcPct val="70000"/>
              </a:lnSpc>
              <a:buFontTx/>
              <a:buNone/>
            </a:pPr>
            <a:r>
              <a:rPr lang="en-US" sz="1600" smtClean="0">
                <a:latin typeface="Verdana" pitchFamily="34" charset="0"/>
              </a:rPr>
              <a:t>	</a:t>
            </a:r>
            <a:r>
              <a:rPr lang="ru-RU" sz="1600" b="1" smtClean="0">
                <a:latin typeface="Verdana" pitchFamily="34" charset="0"/>
              </a:rPr>
              <a:t>Алгоритм.</a:t>
            </a:r>
            <a:r>
              <a:rPr lang="ru-RU" sz="1600" smtClean="0">
                <a:latin typeface="Verdana" pitchFamily="34" charset="0"/>
              </a:rPr>
              <a:t> </a:t>
            </a:r>
            <a:r>
              <a:rPr lang="ru-RU" sz="1600" i="1" smtClean="0">
                <a:latin typeface="Verdana" pitchFamily="34" charset="0"/>
              </a:rPr>
              <a:t>Применить алгоритм перевода числа из 10 СС в 2 СС. В цикле делим число на 2 до тех пор, пока оно не станет равным нулю, при этом подсчитываем количество остатков равных 1 и 0.</a:t>
            </a:r>
            <a:endParaRPr lang="ru-RU" sz="1600" smtClean="0">
              <a:latin typeface="Verdana" pitchFamily="34" charset="0"/>
            </a:endParaRPr>
          </a:p>
          <a:p>
            <a:pPr marL="447675" indent="-447675" eaLnBrk="1" hangingPunct="1">
              <a:lnSpc>
                <a:spcPct val="70000"/>
              </a:lnSpc>
              <a:buFontTx/>
              <a:buNone/>
            </a:pPr>
            <a:endParaRPr lang="ru-RU" sz="1600" smtClean="0">
              <a:latin typeface="Verdana" pitchFamily="34" charset="0"/>
            </a:endParaRPr>
          </a:p>
          <a:p>
            <a:pPr marL="447675" indent="-447675" eaLnBrk="1" hangingPunct="1">
              <a:lnSpc>
                <a:spcPct val="70000"/>
              </a:lnSpc>
              <a:buFontTx/>
              <a:buNone/>
            </a:pPr>
            <a:r>
              <a:rPr lang="ru-RU" sz="1600" smtClean="0">
                <a:latin typeface="Verdana" pitchFamily="34" charset="0"/>
              </a:rPr>
              <a:t>4.6. </a:t>
            </a:r>
            <a:r>
              <a:rPr lang="ru-RU" sz="1600" b="1" i="1" smtClean="0">
                <a:latin typeface="Verdana" pitchFamily="34" charset="0"/>
              </a:rPr>
              <a:t> </a:t>
            </a:r>
            <a:r>
              <a:rPr lang="ru-RU" sz="1600" smtClean="0">
                <a:latin typeface="Verdana" pitchFamily="34" charset="0"/>
              </a:rPr>
              <a:t>Вычислить </a:t>
            </a:r>
            <a:r>
              <a:rPr lang="en-US" sz="1600" smtClean="0">
                <a:latin typeface="Verdana" pitchFamily="34" charset="0"/>
              </a:rPr>
              <a:t>s</a:t>
            </a:r>
            <a:r>
              <a:rPr lang="ru-RU" sz="1600" smtClean="0">
                <a:latin typeface="Verdana" pitchFamily="34" charset="0"/>
              </a:rPr>
              <a:t>=</a:t>
            </a:r>
            <a:r>
              <a:rPr lang="en-US" sz="1600" smtClean="0">
                <a:latin typeface="Verdana" pitchFamily="34" charset="0"/>
              </a:rPr>
              <a:t>x</a:t>
            </a:r>
            <a:r>
              <a:rPr lang="ru-RU" sz="1600" smtClean="0">
                <a:latin typeface="Verdana" pitchFamily="34" charset="0"/>
              </a:rPr>
              <a:t>/1! + </a:t>
            </a:r>
            <a:r>
              <a:rPr lang="en-US" sz="1600" smtClean="0">
                <a:latin typeface="Verdana" pitchFamily="34" charset="0"/>
              </a:rPr>
              <a:t>x</a:t>
            </a:r>
            <a:r>
              <a:rPr lang="ru-RU" sz="1600" smtClean="0">
                <a:latin typeface="Verdana" pitchFamily="34" charset="0"/>
              </a:rPr>
              <a:t>/2! + </a:t>
            </a:r>
            <a:r>
              <a:rPr lang="en-US" sz="1600" smtClean="0">
                <a:latin typeface="Verdana" pitchFamily="34" charset="0"/>
              </a:rPr>
              <a:t>x</a:t>
            </a:r>
            <a:r>
              <a:rPr lang="ru-RU" sz="1600" smtClean="0">
                <a:latin typeface="Verdana" pitchFamily="34" charset="0"/>
              </a:rPr>
              <a:t>/3! + .. + </a:t>
            </a:r>
            <a:r>
              <a:rPr lang="en-US" sz="1600" smtClean="0">
                <a:latin typeface="Verdana" pitchFamily="34" charset="0"/>
              </a:rPr>
              <a:t>x</a:t>
            </a:r>
            <a:r>
              <a:rPr lang="ru-RU" sz="1600" smtClean="0">
                <a:latin typeface="Verdana" pitchFamily="34" charset="0"/>
              </a:rPr>
              <a:t>/</a:t>
            </a:r>
            <a:r>
              <a:rPr lang="en-US" sz="1600" smtClean="0">
                <a:latin typeface="Verdana" pitchFamily="34" charset="0"/>
              </a:rPr>
              <a:t>n</a:t>
            </a:r>
            <a:r>
              <a:rPr lang="ru-RU" sz="1600" smtClean="0">
                <a:latin typeface="Verdana" pitchFamily="34" charset="0"/>
              </a:rPr>
              <a:t>!</a:t>
            </a:r>
            <a:r>
              <a:rPr lang="en-US" sz="1600" smtClean="0">
                <a:latin typeface="Verdana" pitchFamily="34" charset="0"/>
              </a:rPr>
              <a:t>.</a:t>
            </a:r>
            <a:endParaRPr lang="ru-RU" sz="1600" smtClean="0">
              <a:latin typeface="Verdana" pitchFamily="34" charset="0"/>
            </a:endParaRPr>
          </a:p>
          <a:p>
            <a:pPr marL="447675" indent="-447675" eaLnBrk="1" hangingPunct="1">
              <a:lnSpc>
                <a:spcPct val="70000"/>
              </a:lnSpc>
              <a:buFontTx/>
              <a:buNone/>
            </a:pPr>
            <a:endParaRPr lang="ru-RU" sz="1600" smtClean="0">
              <a:latin typeface="Verdana" pitchFamily="34" charset="0"/>
            </a:endParaRPr>
          </a:p>
          <a:p>
            <a:pPr marL="447675" indent="-447675" eaLnBrk="1" hangingPunct="1">
              <a:lnSpc>
                <a:spcPct val="70000"/>
              </a:lnSpc>
              <a:buFontTx/>
              <a:buNone/>
            </a:pPr>
            <a:r>
              <a:rPr lang="ru-RU" sz="1600" smtClean="0">
                <a:latin typeface="Verdana" pitchFamily="34" charset="0"/>
              </a:rPr>
              <a:t>	</a:t>
            </a:r>
            <a:r>
              <a:rPr lang="ru-RU" sz="1600" b="1" smtClean="0">
                <a:latin typeface="Verdana" pitchFamily="34" charset="0"/>
              </a:rPr>
              <a:t>Алгоритм.</a:t>
            </a:r>
            <a:r>
              <a:rPr lang="ru-RU" sz="1600" smtClean="0">
                <a:latin typeface="Verdana" pitchFamily="34" charset="0"/>
              </a:rPr>
              <a:t> </a:t>
            </a:r>
            <a:r>
              <a:rPr lang="ru-RU" sz="1600" i="1" smtClean="0">
                <a:latin typeface="Verdana" pitchFamily="34" charset="0"/>
              </a:rPr>
              <a:t>Применить алгоритм суммирования, рекурсию и алгоритм задачи 4.2.</a:t>
            </a:r>
            <a:endParaRPr lang="en-US" sz="1600" smtClean="0">
              <a:latin typeface="Verdana" pitchFamily="34" charset="0"/>
            </a:endParaRPr>
          </a:p>
          <a:p>
            <a:pPr marL="447675" indent="-447675" eaLnBrk="1" hangingPunct="1">
              <a:lnSpc>
                <a:spcPct val="70000"/>
              </a:lnSpc>
              <a:buFontTx/>
              <a:buNone/>
            </a:pPr>
            <a:endParaRPr lang="ru-RU" sz="1600" smtClean="0">
              <a:latin typeface="Verdana" pitchFamily="34" charset="0"/>
            </a:endParaRPr>
          </a:p>
          <a:p>
            <a:pPr marL="447675" indent="-447675" eaLnBrk="1" hangingPunct="1">
              <a:lnSpc>
                <a:spcPct val="70000"/>
              </a:lnSpc>
              <a:buFontTx/>
              <a:buNone/>
            </a:pPr>
            <a:r>
              <a:rPr lang="ru-RU" sz="1600" smtClean="0">
                <a:latin typeface="Verdana" pitchFamily="34" charset="0"/>
              </a:rPr>
              <a:t>4.7. Напишите программу, которая  находит произведение двух наибольших чисел из последовательности натуральных чисел. Программа получает на вход  натуральные числа, количество введённых чисел не известно, последовательность чисел заканчивается числом 0. Количество чисел не превышает 1000. Введённые числа  не превышают 30 000.</a:t>
            </a:r>
            <a:endParaRPr lang="en-US" sz="1600" smtClean="0">
              <a:latin typeface="Verdana" pitchFamily="34" charset="0"/>
            </a:endParaRPr>
          </a:p>
          <a:p>
            <a:pPr marL="447675" indent="-447675" eaLnBrk="1" hangingPunct="1">
              <a:lnSpc>
                <a:spcPct val="70000"/>
              </a:lnSpc>
              <a:buFontTx/>
              <a:buNone/>
            </a:pPr>
            <a:r>
              <a:rPr lang="en-US" sz="1600" smtClean="0">
                <a:latin typeface="Verdana" pitchFamily="34" charset="0"/>
              </a:rPr>
              <a:t>      </a:t>
            </a:r>
          </a:p>
          <a:p>
            <a:pPr marL="447675" indent="-447675" eaLnBrk="1" hangingPunct="1">
              <a:lnSpc>
                <a:spcPct val="70000"/>
              </a:lnSpc>
              <a:buFontTx/>
              <a:buNone/>
            </a:pPr>
            <a:r>
              <a:rPr lang="en-US" sz="1600" smtClean="0">
                <a:latin typeface="Verdana" pitchFamily="34" charset="0"/>
              </a:rPr>
              <a:t>      </a:t>
            </a:r>
            <a:r>
              <a:rPr lang="ru-RU" sz="1600" b="1" smtClean="0">
                <a:latin typeface="Verdana" pitchFamily="34" charset="0"/>
              </a:rPr>
              <a:t>Алгоритм.</a:t>
            </a:r>
            <a:r>
              <a:rPr lang="ru-RU" sz="1600" smtClean="0">
                <a:latin typeface="Verdana" pitchFamily="34" charset="0"/>
              </a:rPr>
              <a:t> </a:t>
            </a:r>
            <a:r>
              <a:rPr lang="ru-RU" sz="1600" i="1" smtClean="0">
                <a:latin typeface="Verdana" pitchFamily="34" charset="0"/>
              </a:rPr>
              <a:t>По условию задачи числа натуральные, поэтому в начале </a:t>
            </a:r>
            <a:r>
              <a:rPr lang="en-US" sz="1600" i="1" smtClean="0">
                <a:latin typeface="Verdana" pitchFamily="34" charset="0"/>
              </a:rPr>
              <a:t>max</a:t>
            </a:r>
            <a:r>
              <a:rPr lang="ru-RU" sz="1600" i="1" smtClean="0">
                <a:latin typeface="Verdana" pitchFamily="34" charset="0"/>
              </a:rPr>
              <a:t>1=</a:t>
            </a:r>
            <a:r>
              <a:rPr lang="en-US" sz="1600" i="1" smtClean="0">
                <a:latin typeface="Verdana" pitchFamily="34" charset="0"/>
              </a:rPr>
              <a:t>max</a:t>
            </a:r>
            <a:r>
              <a:rPr lang="ru-RU" sz="1600" i="1" smtClean="0">
                <a:latin typeface="Verdana" pitchFamily="34" charset="0"/>
              </a:rPr>
              <a:t>2=0.Числа вводим до тех пор, пока вводимое число станет =0. Если вводимое число </a:t>
            </a:r>
            <a:r>
              <a:rPr lang="en-US" sz="1600" i="1" smtClean="0">
                <a:latin typeface="Verdana" pitchFamily="34" charset="0"/>
              </a:rPr>
              <a:t>a</a:t>
            </a:r>
            <a:r>
              <a:rPr lang="ru-RU" sz="1600" i="1" smtClean="0">
                <a:latin typeface="Verdana" pitchFamily="34" charset="0"/>
              </a:rPr>
              <a:t> &gt; </a:t>
            </a:r>
            <a:r>
              <a:rPr lang="en-US" sz="1600" i="1" smtClean="0">
                <a:latin typeface="Verdana" pitchFamily="34" charset="0"/>
              </a:rPr>
              <a:t>max</a:t>
            </a:r>
            <a:r>
              <a:rPr lang="ru-RU" sz="1600" i="1" smtClean="0">
                <a:latin typeface="Verdana" pitchFamily="34" charset="0"/>
              </a:rPr>
              <a:t>1, то заменяем </a:t>
            </a:r>
            <a:r>
              <a:rPr lang="en-US" sz="1600" i="1" smtClean="0">
                <a:latin typeface="Verdana" pitchFamily="34" charset="0"/>
              </a:rPr>
              <a:t>max</a:t>
            </a:r>
            <a:r>
              <a:rPr lang="ru-RU" sz="1600" i="1" smtClean="0">
                <a:latin typeface="Verdana" pitchFamily="34" charset="0"/>
              </a:rPr>
              <a:t>2  на </a:t>
            </a:r>
            <a:r>
              <a:rPr lang="en-US" sz="1600" i="1" smtClean="0">
                <a:latin typeface="Verdana" pitchFamily="34" charset="0"/>
              </a:rPr>
              <a:t>max</a:t>
            </a:r>
            <a:r>
              <a:rPr lang="ru-RU" sz="1600" i="1" smtClean="0">
                <a:latin typeface="Verdana" pitchFamily="34" charset="0"/>
              </a:rPr>
              <a:t>1, </a:t>
            </a:r>
            <a:r>
              <a:rPr lang="en-US" sz="1600" i="1" smtClean="0">
                <a:latin typeface="Verdana" pitchFamily="34" charset="0"/>
              </a:rPr>
              <a:t>a max</a:t>
            </a:r>
            <a:r>
              <a:rPr lang="ru-RU" sz="1600" i="1" smtClean="0">
                <a:latin typeface="Verdana" pitchFamily="34" charset="0"/>
              </a:rPr>
              <a:t>1=</a:t>
            </a:r>
            <a:r>
              <a:rPr lang="en-US" sz="1600" i="1" smtClean="0">
                <a:latin typeface="Verdana" pitchFamily="34" charset="0"/>
              </a:rPr>
              <a:t>a</a:t>
            </a:r>
            <a:r>
              <a:rPr lang="ru-RU" sz="1600" i="1" smtClean="0">
                <a:latin typeface="Verdana" pitchFamily="34" charset="0"/>
              </a:rPr>
              <a:t>. </a:t>
            </a:r>
            <a:r>
              <a:rPr lang="ru-RU" sz="1600" b="1" i="1" smtClean="0">
                <a:latin typeface="Verdana" pitchFamily="34" charset="0"/>
              </a:rPr>
              <a:t>Особенность</a:t>
            </a:r>
            <a:r>
              <a:rPr lang="ru-RU" sz="1600" i="1" smtClean="0">
                <a:latin typeface="Verdana" pitchFamily="34" charset="0"/>
              </a:rPr>
              <a:t> –  вводимое число м.б. </a:t>
            </a:r>
            <a:r>
              <a:rPr lang="en-US" sz="1600" i="1" smtClean="0">
                <a:latin typeface="Verdana" pitchFamily="34" charset="0"/>
              </a:rPr>
              <a:t>&lt;</a:t>
            </a:r>
            <a:r>
              <a:rPr lang="ru-RU" sz="1600" i="1" smtClean="0">
                <a:latin typeface="Verdana" pitchFamily="34" charset="0"/>
              </a:rPr>
              <a:t> </a:t>
            </a:r>
            <a:r>
              <a:rPr lang="en-US" sz="1600" i="1" smtClean="0">
                <a:latin typeface="Verdana" pitchFamily="34" charset="0"/>
              </a:rPr>
              <a:t>max</a:t>
            </a:r>
            <a:r>
              <a:rPr lang="ru-RU" sz="1600" i="1" smtClean="0">
                <a:latin typeface="Verdana" pitchFamily="34" charset="0"/>
              </a:rPr>
              <a:t>1, но </a:t>
            </a:r>
            <a:r>
              <a:rPr lang="en-US" sz="1600" i="1" smtClean="0">
                <a:latin typeface="Verdana" pitchFamily="34" charset="0"/>
              </a:rPr>
              <a:t>&gt;</a:t>
            </a:r>
            <a:r>
              <a:rPr lang="ru-RU" sz="1600" i="1" smtClean="0">
                <a:latin typeface="Verdana" pitchFamily="34" charset="0"/>
              </a:rPr>
              <a:t> </a:t>
            </a:r>
            <a:r>
              <a:rPr lang="en-US" sz="1600" i="1" smtClean="0">
                <a:latin typeface="Verdana" pitchFamily="34" charset="0"/>
              </a:rPr>
              <a:t>max</a:t>
            </a:r>
            <a:r>
              <a:rPr lang="ru-RU" sz="1600" i="1" smtClean="0">
                <a:latin typeface="Verdana" pitchFamily="34" charset="0"/>
              </a:rPr>
              <a:t>2, поэтому нужно заменять </a:t>
            </a:r>
            <a:r>
              <a:rPr lang="en-US" sz="1600" i="1" smtClean="0">
                <a:latin typeface="Verdana" pitchFamily="34" charset="0"/>
              </a:rPr>
              <a:t>max</a:t>
            </a:r>
            <a:r>
              <a:rPr lang="ru-RU" sz="1600" i="1" smtClean="0">
                <a:latin typeface="Verdana" pitchFamily="34" charset="0"/>
              </a:rPr>
              <a:t>2 на это число.</a:t>
            </a:r>
            <a:r>
              <a:rPr lang="ru-RU" sz="1600" smtClean="0">
                <a:latin typeface="Verdana" pitchFamily="34" charset="0"/>
              </a:rPr>
              <a:t> </a:t>
            </a:r>
          </a:p>
        </p:txBody>
      </p:sp>
      <p:sp>
        <p:nvSpPr>
          <p:cNvPr id="35849" name="AutoShape 9">
            <a:hlinkClick r:id="rId2" action="ppaction://hlinksldjump" highlightClick="1"/>
          </p:cNvPr>
          <p:cNvSpPr>
            <a:spLocks noChangeArrowheads="1"/>
          </p:cNvSpPr>
          <p:nvPr/>
        </p:nvSpPr>
        <p:spPr bwMode="auto">
          <a:xfrm>
            <a:off x="8748713" y="6497638"/>
            <a:ext cx="395287" cy="360362"/>
          </a:xfrm>
          <a:prstGeom prst="actionButtonReturn">
            <a:avLst/>
          </a:prstGeom>
          <a:solidFill>
            <a:schemeClr val="accent1"/>
          </a:solidFill>
          <a:ln w="9525">
            <a:noFill/>
            <a:miter lim="800000"/>
            <a:headEnd/>
            <a:tailEnd/>
          </a:ln>
          <a:effectLst/>
        </p:spPr>
        <p:txBody>
          <a:bodyPr wrap="none" anchor="ctr"/>
          <a:lstStyle/>
          <a:p>
            <a:endParaRPr lang="ru-RU"/>
          </a:p>
        </p:txBody>
      </p:sp>
      <p:sp>
        <p:nvSpPr>
          <p:cNvPr id="3077" name="Rectangle 5"/>
          <p:cNvSpPr>
            <a:spLocks noChangeArrowheads="1"/>
          </p:cNvSpPr>
          <p:nvPr/>
        </p:nvSpPr>
        <p:spPr bwMode="auto">
          <a:xfrm>
            <a:off x="1116013" y="2133600"/>
            <a:ext cx="7704137" cy="719138"/>
          </a:xfrm>
          <a:prstGeom prst="rect">
            <a:avLst/>
          </a:prstGeom>
          <a:gradFill rotWithShape="1">
            <a:gsLst>
              <a:gs pos="0">
                <a:schemeClr val="hlink"/>
              </a:gs>
              <a:gs pos="50000">
                <a:schemeClr val="accent2"/>
              </a:gs>
              <a:gs pos="100000">
                <a:schemeClr val="hlink"/>
              </a:gs>
            </a:gsLst>
            <a:lin ang="5400000" scaled="1"/>
          </a:gradFill>
          <a:ln w="9525">
            <a:solidFill>
              <a:schemeClr val="folHlink"/>
            </a:solidFill>
            <a:miter lim="800000"/>
            <a:headEnd/>
            <a:tailEnd/>
          </a:ln>
        </p:spPr>
        <p:txBody>
          <a:bodyPr wrap="none" anchor="ctr"/>
          <a:lstStyle/>
          <a:p>
            <a:pPr algn="ctr"/>
            <a:r>
              <a:rPr lang="ru-RU" sz="1600">
                <a:solidFill>
                  <a:schemeClr val="bg1"/>
                </a:solidFill>
              </a:rPr>
              <a:t>Для просмотра ответа щелкните мышью</a:t>
            </a:r>
          </a:p>
        </p:txBody>
      </p:sp>
      <p:sp>
        <p:nvSpPr>
          <p:cNvPr id="2" name="Rectangle 5"/>
          <p:cNvSpPr>
            <a:spLocks noChangeArrowheads="1"/>
          </p:cNvSpPr>
          <p:nvPr/>
        </p:nvSpPr>
        <p:spPr bwMode="auto">
          <a:xfrm>
            <a:off x="1116013" y="3357563"/>
            <a:ext cx="7632700" cy="647700"/>
          </a:xfrm>
          <a:prstGeom prst="rect">
            <a:avLst/>
          </a:prstGeom>
          <a:gradFill rotWithShape="1">
            <a:gsLst>
              <a:gs pos="0">
                <a:schemeClr val="hlink"/>
              </a:gs>
              <a:gs pos="50000">
                <a:schemeClr val="accent2"/>
              </a:gs>
              <a:gs pos="100000">
                <a:schemeClr val="hlink"/>
              </a:gs>
            </a:gsLst>
            <a:lin ang="5400000" scaled="1"/>
          </a:gradFill>
          <a:ln w="9525">
            <a:solidFill>
              <a:schemeClr val="folHlink"/>
            </a:solidFill>
            <a:miter lim="800000"/>
            <a:headEnd/>
            <a:tailEnd/>
          </a:ln>
        </p:spPr>
        <p:txBody>
          <a:bodyPr wrap="none" anchor="ctr"/>
          <a:lstStyle/>
          <a:p>
            <a:pPr algn="ctr"/>
            <a:r>
              <a:rPr lang="ru-RU" sz="1600">
                <a:solidFill>
                  <a:schemeClr val="bg1"/>
                </a:solidFill>
              </a:rPr>
              <a:t>Для просмотра ответа щелкните мышью</a:t>
            </a:r>
          </a:p>
        </p:txBody>
      </p:sp>
      <p:sp>
        <p:nvSpPr>
          <p:cNvPr id="3" name="Rectangle 5"/>
          <p:cNvSpPr>
            <a:spLocks noChangeArrowheads="1"/>
          </p:cNvSpPr>
          <p:nvPr/>
        </p:nvSpPr>
        <p:spPr bwMode="auto">
          <a:xfrm>
            <a:off x="1042988" y="5516563"/>
            <a:ext cx="7705725" cy="1081087"/>
          </a:xfrm>
          <a:prstGeom prst="rect">
            <a:avLst/>
          </a:prstGeom>
          <a:gradFill rotWithShape="1">
            <a:gsLst>
              <a:gs pos="0">
                <a:schemeClr val="hlink"/>
              </a:gs>
              <a:gs pos="50000">
                <a:schemeClr val="accent2"/>
              </a:gs>
              <a:gs pos="100000">
                <a:schemeClr val="hlink"/>
              </a:gs>
            </a:gsLst>
            <a:lin ang="5400000" scaled="1"/>
          </a:gradFill>
          <a:ln w="9525">
            <a:solidFill>
              <a:schemeClr val="folHlink"/>
            </a:solidFill>
            <a:miter lim="800000"/>
            <a:headEnd/>
            <a:tailEnd/>
          </a:ln>
        </p:spPr>
        <p:txBody>
          <a:bodyPr wrap="none" anchor="ctr"/>
          <a:lstStyle/>
          <a:p>
            <a:pPr algn="ctr"/>
            <a:r>
              <a:rPr lang="ru-RU" sz="1600">
                <a:solidFill>
                  <a:schemeClr val="bg1"/>
                </a:solidFill>
              </a:rPr>
              <a:t>Для просмотра ответа щелкните мышью</a:t>
            </a:r>
          </a:p>
        </p:txBody>
      </p:sp>
      <p:sp>
        <p:nvSpPr>
          <p:cNvPr id="35859" name="Rectangle 19"/>
          <p:cNvSpPr>
            <a:spLocks/>
          </p:cNvSpPr>
          <p:nvPr/>
        </p:nvSpPr>
        <p:spPr bwMode="auto">
          <a:xfrm>
            <a:off x="0" y="1700213"/>
            <a:ext cx="649288" cy="288925"/>
          </a:xfrm>
          <a:prstGeom prst="rect">
            <a:avLst/>
          </a:prstGeom>
          <a:solidFill>
            <a:schemeClr val="accent2"/>
          </a:solidFill>
          <a:ln w="9525">
            <a:noFill/>
            <a:miter lim="800000"/>
            <a:headEnd/>
            <a:tailEnd/>
          </a:ln>
        </p:spPr>
        <p:txBody>
          <a:bodyPr/>
          <a:lstStyle/>
          <a:p>
            <a:pPr marL="319088" indent="-319088" algn="ctr" eaLnBrk="0" hangingPunct="0">
              <a:lnSpc>
                <a:spcPct val="80000"/>
              </a:lnSpc>
              <a:spcBef>
                <a:spcPts val="700"/>
              </a:spcBef>
              <a:buClr>
                <a:schemeClr val="accent2"/>
              </a:buClr>
              <a:buSzPct val="60000"/>
              <a:buFont typeface="Wingdings" pitchFamily="2" charset="2"/>
              <a:buNone/>
            </a:pPr>
            <a:r>
              <a:rPr lang="en-US" sz="1600" b="1">
                <a:latin typeface="Calibri" pitchFamily="34" charset="0"/>
                <a:hlinkClick r:id="rId3" action="ppaction://hlinkfile"/>
              </a:rPr>
              <a:t>C4_5</a:t>
            </a:r>
            <a:endParaRPr lang="ru-RU" sz="1600" b="1">
              <a:latin typeface="Calibri" pitchFamily="34" charset="0"/>
            </a:endParaRPr>
          </a:p>
        </p:txBody>
      </p:sp>
      <p:sp>
        <p:nvSpPr>
          <p:cNvPr id="35860" name="Rectangle 20"/>
          <p:cNvSpPr>
            <a:spLocks/>
          </p:cNvSpPr>
          <p:nvPr/>
        </p:nvSpPr>
        <p:spPr bwMode="auto">
          <a:xfrm>
            <a:off x="0" y="2997200"/>
            <a:ext cx="611188" cy="288925"/>
          </a:xfrm>
          <a:prstGeom prst="rect">
            <a:avLst/>
          </a:prstGeom>
          <a:solidFill>
            <a:schemeClr val="accent2"/>
          </a:solidFill>
          <a:ln w="9525">
            <a:noFill/>
            <a:miter lim="800000"/>
            <a:headEnd/>
            <a:tailEnd/>
          </a:ln>
        </p:spPr>
        <p:txBody>
          <a:bodyPr/>
          <a:lstStyle/>
          <a:p>
            <a:pPr marL="319088" indent="-319088" algn="ctr" eaLnBrk="0" hangingPunct="0">
              <a:lnSpc>
                <a:spcPct val="80000"/>
              </a:lnSpc>
              <a:spcBef>
                <a:spcPts val="700"/>
              </a:spcBef>
              <a:buClr>
                <a:schemeClr val="accent2"/>
              </a:buClr>
              <a:buSzPct val="60000"/>
              <a:buFont typeface="Wingdings" pitchFamily="2" charset="2"/>
              <a:buNone/>
            </a:pPr>
            <a:r>
              <a:rPr lang="en-US" sz="1600" b="1">
                <a:latin typeface="Calibri" pitchFamily="34" charset="0"/>
                <a:hlinkClick r:id="rId4" action="ppaction://hlinkfile"/>
              </a:rPr>
              <a:t>C4_6</a:t>
            </a:r>
            <a:endParaRPr lang="ru-RU" sz="1600" b="1">
              <a:latin typeface="Calibri" pitchFamily="34" charset="0"/>
            </a:endParaRPr>
          </a:p>
        </p:txBody>
      </p:sp>
      <p:sp>
        <p:nvSpPr>
          <p:cNvPr id="35861" name="Rectangle 21"/>
          <p:cNvSpPr>
            <a:spLocks/>
          </p:cNvSpPr>
          <p:nvPr/>
        </p:nvSpPr>
        <p:spPr bwMode="auto">
          <a:xfrm>
            <a:off x="0" y="4221163"/>
            <a:ext cx="611188" cy="288925"/>
          </a:xfrm>
          <a:prstGeom prst="rect">
            <a:avLst/>
          </a:prstGeom>
          <a:solidFill>
            <a:schemeClr val="accent2"/>
          </a:solidFill>
          <a:ln w="9525">
            <a:noFill/>
            <a:miter lim="800000"/>
            <a:headEnd/>
            <a:tailEnd/>
          </a:ln>
        </p:spPr>
        <p:txBody>
          <a:bodyPr/>
          <a:lstStyle/>
          <a:p>
            <a:pPr marL="319088" indent="-319088" algn="ctr" eaLnBrk="0" hangingPunct="0">
              <a:lnSpc>
                <a:spcPct val="80000"/>
              </a:lnSpc>
              <a:spcBef>
                <a:spcPts val="700"/>
              </a:spcBef>
              <a:buClr>
                <a:schemeClr val="accent2"/>
              </a:buClr>
              <a:buSzPct val="60000"/>
              <a:buFont typeface="Wingdings" pitchFamily="2" charset="2"/>
              <a:buNone/>
            </a:pPr>
            <a:r>
              <a:rPr lang="en-US" sz="1600" b="1">
                <a:latin typeface="Calibri" pitchFamily="34" charset="0"/>
                <a:hlinkClick r:id="rId5" action="ppaction://hlinkfile"/>
              </a:rPr>
              <a:t>C4_7</a:t>
            </a:r>
            <a:endParaRPr lang="ru-RU" sz="1600" b="1">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3077"/>
                                        </p:tgtEl>
                                      </p:cBhvr>
                                    </p:animEffect>
                                    <p:set>
                                      <p:cBhvr>
                                        <p:cTn id="7" dur="1" fill="hold">
                                          <p:stCondLst>
                                            <p:cond delay="499"/>
                                          </p:stCondLst>
                                        </p:cTn>
                                        <p:tgtEl>
                                          <p:spTgt spid="3077"/>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3" presetClass="exit" presetSubtype="10" fill="hold" grpId="0" nodeType="clickEffect">
                                  <p:stCondLst>
                                    <p:cond delay="0"/>
                                  </p:stCondLst>
                                  <p:childTnLst>
                                    <p:animEffect transition="out" filter="blinds(horizontal)">
                                      <p:cBhvr>
                                        <p:cTn id="11" dur="500"/>
                                        <p:tgtEl>
                                          <p:spTgt spid="2"/>
                                        </p:tgtEl>
                                      </p:cBhvr>
                                    </p:animEffect>
                                    <p:set>
                                      <p:cBhvr>
                                        <p:cTn id="12" dur="1" fill="hold">
                                          <p:stCondLst>
                                            <p:cond delay="499"/>
                                          </p:stCondLst>
                                        </p:cTn>
                                        <p:tgtEl>
                                          <p:spTgt spid="2"/>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3" presetClass="exit" presetSubtype="10" fill="hold" grpId="0" nodeType="clickEffect">
                                  <p:stCondLst>
                                    <p:cond delay="0"/>
                                  </p:stCondLst>
                                  <p:childTnLst>
                                    <p:animEffect transition="out" filter="blinds(horizontal)">
                                      <p:cBhvr>
                                        <p:cTn id="16" dur="500"/>
                                        <p:tgtEl>
                                          <p:spTgt spid="3"/>
                                        </p:tgtEl>
                                      </p:cBhvr>
                                    </p:animEffect>
                                    <p:set>
                                      <p:cBhvr>
                                        <p:cTn id="17" dur="1" fill="hold">
                                          <p:stCondLst>
                                            <p:cond delay="4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animBg="1"/>
      <p:bldP spid="2" grpId="0" animBg="1"/>
      <p:bldP spid="3"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Номер слайда 22"/>
          <p:cNvSpPr>
            <a:spLocks noGrp="1"/>
          </p:cNvSpPr>
          <p:nvPr>
            <p:ph type="sldNum" sz="quarter" idx="12"/>
          </p:nvPr>
        </p:nvSpPr>
        <p:spPr/>
        <p:txBody>
          <a:bodyPr>
            <a:normAutofit fontScale="85000" lnSpcReduction="20000"/>
          </a:bodyPr>
          <a:lstStyle/>
          <a:p>
            <a:pPr>
              <a:defRPr/>
            </a:pPr>
            <a:fld id="{CB9B297F-E89E-4664-BDBE-2B9EA17D7CD8}" type="slidenum">
              <a:rPr lang="ru-RU"/>
              <a:pPr>
                <a:defRPr/>
              </a:pPr>
              <a:t>24</a:t>
            </a:fld>
            <a:endParaRPr lang="ru-RU"/>
          </a:p>
        </p:txBody>
      </p:sp>
      <p:sp>
        <p:nvSpPr>
          <p:cNvPr id="63490" name="Rectangle 2"/>
          <p:cNvSpPr>
            <a:spLocks noGrp="1" noChangeArrowheads="1"/>
          </p:cNvSpPr>
          <p:nvPr>
            <p:ph type="title"/>
          </p:nvPr>
        </p:nvSpPr>
        <p:spPr>
          <a:xfrm>
            <a:off x="684213" y="463550"/>
            <a:ext cx="7704137" cy="588963"/>
          </a:xfrm>
        </p:spPr>
        <p:txBody>
          <a:bodyPr>
            <a:normAutofit/>
          </a:bodyPr>
          <a:lstStyle/>
          <a:p>
            <a:pPr algn="ctr" eaLnBrk="1" hangingPunct="1"/>
            <a:r>
              <a:rPr lang="ru-RU" sz="2800" b="1" smtClean="0">
                <a:solidFill>
                  <a:srgbClr val="8A2E4E"/>
                </a:solidFill>
                <a:latin typeface="Arial" charset="0"/>
              </a:rPr>
              <a:t>4в.  Задачи для подготовки к  ГИА  и  ЕГЭ</a:t>
            </a:r>
          </a:p>
        </p:txBody>
      </p:sp>
      <p:sp>
        <p:nvSpPr>
          <p:cNvPr id="36868" name="Rectangle 3"/>
          <p:cNvSpPr>
            <a:spLocks noGrp="1" noChangeArrowheads="1"/>
          </p:cNvSpPr>
          <p:nvPr>
            <p:ph sz="quarter" idx="1"/>
          </p:nvPr>
        </p:nvSpPr>
        <p:spPr>
          <a:xfrm>
            <a:off x="827088" y="1628775"/>
            <a:ext cx="8137525" cy="5229225"/>
          </a:xfrm>
        </p:spPr>
        <p:txBody>
          <a:bodyPr/>
          <a:lstStyle/>
          <a:p>
            <a:pPr marL="355600" indent="-355600" eaLnBrk="1" hangingPunct="1">
              <a:lnSpc>
                <a:spcPct val="90000"/>
              </a:lnSpc>
              <a:buFontTx/>
              <a:buNone/>
            </a:pPr>
            <a:r>
              <a:rPr lang="ru-RU" sz="1500" b="1" smtClean="0"/>
              <a:t>4.</a:t>
            </a:r>
            <a:r>
              <a:rPr lang="en-US" sz="1500" b="1" smtClean="0"/>
              <a:t>8</a:t>
            </a:r>
            <a:r>
              <a:rPr lang="ru-RU" sz="1500" smtClean="0"/>
              <a:t>. Напишите программу, которая в последовательности целых чисел определяет произведение двух наибольших чисел. Программа получает на вход целые числа, количество введённых чисел не известно, но не больше 1000. Последовательность чисел заканчивается числом 0. Введённые числа по модулю не превышают 30 000. </a:t>
            </a:r>
            <a:endParaRPr lang="en-US" sz="1500" smtClean="0"/>
          </a:p>
          <a:p>
            <a:pPr marL="355600" indent="-355600" eaLnBrk="1" hangingPunct="1">
              <a:lnSpc>
                <a:spcPct val="90000"/>
              </a:lnSpc>
              <a:buFontTx/>
              <a:buNone/>
            </a:pPr>
            <a:r>
              <a:rPr lang="en-US" sz="1800" b="1" smtClean="0">
                <a:latin typeface="Calibri" pitchFamily="34" charset="0"/>
              </a:rPr>
              <a:t>       </a:t>
            </a:r>
            <a:r>
              <a:rPr lang="ru-RU" sz="1400" b="1" smtClean="0"/>
              <a:t>Алгоритм.</a:t>
            </a:r>
            <a:r>
              <a:rPr lang="ru-RU" sz="1400" smtClean="0"/>
              <a:t> </a:t>
            </a:r>
            <a:r>
              <a:rPr lang="ru-RU" sz="1400" i="1" smtClean="0"/>
              <a:t>Использовать алгоритм задачи 4.7.</a:t>
            </a:r>
            <a:r>
              <a:rPr lang="ru-RU" sz="1400" b="1" i="1" smtClean="0"/>
              <a:t> </a:t>
            </a:r>
            <a:r>
              <a:rPr lang="ru-RU" sz="1400" i="1" smtClean="0"/>
              <a:t>Наибольшее произведение могут дать как 2 положительных числа, так и 2 отрицательных. В последовательности находим 2 максимальных и 2 минимальных числа, и определяем наибольшее произведение.</a:t>
            </a:r>
            <a:r>
              <a:rPr lang="en-US" sz="1600" smtClean="0">
                <a:latin typeface="Calibri" pitchFamily="34" charset="0"/>
              </a:rPr>
              <a:t> </a:t>
            </a:r>
            <a:endParaRPr lang="ru-RU" sz="1600" smtClean="0"/>
          </a:p>
          <a:p>
            <a:pPr marL="355600" indent="-355600" eaLnBrk="1" hangingPunct="1">
              <a:lnSpc>
                <a:spcPct val="90000"/>
              </a:lnSpc>
              <a:buFontTx/>
              <a:buNone/>
            </a:pPr>
            <a:r>
              <a:rPr lang="ru-RU" sz="1500" b="1" smtClean="0"/>
              <a:t>4.</a:t>
            </a:r>
            <a:r>
              <a:rPr lang="en-US" sz="1500" b="1" smtClean="0"/>
              <a:t>9</a:t>
            </a:r>
            <a:r>
              <a:rPr lang="ru-RU" sz="1500" smtClean="0"/>
              <a:t>. Напишите программу, которая из введенного с клавиатуры натурального числа удаляет все цифры 5. Программа получает на вход целое число, не превышающее 30 000. Программа должна вывести одно число – число, полученное из исходного, после удаления всех цифр 5 из его записи</a:t>
            </a:r>
            <a:r>
              <a:rPr lang="en-US" sz="1500" smtClean="0">
                <a:latin typeface="Calibri" pitchFamily="34" charset="0"/>
              </a:rPr>
              <a:t>.</a:t>
            </a:r>
          </a:p>
          <a:p>
            <a:pPr marL="355600" indent="-355600" eaLnBrk="1" hangingPunct="1">
              <a:lnSpc>
                <a:spcPct val="90000"/>
              </a:lnSpc>
              <a:buFontTx/>
              <a:buNone/>
            </a:pPr>
            <a:r>
              <a:rPr lang="en-US" sz="1500" smtClean="0">
                <a:latin typeface="Calibri" pitchFamily="34" charset="0"/>
              </a:rPr>
              <a:t>         </a:t>
            </a:r>
            <a:r>
              <a:rPr lang="ru-RU" sz="1400" b="1" smtClean="0"/>
              <a:t>Алгоритм.</a:t>
            </a:r>
            <a:r>
              <a:rPr lang="ru-RU" sz="1400" smtClean="0"/>
              <a:t> </a:t>
            </a:r>
            <a:r>
              <a:rPr lang="ru-RU" sz="1400" i="1" smtClean="0"/>
              <a:t>Делим число до тех пор, пока оно не станет =0. Если цифра числа не равна 5 - оставляем ее. Используем позиционность 10 СС. Особенность: оставшиеся цифры должны сохранять последовательность. </a:t>
            </a:r>
            <a:r>
              <a:rPr lang="en-US" sz="1400" i="1" smtClean="0">
                <a:latin typeface="Calibri" pitchFamily="34" charset="0"/>
              </a:rPr>
              <a:t>k</a:t>
            </a:r>
            <a:r>
              <a:rPr lang="ru-RU" sz="1400" i="1" smtClean="0"/>
              <a:t>=</a:t>
            </a:r>
            <a:r>
              <a:rPr lang="en-US" sz="1400" i="1" smtClean="0">
                <a:latin typeface="Calibri" pitchFamily="34" charset="0"/>
              </a:rPr>
              <a:t>k</a:t>
            </a:r>
            <a:r>
              <a:rPr lang="ru-RU" sz="1400" i="1" smtClean="0"/>
              <a:t>*10 отвечает за сдвиг числа влево каждый раз на разряд, а - </a:t>
            </a:r>
            <a:r>
              <a:rPr lang="en-US" sz="1400" i="1" smtClean="0">
                <a:latin typeface="Calibri" pitchFamily="34" charset="0"/>
              </a:rPr>
              <a:t>z</a:t>
            </a:r>
            <a:r>
              <a:rPr lang="ru-RU" sz="1400" i="1" smtClean="0"/>
              <a:t>*</a:t>
            </a:r>
            <a:r>
              <a:rPr lang="en-US" sz="1400" i="1" smtClean="0">
                <a:latin typeface="Calibri" pitchFamily="34" charset="0"/>
              </a:rPr>
              <a:t>k</a:t>
            </a:r>
            <a:r>
              <a:rPr lang="ru-RU" sz="1400" i="1" smtClean="0"/>
              <a:t> цифра </a:t>
            </a:r>
            <a:r>
              <a:rPr lang="en-US" sz="1400" i="1" smtClean="0">
                <a:latin typeface="Calibri" pitchFamily="34" charset="0"/>
              </a:rPr>
              <a:t>z</a:t>
            </a:r>
            <a:r>
              <a:rPr lang="ru-RU" sz="1400" i="1" smtClean="0"/>
              <a:t>  в своем разряде. Пример. Дано число 1253, получим новое </a:t>
            </a:r>
            <a:r>
              <a:rPr lang="en-US" sz="1400" i="1" smtClean="0">
                <a:latin typeface="Calibri" pitchFamily="34" charset="0"/>
              </a:rPr>
              <a:t>n</a:t>
            </a:r>
            <a:r>
              <a:rPr lang="ru-RU" sz="1400" i="1" smtClean="0"/>
              <a:t> = 1 +2 *10 + 1* 100 = 123.</a:t>
            </a:r>
            <a:endParaRPr lang="en-US" sz="1400" smtClean="0"/>
          </a:p>
          <a:p>
            <a:pPr marL="355600" indent="-355600" eaLnBrk="1" hangingPunct="1">
              <a:lnSpc>
                <a:spcPct val="90000"/>
              </a:lnSpc>
              <a:buFontTx/>
              <a:buNone/>
            </a:pPr>
            <a:r>
              <a:rPr lang="ru-RU" sz="1500" b="1" smtClean="0"/>
              <a:t>4.</a:t>
            </a:r>
            <a:r>
              <a:rPr lang="en-US" sz="1500" b="1" smtClean="0">
                <a:latin typeface="Calibri" pitchFamily="34" charset="0"/>
              </a:rPr>
              <a:t>10</a:t>
            </a:r>
            <a:r>
              <a:rPr lang="ru-RU" sz="1500" b="1" smtClean="0"/>
              <a:t>.</a:t>
            </a:r>
            <a:r>
              <a:rPr lang="ru-RU" sz="1500" smtClean="0"/>
              <a:t> Напишите программу, которая в последовательности целых чисел находит наименьшие порядковые номера двух соседних чисел, произведение которых меньше 50. Программа должна вывести  2 числа (разделенных пробелом) – порядковые номера двух соседних чисел, произведение которых меньше 50.</a:t>
            </a:r>
          </a:p>
          <a:p>
            <a:pPr marL="355600" indent="-355600" eaLnBrk="1" hangingPunct="1">
              <a:lnSpc>
                <a:spcPct val="90000"/>
              </a:lnSpc>
              <a:buFontTx/>
              <a:buNone/>
            </a:pPr>
            <a:r>
              <a:rPr lang="en-US" sz="1800" smtClean="0"/>
              <a:t>	</a:t>
            </a:r>
            <a:r>
              <a:rPr lang="ru-RU" sz="1400" b="1" smtClean="0"/>
              <a:t>Алгоритм.</a:t>
            </a:r>
            <a:r>
              <a:rPr lang="ru-RU" sz="1400" smtClean="0"/>
              <a:t> </a:t>
            </a:r>
            <a:r>
              <a:rPr lang="ru-RU" sz="1400" i="1" smtClean="0"/>
              <a:t>Для решения этой задачи лучше использовать цикл </a:t>
            </a:r>
            <a:r>
              <a:rPr lang="en-US" sz="1400" smtClean="0">
                <a:latin typeface="Calibri" pitchFamily="34" charset="0"/>
              </a:rPr>
              <a:t>do</a:t>
            </a:r>
            <a:r>
              <a:rPr lang="ru-RU" sz="1400" smtClean="0"/>
              <a:t>…</a:t>
            </a:r>
            <a:r>
              <a:rPr lang="en-US" sz="1400" smtClean="0">
                <a:latin typeface="Calibri" pitchFamily="34" charset="0"/>
              </a:rPr>
              <a:t>while</a:t>
            </a:r>
            <a:r>
              <a:rPr lang="ru-RU" sz="1400" smtClean="0"/>
              <a:t>. </a:t>
            </a:r>
            <a:r>
              <a:rPr lang="ru-RU" sz="1400" i="1" smtClean="0"/>
              <a:t>Находим произведение двух чисел – предыдущего и текущего. Если произведение чисел &gt; 50, опять переходим к вводу нового числа, до тех пор -  пока оно будет &lt; 50. Также считаем количество введенных чисел, чтобы определить порядковые номера двух соседних чисел, дающих такой результат.</a:t>
            </a:r>
          </a:p>
        </p:txBody>
      </p:sp>
      <p:sp>
        <p:nvSpPr>
          <p:cNvPr id="36874" name="AutoShape 10">
            <a:hlinkClick r:id="rId2" action="ppaction://hlinksldjump" highlightClick="1"/>
          </p:cNvPr>
          <p:cNvSpPr>
            <a:spLocks noChangeArrowheads="1"/>
          </p:cNvSpPr>
          <p:nvPr/>
        </p:nvSpPr>
        <p:spPr bwMode="auto">
          <a:xfrm>
            <a:off x="73025" y="6308725"/>
            <a:ext cx="395288" cy="360363"/>
          </a:xfrm>
          <a:prstGeom prst="actionButtonReturn">
            <a:avLst/>
          </a:prstGeom>
          <a:solidFill>
            <a:schemeClr val="accent1"/>
          </a:solidFill>
          <a:ln w="9525">
            <a:noFill/>
            <a:miter lim="800000"/>
            <a:headEnd/>
            <a:tailEnd/>
          </a:ln>
          <a:effectLst/>
        </p:spPr>
        <p:txBody>
          <a:bodyPr wrap="none" anchor="ctr"/>
          <a:lstStyle/>
          <a:p>
            <a:endParaRPr lang="ru-RU"/>
          </a:p>
        </p:txBody>
      </p:sp>
      <p:sp>
        <p:nvSpPr>
          <p:cNvPr id="3077" name="Rectangle 5"/>
          <p:cNvSpPr>
            <a:spLocks noChangeArrowheads="1"/>
          </p:cNvSpPr>
          <p:nvPr/>
        </p:nvSpPr>
        <p:spPr bwMode="auto">
          <a:xfrm>
            <a:off x="1258888" y="2636838"/>
            <a:ext cx="7489825" cy="649287"/>
          </a:xfrm>
          <a:prstGeom prst="rect">
            <a:avLst/>
          </a:prstGeom>
          <a:gradFill rotWithShape="1">
            <a:gsLst>
              <a:gs pos="0">
                <a:schemeClr val="hlink"/>
              </a:gs>
              <a:gs pos="50000">
                <a:schemeClr val="accent2"/>
              </a:gs>
              <a:gs pos="100000">
                <a:schemeClr val="hlink"/>
              </a:gs>
            </a:gsLst>
            <a:lin ang="5400000" scaled="1"/>
          </a:gradFill>
          <a:ln w="9525">
            <a:solidFill>
              <a:schemeClr val="folHlink"/>
            </a:solidFill>
            <a:miter lim="800000"/>
            <a:headEnd/>
            <a:tailEnd/>
          </a:ln>
        </p:spPr>
        <p:txBody>
          <a:bodyPr wrap="none" anchor="ctr"/>
          <a:lstStyle/>
          <a:p>
            <a:pPr algn="ctr"/>
            <a:r>
              <a:rPr lang="ru-RU" sz="1600">
                <a:solidFill>
                  <a:schemeClr val="bg1"/>
                </a:solidFill>
              </a:rPr>
              <a:t>Для просмотра ответа щелкните мышью</a:t>
            </a:r>
          </a:p>
        </p:txBody>
      </p:sp>
      <p:sp>
        <p:nvSpPr>
          <p:cNvPr id="2" name="Rectangle 5"/>
          <p:cNvSpPr>
            <a:spLocks noChangeArrowheads="1"/>
          </p:cNvSpPr>
          <p:nvPr/>
        </p:nvSpPr>
        <p:spPr bwMode="auto">
          <a:xfrm>
            <a:off x="1187450" y="4292600"/>
            <a:ext cx="7634288" cy="720725"/>
          </a:xfrm>
          <a:prstGeom prst="rect">
            <a:avLst/>
          </a:prstGeom>
          <a:gradFill rotWithShape="1">
            <a:gsLst>
              <a:gs pos="0">
                <a:schemeClr val="hlink"/>
              </a:gs>
              <a:gs pos="50000">
                <a:schemeClr val="accent2"/>
              </a:gs>
              <a:gs pos="100000">
                <a:schemeClr val="hlink"/>
              </a:gs>
            </a:gsLst>
            <a:lin ang="5400000" scaled="1"/>
          </a:gradFill>
          <a:ln w="9525">
            <a:solidFill>
              <a:schemeClr val="folHlink"/>
            </a:solidFill>
            <a:miter lim="800000"/>
            <a:headEnd/>
            <a:tailEnd/>
          </a:ln>
        </p:spPr>
        <p:txBody>
          <a:bodyPr wrap="none" anchor="ctr"/>
          <a:lstStyle/>
          <a:p>
            <a:pPr algn="ctr"/>
            <a:r>
              <a:rPr lang="ru-RU" sz="1600">
                <a:solidFill>
                  <a:schemeClr val="bg1"/>
                </a:solidFill>
              </a:rPr>
              <a:t>Для просмотра ответа щелкните мышью</a:t>
            </a:r>
          </a:p>
        </p:txBody>
      </p:sp>
      <p:sp>
        <p:nvSpPr>
          <p:cNvPr id="3" name="Rectangle 5"/>
          <p:cNvSpPr>
            <a:spLocks noChangeArrowheads="1"/>
          </p:cNvSpPr>
          <p:nvPr/>
        </p:nvSpPr>
        <p:spPr bwMode="auto">
          <a:xfrm rot="10800000" flipV="1">
            <a:off x="1187450" y="6092825"/>
            <a:ext cx="7561263" cy="765175"/>
          </a:xfrm>
          <a:prstGeom prst="rect">
            <a:avLst/>
          </a:prstGeom>
          <a:gradFill rotWithShape="1">
            <a:gsLst>
              <a:gs pos="0">
                <a:schemeClr val="hlink"/>
              </a:gs>
              <a:gs pos="50000">
                <a:schemeClr val="accent2"/>
              </a:gs>
              <a:gs pos="100000">
                <a:schemeClr val="hlink"/>
              </a:gs>
            </a:gsLst>
            <a:lin ang="5400000" scaled="1"/>
          </a:gradFill>
          <a:ln w="9525">
            <a:solidFill>
              <a:schemeClr val="folHlink"/>
            </a:solidFill>
            <a:miter lim="800000"/>
            <a:headEnd/>
            <a:tailEnd/>
          </a:ln>
        </p:spPr>
        <p:txBody>
          <a:bodyPr wrap="none" anchor="ctr"/>
          <a:lstStyle/>
          <a:p>
            <a:pPr algn="ctr"/>
            <a:r>
              <a:rPr lang="ru-RU">
                <a:solidFill>
                  <a:schemeClr val="bg1"/>
                </a:solidFill>
              </a:rPr>
              <a:t>Для просмотра ответа щелкните мышью</a:t>
            </a:r>
          </a:p>
          <a:p>
            <a:pPr algn="ctr"/>
            <a:endParaRPr lang="ru-RU" sz="1600">
              <a:solidFill>
                <a:schemeClr val="bg1"/>
              </a:solidFill>
            </a:endParaRPr>
          </a:p>
        </p:txBody>
      </p:sp>
      <p:sp>
        <p:nvSpPr>
          <p:cNvPr id="36882" name="Rectangle 18"/>
          <p:cNvSpPr>
            <a:spLocks/>
          </p:cNvSpPr>
          <p:nvPr/>
        </p:nvSpPr>
        <p:spPr bwMode="auto">
          <a:xfrm>
            <a:off x="0" y="1700213"/>
            <a:ext cx="755650" cy="288925"/>
          </a:xfrm>
          <a:prstGeom prst="rect">
            <a:avLst/>
          </a:prstGeom>
          <a:solidFill>
            <a:schemeClr val="accent2"/>
          </a:solidFill>
          <a:ln w="9525">
            <a:noFill/>
            <a:miter lim="800000"/>
            <a:headEnd/>
            <a:tailEnd/>
          </a:ln>
        </p:spPr>
        <p:txBody>
          <a:bodyPr/>
          <a:lstStyle/>
          <a:p>
            <a:pPr marL="319088" indent="-319088" algn="ctr" eaLnBrk="0" hangingPunct="0">
              <a:lnSpc>
                <a:spcPct val="80000"/>
              </a:lnSpc>
              <a:spcBef>
                <a:spcPts val="700"/>
              </a:spcBef>
              <a:buClr>
                <a:schemeClr val="accent2"/>
              </a:buClr>
              <a:buSzPct val="60000"/>
              <a:buFont typeface="Wingdings" pitchFamily="2" charset="2"/>
              <a:buNone/>
            </a:pPr>
            <a:r>
              <a:rPr lang="en-US" sz="1600" b="1">
                <a:latin typeface="Calibri" pitchFamily="34" charset="0"/>
                <a:hlinkClick r:id="rId3" action="ppaction://hlinkfile"/>
              </a:rPr>
              <a:t>C4_8</a:t>
            </a:r>
            <a:endParaRPr lang="ru-RU" sz="1600" b="1">
              <a:latin typeface="Calibri" pitchFamily="34" charset="0"/>
            </a:endParaRPr>
          </a:p>
        </p:txBody>
      </p:sp>
      <p:sp>
        <p:nvSpPr>
          <p:cNvPr id="36885" name="Rectangle 21"/>
          <p:cNvSpPr>
            <a:spLocks/>
          </p:cNvSpPr>
          <p:nvPr/>
        </p:nvSpPr>
        <p:spPr bwMode="auto">
          <a:xfrm>
            <a:off x="0" y="3355975"/>
            <a:ext cx="755650" cy="288925"/>
          </a:xfrm>
          <a:prstGeom prst="rect">
            <a:avLst/>
          </a:prstGeom>
          <a:solidFill>
            <a:schemeClr val="accent2"/>
          </a:solidFill>
          <a:ln w="9525">
            <a:noFill/>
            <a:miter lim="800000"/>
            <a:headEnd/>
            <a:tailEnd/>
          </a:ln>
        </p:spPr>
        <p:txBody>
          <a:bodyPr/>
          <a:lstStyle/>
          <a:p>
            <a:pPr marL="319088" indent="-319088" algn="ctr" eaLnBrk="0" hangingPunct="0">
              <a:lnSpc>
                <a:spcPct val="80000"/>
              </a:lnSpc>
              <a:spcBef>
                <a:spcPts val="700"/>
              </a:spcBef>
              <a:buClr>
                <a:schemeClr val="accent2"/>
              </a:buClr>
              <a:buSzPct val="60000"/>
              <a:buFont typeface="Wingdings" pitchFamily="2" charset="2"/>
              <a:buNone/>
            </a:pPr>
            <a:r>
              <a:rPr lang="en-US" sz="1600" b="1">
                <a:latin typeface="Calibri" pitchFamily="34" charset="0"/>
                <a:hlinkClick r:id="rId4" action="ppaction://hlinkfile"/>
              </a:rPr>
              <a:t>C4_9</a:t>
            </a:r>
            <a:endParaRPr lang="ru-RU" sz="1600" b="1">
              <a:latin typeface="Calibri" pitchFamily="34" charset="0"/>
            </a:endParaRPr>
          </a:p>
        </p:txBody>
      </p:sp>
      <p:sp>
        <p:nvSpPr>
          <p:cNvPr id="36886" name="Rectangle 22"/>
          <p:cNvSpPr>
            <a:spLocks/>
          </p:cNvSpPr>
          <p:nvPr/>
        </p:nvSpPr>
        <p:spPr bwMode="auto">
          <a:xfrm>
            <a:off x="0" y="5084763"/>
            <a:ext cx="755650" cy="287337"/>
          </a:xfrm>
          <a:prstGeom prst="rect">
            <a:avLst/>
          </a:prstGeom>
          <a:solidFill>
            <a:schemeClr val="accent2"/>
          </a:solidFill>
          <a:ln w="9525">
            <a:noFill/>
            <a:miter lim="800000"/>
            <a:headEnd/>
            <a:tailEnd/>
          </a:ln>
        </p:spPr>
        <p:txBody>
          <a:bodyPr/>
          <a:lstStyle/>
          <a:p>
            <a:pPr marL="319088" indent="-319088" algn="ctr" eaLnBrk="0" hangingPunct="0">
              <a:lnSpc>
                <a:spcPct val="80000"/>
              </a:lnSpc>
              <a:spcBef>
                <a:spcPts val="700"/>
              </a:spcBef>
              <a:buClr>
                <a:schemeClr val="accent2"/>
              </a:buClr>
              <a:buSzPct val="60000"/>
              <a:buFont typeface="Wingdings" pitchFamily="2" charset="2"/>
              <a:buNone/>
            </a:pPr>
            <a:r>
              <a:rPr lang="en-US" sz="1600" b="1">
                <a:solidFill>
                  <a:schemeClr val="bg1"/>
                </a:solidFill>
                <a:latin typeface="Calibri" pitchFamily="34" charset="0"/>
                <a:hlinkClick r:id="rId5" action="ppaction://hlinkfile"/>
              </a:rPr>
              <a:t>C4_10</a:t>
            </a:r>
            <a:endParaRPr lang="ru-RU" sz="1600" b="1">
              <a:solidFill>
                <a:schemeClr val="bg1"/>
              </a:solidFill>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3077"/>
                                        </p:tgtEl>
                                      </p:cBhvr>
                                    </p:animEffect>
                                    <p:set>
                                      <p:cBhvr>
                                        <p:cTn id="7" dur="1" fill="hold">
                                          <p:stCondLst>
                                            <p:cond delay="499"/>
                                          </p:stCondLst>
                                        </p:cTn>
                                        <p:tgtEl>
                                          <p:spTgt spid="3077"/>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3" presetClass="exit" presetSubtype="10" fill="hold" grpId="0" nodeType="clickEffect">
                                  <p:stCondLst>
                                    <p:cond delay="0"/>
                                  </p:stCondLst>
                                  <p:childTnLst>
                                    <p:animEffect transition="out" filter="blinds(horizontal)">
                                      <p:cBhvr>
                                        <p:cTn id="11" dur="500"/>
                                        <p:tgtEl>
                                          <p:spTgt spid="2"/>
                                        </p:tgtEl>
                                      </p:cBhvr>
                                    </p:animEffect>
                                    <p:set>
                                      <p:cBhvr>
                                        <p:cTn id="12" dur="1" fill="hold">
                                          <p:stCondLst>
                                            <p:cond delay="499"/>
                                          </p:stCondLst>
                                        </p:cTn>
                                        <p:tgtEl>
                                          <p:spTgt spid="2"/>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3" presetClass="exit" presetSubtype="10" fill="hold" grpId="0" nodeType="clickEffect">
                                  <p:stCondLst>
                                    <p:cond delay="0"/>
                                  </p:stCondLst>
                                  <p:childTnLst>
                                    <p:animEffect transition="out" filter="blinds(horizontal)">
                                      <p:cBhvr>
                                        <p:cTn id="16" dur="500"/>
                                        <p:tgtEl>
                                          <p:spTgt spid="3"/>
                                        </p:tgtEl>
                                      </p:cBhvr>
                                    </p:animEffect>
                                    <p:set>
                                      <p:cBhvr>
                                        <p:cTn id="17" dur="1" fill="hold">
                                          <p:stCondLst>
                                            <p:cond delay="4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animBg="1"/>
      <p:bldP spid="2" grpId="0" animBg="1"/>
      <p:bldP spid="3"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Номер слайда 3"/>
          <p:cNvSpPr>
            <a:spLocks noGrp="1"/>
          </p:cNvSpPr>
          <p:nvPr>
            <p:ph type="sldNum" sz="quarter" idx="12"/>
          </p:nvPr>
        </p:nvSpPr>
        <p:spPr/>
        <p:txBody>
          <a:bodyPr>
            <a:normAutofit fontScale="85000" lnSpcReduction="20000"/>
          </a:bodyPr>
          <a:lstStyle/>
          <a:p>
            <a:pPr>
              <a:defRPr/>
            </a:pPr>
            <a:fld id="{5E6A64E0-3932-442C-A1E5-03F99C165277}" type="slidenum">
              <a:rPr lang="ru-RU"/>
              <a:pPr>
                <a:defRPr/>
              </a:pPr>
              <a:t>25</a:t>
            </a:fld>
            <a:endParaRPr lang="ru-RU"/>
          </a:p>
        </p:txBody>
      </p:sp>
      <p:sp>
        <p:nvSpPr>
          <p:cNvPr id="25602" name="Rectangle 2"/>
          <p:cNvSpPr>
            <a:spLocks noGrp="1" noChangeArrowheads="1"/>
          </p:cNvSpPr>
          <p:nvPr>
            <p:ph type="title" idx="4294967295"/>
          </p:nvPr>
        </p:nvSpPr>
        <p:spPr>
          <a:xfrm>
            <a:off x="468313" y="260350"/>
            <a:ext cx="8243887" cy="915988"/>
          </a:xfrm>
        </p:spPr>
        <p:txBody>
          <a:bodyPr>
            <a:normAutofit/>
          </a:bodyPr>
          <a:lstStyle/>
          <a:p>
            <a:pPr algn="ctr" eaLnBrk="1" hangingPunct="1"/>
            <a:r>
              <a:rPr lang="ru-RU" sz="3200" b="1" smtClean="0">
                <a:solidFill>
                  <a:srgbClr val="8A2E4E"/>
                </a:solidFill>
                <a:latin typeface="Arial" charset="0"/>
              </a:rPr>
              <a:t>5.  Задачи повышенной сложности</a:t>
            </a:r>
          </a:p>
        </p:txBody>
      </p:sp>
      <p:pic>
        <p:nvPicPr>
          <p:cNvPr id="65540" name="Picture 4" descr="3-Reasons-to-follow-your-children-on-social-media-800x410"/>
          <p:cNvPicPr>
            <a:picLocks noChangeAspect="1" noChangeArrowheads="1"/>
          </p:cNvPicPr>
          <p:nvPr/>
        </p:nvPicPr>
        <p:blipFill>
          <a:blip r:embed="rId2" cstate="email"/>
          <a:srcRect/>
          <a:stretch>
            <a:fillRect/>
          </a:stretch>
        </p:blipFill>
        <p:spPr bwMode="auto">
          <a:xfrm>
            <a:off x="1547813" y="4005263"/>
            <a:ext cx="3297237" cy="1803400"/>
          </a:xfrm>
          <a:prstGeom prst="rect">
            <a:avLst/>
          </a:prstGeom>
          <a:noFill/>
          <a:ln w="9525">
            <a:solidFill>
              <a:schemeClr val="accent2"/>
            </a:solidFill>
            <a:miter lim="800000"/>
            <a:headEnd/>
            <a:tailEnd/>
          </a:ln>
        </p:spPr>
      </p:pic>
      <p:pic>
        <p:nvPicPr>
          <p:cNvPr id="65541" name="Picture 5" descr="0-210688-youtube_3cf3079beb"/>
          <p:cNvPicPr>
            <a:picLocks noChangeAspect="1" noChangeArrowheads="1"/>
          </p:cNvPicPr>
          <p:nvPr/>
        </p:nvPicPr>
        <p:blipFill>
          <a:blip r:embed="rId3" cstate="email"/>
          <a:srcRect/>
          <a:stretch>
            <a:fillRect/>
          </a:stretch>
        </p:blipFill>
        <p:spPr bwMode="auto">
          <a:xfrm>
            <a:off x="4500563" y="4292600"/>
            <a:ext cx="3241675" cy="1803400"/>
          </a:xfrm>
          <a:prstGeom prst="rect">
            <a:avLst/>
          </a:prstGeom>
          <a:noFill/>
          <a:ln w="9525">
            <a:solidFill>
              <a:schemeClr val="accent2"/>
            </a:solidFill>
            <a:miter lim="800000"/>
            <a:headEnd/>
            <a:tailEnd/>
          </a:ln>
        </p:spPr>
      </p:pic>
      <p:sp>
        <p:nvSpPr>
          <p:cNvPr id="65542" name="Rectangle 6"/>
          <p:cNvSpPr>
            <a:spLocks noChangeArrowheads="1"/>
          </p:cNvSpPr>
          <p:nvPr/>
        </p:nvSpPr>
        <p:spPr bwMode="auto">
          <a:xfrm>
            <a:off x="1692275" y="2368550"/>
            <a:ext cx="5759450" cy="701675"/>
          </a:xfrm>
          <a:prstGeom prst="rect">
            <a:avLst/>
          </a:prstGeom>
          <a:noFill/>
          <a:ln w="9525">
            <a:noFill/>
            <a:miter lim="800000"/>
            <a:headEnd/>
            <a:tailEnd/>
          </a:ln>
          <a:effectLst/>
        </p:spPr>
        <p:txBody>
          <a:bodyPr anchor="ctr">
            <a:spAutoFit/>
          </a:bodyPr>
          <a:lstStyle/>
          <a:p>
            <a:pPr>
              <a:buFont typeface="Wingdings" pitchFamily="2" charset="2"/>
              <a:buChar char="§"/>
            </a:pPr>
            <a:r>
              <a:rPr lang="ru-RU" sz="2000"/>
              <a:t>Задача 5.1, 5.2, 5.3. </a:t>
            </a:r>
            <a:r>
              <a:rPr lang="ru-RU" sz="2000" i="1">
                <a:hlinkClick r:id="rId4" action="ppaction://hlinksldjump"/>
              </a:rPr>
              <a:t>Подробнее</a:t>
            </a:r>
            <a:r>
              <a:rPr lang="en-US" sz="2000" i="1">
                <a:hlinkClick r:id="rId4" action="ppaction://hlinksldjump"/>
              </a:rPr>
              <a:t>&gt;&gt;</a:t>
            </a:r>
            <a:endParaRPr lang="ru-RU" sz="2000" i="1"/>
          </a:p>
          <a:p>
            <a:pPr>
              <a:buFont typeface="Wingdings" pitchFamily="2" charset="2"/>
              <a:buChar char="§"/>
            </a:pPr>
            <a:r>
              <a:rPr lang="ru-RU" sz="2000"/>
              <a:t>Задача 5.4, 5.5, 5.6. </a:t>
            </a:r>
            <a:r>
              <a:rPr lang="ru-RU" sz="2000" i="1">
                <a:hlinkClick r:id="rId5" action="ppaction://hlinksldjump"/>
              </a:rPr>
              <a:t>Подробнее</a:t>
            </a:r>
            <a:r>
              <a:rPr lang="en-US" sz="2000" i="1">
                <a:hlinkClick r:id="rId5" action="ppaction://hlinksldjump"/>
              </a:rPr>
              <a:t>&gt;&gt;</a:t>
            </a:r>
            <a:endParaRPr lang="ru-RU" sz="2000" i="1"/>
          </a:p>
        </p:txBody>
      </p:sp>
      <p:pic>
        <p:nvPicPr>
          <p:cNvPr id="65543" name="Picture 9" descr="01012"/>
          <p:cNvPicPr>
            <a:picLocks noChangeAspect="1" noChangeArrowheads="1"/>
          </p:cNvPicPr>
          <p:nvPr/>
        </p:nvPicPr>
        <p:blipFill>
          <a:blip r:embed="rId6" cstate="email">
            <a:clrChange>
              <a:clrFrom>
                <a:srgbClr val="FEFEFE"/>
              </a:clrFrom>
              <a:clrTo>
                <a:srgbClr val="FEFEFE">
                  <a:alpha val="0"/>
                </a:srgbClr>
              </a:clrTo>
            </a:clrChange>
          </a:blip>
          <a:srcRect/>
          <a:stretch>
            <a:fillRect/>
          </a:stretch>
        </p:blipFill>
        <p:spPr bwMode="auto">
          <a:xfrm>
            <a:off x="250825" y="549275"/>
            <a:ext cx="539750" cy="576263"/>
          </a:xfrm>
          <a:prstGeom prst="rect">
            <a:avLst/>
          </a:prstGeom>
          <a:noFill/>
          <a:ln w="9525">
            <a:noFill/>
            <a:miter lim="800000"/>
            <a:headEnd/>
            <a:tailEnd/>
          </a:ln>
        </p:spPr>
      </p:pic>
      <p:sp>
        <p:nvSpPr>
          <p:cNvPr id="65544" name="AutoShape 8">
            <a:hlinkClick r:id="rId7" action="ppaction://hlinksldjump" highlightClick="1"/>
          </p:cNvPr>
          <p:cNvSpPr>
            <a:spLocks noChangeArrowheads="1"/>
          </p:cNvSpPr>
          <p:nvPr/>
        </p:nvSpPr>
        <p:spPr bwMode="auto">
          <a:xfrm>
            <a:off x="8748713" y="6497638"/>
            <a:ext cx="395287" cy="360362"/>
          </a:xfrm>
          <a:prstGeom prst="actionButtonReturn">
            <a:avLst/>
          </a:prstGeom>
          <a:solidFill>
            <a:schemeClr val="accent1"/>
          </a:solidFill>
          <a:ln w="9525">
            <a:noFill/>
            <a:miter lim="800000"/>
            <a:headEnd/>
            <a:tailEnd/>
          </a:ln>
          <a:effectLst/>
        </p:spPr>
        <p:txBody>
          <a:bodyPr wrap="none" anchor="ctr"/>
          <a:lstStyle/>
          <a:p>
            <a:endParaRPr lang="ru-RU"/>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Номер слайда 22"/>
          <p:cNvSpPr>
            <a:spLocks noGrp="1"/>
          </p:cNvSpPr>
          <p:nvPr>
            <p:ph type="sldNum" sz="quarter" idx="12"/>
          </p:nvPr>
        </p:nvSpPr>
        <p:spPr/>
        <p:txBody>
          <a:bodyPr>
            <a:normAutofit fontScale="85000" lnSpcReduction="20000"/>
          </a:bodyPr>
          <a:lstStyle/>
          <a:p>
            <a:pPr>
              <a:defRPr/>
            </a:pPr>
            <a:fld id="{8E648EB0-EEAC-4339-90E8-73DEC8C5DF65}" type="slidenum">
              <a:rPr lang="ru-RU"/>
              <a:pPr>
                <a:defRPr/>
              </a:pPr>
              <a:t>26</a:t>
            </a:fld>
            <a:endParaRPr lang="ru-RU"/>
          </a:p>
        </p:txBody>
      </p:sp>
      <p:sp>
        <p:nvSpPr>
          <p:cNvPr id="1029" name="Rectangle 3"/>
          <p:cNvSpPr>
            <a:spLocks noGrp="1" noChangeArrowheads="1"/>
          </p:cNvSpPr>
          <p:nvPr>
            <p:ph sz="quarter" idx="1"/>
          </p:nvPr>
        </p:nvSpPr>
        <p:spPr>
          <a:xfrm>
            <a:off x="900113" y="1773238"/>
            <a:ext cx="7797800" cy="4751387"/>
          </a:xfrm>
        </p:spPr>
        <p:txBody>
          <a:bodyPr/>
          <a:lstStyle/>
          <a:p>
            <a:pPr marL="355600" indent="-355600" eaLnBrk="1" hangingPunct="1">
              <a:lnSpc>
                <a:spcPct val="80000"/>
              </a:lnSpc>
              <a:buFontTx/>
              <a:buNone/>
            </a:pPr>
            <a:r>
              <a:rPr lang="ru-RU" sz="1800" smtClean="0"/>
              <a:t>5.1. Для заданных чисел </a:t>
            </a:r>
            <a:r>
              <a:rPr lang="en-US" sz="1800" smtClean="0">
                <a:latin typeface="Calibri" pitchFamily="34" charset="0"/>
              </a:rPr>
              <a:t>a</a:t>
            </a:r>
            <a:r>
              <a:rPr lang="ru-RU" sz="1800" smtClean="0"/>
              <a:t> и </a:t>
            </a:r>
            <a:r>
              <a:rPr lang="en-US" sz="1800" smtClean="0">
                <a:latin typeface="Calibri" pitchFamily="34" charset="0"/>
              </a:rPr>
              <a:t>b</a:t>
            </a:r>
            <a:r>
              <a:rPr lang="ru-RU" sz="1800" smtClean="0"/>
              <a:t> (</a:t>
            </a:r>
            <a:r>
              <a:rPr lang="en-US" sz="1800" smtClean="0">
                <a:latin typeface="Calibri" pitchFamily="34" charset="0"/>
              </a:rPr>
              <a:t>a</a:t>
            </a:r>
            <a:r>
              <a:rPr lang="ru-RU" sz="1800" smtClean="0"/>
              <a:t>&gt;1) найти такое наименьшее целое натуральное число k, что </a:t>
            </a:r>
            <a:r>
              <a:rPr lang="en-US" sz="1800" smtClean="0">
                <a:latin typeface="Calibri" pitchFamily="34" charset="0"/>
              </a:rPr>
              <a:t>a</a:t>
            </a:r>
            <a:r>
              <a:rPr lang="ru-RU" sz="1800" baseline="30000" smtClean="0"/>
              <a:t>k</a:t>
            </a:r>
            <a:r>
              <a:rPr lang="ru-RU" sz="1800" smtClean="0"/>
              <a:t>&gt;</a:t>
            </a:r>
            <a:r>
              <a:rPr lang="en-US" sz="1800" smtClean="0">
                <a:latin typeface="Calibri" pitchFamily="34" charset="0"/>
              </a:rPr>
              <a:t>b</a:t>
            </a:r>
            <a:r>
              <a:rPr lang="ru-RU" sz="1800" smtClean="0"/>
              <a:t>.</a:t>
            </a:r>
            <a:endParaRPr lang="ru-RU" sz="1800" b="1" smtClean="0">
              <a:latin typeface="Arial" charset="0"/>
            </a:endParaRPr>
          </a:p>
          <a:p>
            <a:pPr marL="355600" indent="-355600" eaLnBrk="1" hangingPunct="1">
              <a:lnSpc>
                <a:spcPct val="80000"/>
              </a:lnSpc>
              <a:buFontTx/>
              <a:buNone/>
            </a:pPr>
            <a:r>
              <a:rPr lang="ru-RU" sz="1800" b="1" i="1" smtClean="0"/>
              <a:t>	Алгоритм</a:t>
            </a:r>
            <a:r>
              <a:rPr lang="ru-RU" sz="1800" i="1" smtClean="0"/>
              <a:t>. Возведение в степень – это сокращенная форма умножения. Умножаем число само на себя до тех пор, пока результат не станет больше заданного. Количество умножений даст число </a:t>
            </a:r>
            <a:r>
              <a:rPr lang="en-US" sz="1800" i="1" smtClean="0">
                <a:latin typeface="Calibri" pitchFamily="34" charset="0"/>
              </a:rPr>
              <a:t>k.</a:t>
            </a:r>
            <a:endParaRPr lang="ru-RU" sz="1800" smtClean="0"/>
          </a:p>
          <a:p>
            <a:pPr marL="355600" indent="-355600" eaLnBrk="1" hangingPunct="1">
              <a:lnSpc>
                <a:spcPct val="80000"/>
              </a:lnSpc>
              <a:buFontTx/>
              <a:buNone/>
            </a:pPr>
            <a:endParaRPr lang="ru-RU" sz="1800" smtClean="0"/>
          </a:p>
          <a:p>
            <a:pPr marL="355600" indent="-355600" eaLnBrk="1" hangingPunct="1">
              <a:lnSpc>
                <a:spcPct val="80000"/>
              </a:lnSpc>
              <a:buFontTx/>
              <a:buNone/>
            </a:pPr>
            <a:r>
              <a:rPr lang="ru-RU" sz="1800" smtClean="0"/>
              <a:t>5.2. Для заданного натурального числа n найти такое наименьшее число k, что к!&gt;=n.</a:t>
            </a:r>
          </a:p>
          <a:p>
            <a:pPr marL="355600" indent="-355600" eaLnBrk="1" hangingPunct="1">
              <a:lnSpc>
                <a:spcPct val="80000"/>
              </a:lnSpc>
              <a:buFontTx/>
              <a:buNone/>
            </a:pPr>
            <a:r>
              <a:rPr lang="ru-RU" sz="1800" b="1" i="1" smtClean="0"/>
              <a:t>	Алгоритм.</a:t>
            </a:r>
            <a:r>
              <a:rPr lang="ru-RU" sz="1800" b="1" smtClean="0"/>
              <a:t> </a:t>
            </a:r>
            <a:r>
              <a:rPr lang="ru-RU" sz="1800" i="1" smtClean="0"/>
              <a:t>Использовать алгоритм задачи 4.2.</a:t>
            </a:r>
            <a:endParaRPr lang="ru-RU" sz="1800" smtClean="0"/>
          </a:p>
          <a:p>
            <a:pPr marL="355600" indent="-355600" eaLnBrk="1" hangingPunct="1">
              <a:lnSpc>
                <a:spcPct val="80000"/>
              </a:lnSpc>
              <a:buFontTx/>
              <a:buNone/>
            </a:pPr>
            <a:endParaRPr lang="ru-RU" sz="1800" smtClean="0"/>
          </a:p>
          <a:p>
            <a:pPr marL="355600" indent="-355600" eaLnBrk="1" hangingPunct="1">
              <a:lnSpc>
                <a:spcPct val="80000"/>
              </a:lnSpc>
              <a:buFontTx/>
              <a:buNone/>
            </a:pPr>
            <a:r>
              <a:rPr lang="ru-RU" sz="1800" smtClean="0"/>
              <a:t>5.3. Напишите программу, которая в последовательности целых чисел, не превышающих по модулю 30000, находит 3-е положительное число  и его порядковый номер. Программа должна вывести 2 числа (разделенных пробелом) –  это число и его порядковый номер. Если такого числа нет – сообщение “</a:t>
            </a:r>
            <a:r>
              <a:rPr lang="en-US" sz="1800" smtClean="0">
                <a:latin typeface="Calibri" pitchFamily="34" charset="0"/>
              </a:rPr>
              <a:t>no</a:t>
            </a:r>
            <a:r>
              <a:rPr lang="ru-RU" sz="1800" smtClean="0"/>
              <a:t>”.</a:t>
            </a:r>
          </a:p>
          <a:p>
            <a:pPr marL="355600" indent="-355600" eaLnBrk="1" hangingPunct="1">
              <a:lnSpc>
                <a:spcPct val="80000"/>
              </a:lnSpc>
              <a:buFontTx/>
              <a:buNone/>
            </a:pPr>
            <a:r>
              <a:rPr lang="ru-RU" sz="1800" b="1" i="1" smtClean="0"/>
              <a:t>	Алгоритм.  </a:t>
            </a:r>
            <a:r>
              <a:rPr lang="ru-RU" sz="1800" i="1" smtClean="0"/>
              <a:t>Организовать счетчик по количеству введенных положительных чисел и количеству введенных чисел. Как только встретится 3-е положительное число  или число равное 0 – цикл прекратит работу.</a:t>
            </a:r>
            <a:r>
              <a:rPr lang="ru-RU" sz="1800" smtClean="0"/>
              <a:t> </a:t>
            </a:r>
          </a:p>
        </p:txBody>
      </p:sp>
      <p:graphicFrame>
        <p:nvGraphicFramePr>
          <p:cNvPr id="1026" name="Object 4"/>
          <p:cNvGraphicFramePr>
            <a:graphicFrameLocks noChangeAspect="1"/>
          </p:cNvGraphicFramePr>
          <p:nvPr/>
        </p:nvGraphicFramePr>
        <p:xfrm>
          <a:off x="1692275" y="2924175"/>
          <a:ext cx="6958013" cy="4643438"/>
        </p:xfrm>
        <a:graphic>
          <a:graphicData uri="http://schemas.openxmlformats.org/presentationml/2006/ole">
            <p:oleObj spid="_x0000_s1026" name="Документ" r:id="rId3" imgW="6105594" imgH="4073186" progId="Word.Document.8">
              <p:embed/>
            </p:oleObj>
          </a:graphicData>
        </a:graphic>
      </p:graphicFrame>
      <p:sp>
        <p:nvSpPr>
          <p:cNvPr id="1035" name="Rectangle 11"/>
          <p:cNvSpPr>
            <a:spLocks noChangeArrowheads="1"/>
          </p:cNvSpPr>
          <p:nvPr/>
        </p:nvSpPr>
        <p:spPr bwMode="auto">
          <a:xfrm>
            <a:off x="827088" y="404813"/>
            <a:ext cx="7345362" cy="519112"/>
          </a:xfrm>
          <a:prstGeom prst="rect">
            <a:avLst/>
          </a:prstGeom>
          <a:noFill/>
          <a:ln w="9525">
            <a:noFill/>
            <a:miter lim="800000"/>
            <a:headEnd/>
            <a:tailEnd/>
          </a:ln>
          <a:effectLst/>
        </p:spPr>
        <p:txBody>
          <a:bodyPr>
            <a:spAutoFit/>
          </a:bodyPr>
          <a:lstStyle/>
          <a:p>
            <a:pPr algn="ctr"/>
            <a:r>
              <a:rPr lang="ru-RU" sz="2800" b="1">
                <a:solidFill>
                  <a:srgbClr val="8A2E4E"/>
                </a:solidFill>
                <a:latin typeface="Arial" charset="0"/>
              </a:rPr>
              <a:t>Задача 5.1, 5.2, 5.3</a:t>
            </a:r>
          </a:p>
        </p:txBody>
      </p:sp>
      <p:sp>
        <p:nvSpPr>
          <p:cNvPr id="1037" name="AutoShape 13">
            <a:hlinkClick r:id="rId4" action="ppaction://hlinksldjump" highlightClick="1"/>
          </p:cNvPr>
          <p:cNvSpPr>
            <a:spLocks noChangeArrowheads="1"/>
          </p:cNvSpPr>
          <p:nvPr/>
        </p:nvSpPr>
        <p:spPr bwMode="auto">
          <a:xfrm>
            <a:off x="107950" y="6308725"/>
            <a:ext cx="395288" cy="360363"/>
          </a:xfrm>
          <a:prstGeom prst="actionButtonReturn">
            <a:avLst/>
          </a:prstGeom>
          <a:solidFill>
            <a:schemeClr val="accent1"/>
          </a:solidFill>
          <a:ln w="9525">
            <a:noFill/>
            <a:miter lim="800000"/>
            <a:headEnd/>
            <a:tailEnd/>
          </a:ln>
          <a:effectLst/>
        </p:spPr>
        <p:txBody>
          <a:bodyPr wrap="none" anchor="ctr"/>
          <a:lstStyle/>
          <a:p>
            <a:endParaRPr lang="ru-RU"/>
          </a:p>
        </p:txBody>
      </p:sp>
      <p:sp>
        <p:nvSpPr>
          <p:cNvPr id="3077" name="Rectangle 5"/>
          <p:cNvSpPr>
            <a:spLocks noChangeArrowheads="1"/>
          </p:cNvSpPr>
          <p:nvPr/>
        </p:nvSpPr>
        <p:spPr bwMode="auto">
          <a:xfrm>
            <a:off x="1187450" y="2349500"/>
            <a:ext cx="7489825" cy="792163"/>
          </a:xfrm>
          <a:prstGeom prst="rect">
            <a:avLst/>
          </a:prstGeom>
          <a:gradFill rotWithShape="1">
            <a:gsLst>
              <a:gs pos="0">
                <a:schemeClr val="hlink"/>
              </a:gs>
              <a:gs pos="50000">
                <a:schemeClr val="accent2"/>
              </a:gs>
              <a:gs pos="100000">
                <a:schemeClr val="hlink"/>
              </a:gs>
            </a:gsLst>
            <a:lin ang="5400000" scaled="1"/>
          </a:gradFill>
          <a:ln w="9525">
            <a:solidFill>
              <a:schemeClr val="folHlink"/>
            </a:solidFill>
            <a:miter lim="800000"/>
            <a:headEnd/>
            <a:tailEnd/>
          </a:ln>
        </p:spPr>
        <p:txBody>
          <a:bodyPr wrap="none" anchor="ctr"/>
          <a:lstStyle/>
          <a:p>
            <a:pPr algn="ctr"/>
            <a:r>
              <a:rPr lang="ru-RU" sz="1600">
                <a:solidFill>
                  <a:schemeClr val="bg1"/>
                </a:solidFill>
              </a:rPr>
              <a:t>Для просмотра ответа </a:t>
            </a:r>
          </a:p>
          <a:p>
            <a:pPr algn="ctr"/>
            <a:r>
              <a:rPr lang="ru-RU" sz="1600">
                <a:solidFill>
                  <a:schemeClr val="bg1"/>
                </a:solidFill>
              </a:rPr>
              <a:t>щелкните мышью</a:t>
            </a:r>
          </a:p>
        </p:txBody>
      </p:sp>
      <p:sp>
        <p:nvSpPr>
          <p:cNvPr id="2" name="Rectangle 5"/>
          <p:cNvSpPr>
            <a:spLocks noChangeArrowheads="1"/>
          </p:cNvSpPr>
          <p:nvPr/>
        </p:nvSpPr>
        <p:spPr bwMode="auto">
          <a:xfrm>
            <a:off x="1187450" y="3933825"/>
            <a:ext cx="7489825" cy="431800"/>
          </a:xfrm>
          <a:prstGeom prst="rect">
            <a:avLst/>
          </a:prstGeom>
          <a:gradFill rotWithShape="1">
            <a:gsLst>
              <a:gs pos="0">
                <a:schemeClr val="hlink"/>
              </a:gs>
              <a:gs pos="50000">
                <a:schemeClr val="accent2"/>
              </a:gs>
              <a:gs pos="100000">
                <a:schemeClr val="hlink"/>
              </a:gs>
            </a:gsLst>
            <a:lin ang="5400000" scaled="1"/>
          </a:gradFill>
          <a:ln w="9525">
            <a:solidFill>
              <a:schemeClr val="folHlink"/>
            </a:solidFill>
            <a:miter lim="800000"/>
            <a:headEnd/>
            <a:tailEnd/>
          </a:ln>
        </p:spPr>
        <p:txBody>
          <a:bodyPr wrap="none" anchor="ctr"/>
          <a:lstStyle/>
          <a:p>
            <a:pPr algn="ctr"/>
            <a:r>
              <a:rPr lang="ru-RU" sz="1600">
                <a:solidFill>
                  <a:schemeClr val="bg1"/>
                </a:solidFill>
              </a:rPr>
              <a:t>Для просмотра ответа </a:t>
            </a:r>
          </a:p>
          <a:p>
            <a:pPr algn="ctr"/>
            <a:r>
              <a:rPr lang="ru-RU" sz="1600">
                <a:solidFill>
                  <a:schemeClr val="bg1"/>
                </a:solidFill>
              </a:rPr>
              <a:t>щелкните мышью</a:t>
            </a:r>
          </a:p>
        </p:txBody>
      </p:sp>
      <p:sp>
        <p:nvSpPr>
          <p:cNvPr id="1040" name="Rectangle 16"/>
          <p:cNvSpPr>
            <a:spLocks/>
          </p:cNvSpPr>
          <p:nvPr/>
        </p:nvSpPr>
        <p:spPr bwMode="auto">
          <a:xfrm>
            <a:off x="0" y="1844675"/>
            <a:ext cx="611188" cy="288925"/>
          </a:xfrm>
          <a:prstGeom prst="rect">
            <a:avLst/>
          </a:prstGeom>
          <a:solidFill>
            <a:schemeClr val="accent2"/>
          </a:solidFill>
          <a:ln w="9525">
            <a:noFill/>
            <a:miter lim="800000"/>
            <a:headEnd/>
            <a:tailEnd/>
          </a:ln>
        </p:spPr>
        <p:txBody>
          <a:bodyPr/>
          <a:lstStyle/>
          <a:p>
            <a:pPr marL="319088" indent="-319088" algn="ctr" eaLnBrk="0" hangingPunct="0">
              <a:lnSpc>
                <a:spcPct val="80000"/>
              </a:lnSpc>
              <a:spcBef>
                <a:spcPts val="700"/>
              </a:spcBef>
              <a:buClr>
                <a:schemeClr val="accent2"/>
              </a:buClr>
              <a:buSzPct val="60000"/>
              <a:buFont typeface="Wingdings" pitchFamily="2" charset="2"/>
              <a:buNone/>
            </a:pPr>
            <a:r>
              <a:rPr lang="en-US" sz="1600" b="1">
                <a:latin typeface="Calibri" pitchFamily="34" charset="0"/>
                <a:hlinkClick r:id="rId5" action="ppaction://hlinkfile"/>
              </a:rPr>
              <a:t>C5_1</a:t>
            </a:r>
            <a:endParaRPr lang="ru-RU" sz="1600" b="1">
              <a:latin typeface="Calibri" pitchFamily="34" charset="0"/>
            </a:endParaRPr>
          </a:p>
        </p:txBody>
      </p:sp>
      <p:sp>
        <p:nvSpPr>
          <p:cNvPr id="1041" name="Rectangle 17"/>
          <p:cNvSpPr>
            <a:spLocks/>
          </p:cNvSpPr>
          <p:nvPr/>
        </p:nvSpPr>
        <p:spPr bwMode="auto">
          <a:xfrm>
            <a:off x="0" y="3500438"/>
            <a:ext cx="611188" cy="288925"/>
          </a:xfrm>
          <a:prstGeom prst="rect">
            <a:avLst/>
          </a:prstGeom>
          <a:solidFill>
            <a:schemeClr val="accent2"/>
          </a:solidFill>
          <a:ln w="9525">
            <a:noFill/>
            <a:miter lim="800000"/>
            <a:headEnd/>
            <a:tailEnd/>
          </a:ln>
        </p:spPr>
        <p:txBody>
          <a:bodyPr/>
          <a:lstStyle/>
          <a:p>
            <a:pPr marL="319088" indent="-319088" algn="ctr" eaLnBrk="0" hangingPunct="0">
              <a:lnSpc>
                <a:spcPct val="80000"/>
              </a:lnSpc>
              <a:spcBef>
                <a:spcPts val="700"/>
              </a:spcBef>
              <a:buClr>
                <a:schemeClr val="accent2"/>
              </a:buClr>
              <a:buSzPct val="60000"/>
              <a:buFont typeface="Wingdings" pitchFamily="2" charset="2"/>
              <a:buNone/>
            </a:pPr>
            <a:r>
              <a:rPr lang="en-US" sz="1600" b="1">
                <a:latin typeface="Calibri" pitchFamily="34" charset="0"/>
                <a:hlinkClick r:id="rId6" action="ppaction://hlinkfile"/>
              </a:rPr>
              <a:t>C5_2</a:t>
            </a:r>
            <a:endParaRPr lang="ru-RU" sz="1600" b="1">
              <a:latin typeface="Calibri" pitchFamily="34" charset="0"/>
            </a:endParaRPr>
          </a:p>
        </p:txBody>
      </p:sp>
      <p:sp>
        <p:nvSpPr>
          <p:cNvPr id="1042" name="Rectangle 18"/>
          <p:cNvSpPr>
            <a:spLocks/>
          </p:cNvSpPr>
          <p:nvPr/>
        </p:nvSpPr>
        <p:spPr bwMode="auto">
          <a:xfrm>
            <a:off x="0" y="4581525"/>
            <a:ext cx="611188" cy="288925"/>
          </a:xfrm>
          <a:prstGeom prst="rect">
            <a:avLst/>
          </a:prstGeom>
          <a:solidFill>
            <a:schemeClr val="accent2"/>
          </a:solidFill>
          <a:ln w="9525">
            <a:noFill/>
            <a:miter lim="800000"/>
            <a:headEnd/>
            <a:tailEnd/>
          </a:ln>
        </p:spPr>
        <p:txBody>
          <a:bodyPr/>
          <a:lstStyle/>
          <a:p>
            <a:pPr marL="319088" indent="-319088" algn="ctr" eaLnBrk="0" hangingPunct="0">
              <a:lnSpc>
                <a:spcPct val="80000"/>
              </a:lnSpc>
              <a:spcBef>
                <a:spcPts val="700"/>
              </a:spcBef>
              <a:buClr>
                <a:schemeClr val="accent2"/>
              </a:buClr>
              <a:buSzPct val="60000"/>
              <a:buFont typeface="Wingdings" pitchFamily="2" charset="2"/>
              <a:buNone/>
            </a:pPr>
            <a:r>
              <a:rPr lang="en-US" sz="1600" b="1">
                <a:latin typeface="Calibri" pitchFamily="34" charset="0"/>
                <a:hlinkClick r:id="rId7" action="ppaction://hlinkfile"/>
              </a:rPr>
              <a:t>C5_3</a:t>
            </a:r>
            <a:endParaRPr lang="ru-RU" sz="1600" b="1">
              <a:latin typeface="Calibri" pitchFamily="34" charset="0"/>
            </a:endParaRPr>
          </a:p>
        </p:txBody>
      </p:sp>
      <p:sp>
        <p:nvSpPr>
          <p:cNvPr id="3" name="Rectangle 5"/>
          <p:cNvSpPr>
            <a:spLocks noChangeArrowheads="1"/>
          </p:cNvSpPr>
          <p:nvPr/>
        </p:nvSpPr>
        <p:spPr bwMode="auto">
          <a:xfrm>
            <a:off x="1187450" y="5734050"/>
            <a:ext cx="7489825" cy="863600"/>
          </a:xfrm>
          <a:prstGeom prst="rect">
            <a:avLst/>
          </a:prstGeom>
          <a:gradFill rotWithShape="1">
            <a:gsLst>
              <a:gs pos="0">
                <a:schemeClr val="hlink"/>
              </a:gs>
              <a:gs pos="50000">
                <a:schemeClr val="accent2"/>
              </a:gs>
              <a:gs pos="100000">
                <a:schemeClr val="hlink"/>
              </a:gs>
            </a:gsLst>
            <a:lin ang="5400000" scaled="1"/>
          </a:gradFill>
          <a:ln w="9525">
            <a:solidFill>
              <a:schemeClr val="folHlink"/>
            </a:solidFill>
            <a:miter lim="800000"/>
            <a:headEnd/>
            <a:tailEnd/>
          </a:ln>
        </p:spPr>
        <p:txBody>
          <a:bodyPr wrap="none" anchor="ctr"/>
          <a:lstStyle/>
          <a:p>
            <a:pPr algn="ctr"/>
            <a:r>
              <a:rPr lang="ru-RU" sz="1600">
                <a:solidFill>
                  <a:schemeClr val="bg1"/>
                </a:solidFill>
              </a:rPr>
              <a:t>Для просмотра ответа </a:t>
            </a:r>
          </a:p>
          <a:p>
            <a:pPr algn="ctr"/>
            <a:r>
              <a:rPr lang="ru-RU" sz="1600">
                <a:solidFill>
                  <a:schemeClr val="bg1"/>
                </a:solidFill>
              </a:rPr>
              <a:t>щелкните мышью</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3077"/>
                                        </p:tgtEl>
                                      </p:cBhvr>
                                    </p:animEffect>
                                    <p:set>
                                      <p:cBhvr>
                                        <p:cTn id="7" dur="1" fill="hold">
                                          <p:stCondLst>
                                            <p:cond delay="499"/>
                                          </p:stCondLst>
                                        </p:cTn>
                                        <p:tgtEl>
                                          <p:spTgt spid="3077"/>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3" presetClass="exit" presetSubtype="10" fill="hold" grpId="0" nodeType="clickEffect">
                                  <p:stCondLst>
                                    <p:cond delay="0"/>
                                  </p:stCondLst>
                                  <p:childTnLst>
                                    <p:animEffect transition="out" filter="blinds(horizontal)">
                                      <p:cBhvr>
                                        <p:cTn id="11" dur="500"/>
                                        <p:tgtEl>
                                          <p:spTgt spid="2"/>
                                        </p:tgtEl>
                                      </p:cBhvr>
                                    </p:animEffect>
                                    <p:set>
                                      <p:cBhvr>
                                        <p:cTn id="12" dur="1" fill="hold">
                                          <p:stCondLst>
                                            <p:cond delay="499"/>
                                          </p:stCondLst>
                                        </p:cTn>
                                        <p:tgtEl>
                                          <p:spTgt spid="2"/>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3" presetClass="exit" presetSubtype="10" fill="hold" grpId="0" nodeType="clickEffect">
                                  <p:stCondLst>
                                    <p:cond delay="0"/>
                                  </p:stCondLst>
                                  <p:childTnLst>
                                    <p:animEffect transition="out" filter="blinds(horizontal)">
                                      <p:cBhvr>
                                        <p:cTn id="16" dur="500"/>
                                        <p:tgtEl>
                                          <p:spTgt spid="3"/>
                                        </p:tgtEl>
                                      </p:cBhvr>
                                    </p:animEffect>
                                    <p:set>
                                      <p:cBhvr>
                                        <p:cTn id="17" dur="1" fill="hold">
                                          <p:stCondLst>
                                            <p:cond delay="4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animBg="1"/>
      <p:bldP spid="2" grpId="0" animBg="1"/>
      <p:bldP spid="3"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Номер слайда 22"/>
          <p:cNvSpPr>
            <a:spLocks noGrp="1"/>
          </p:cNvSpPr>
          <p:nvPr>
            <p:ph type="sldNum" sz="quarter" idx="12"/>
          </p:nvPr>
        </p:nvSpPr>
        <p:spPr/>
        <p:txBody>
          <a:bodyPr>
            <a:normAutofit fontScale="85000" lnSpcReduction="20000"/>
          </a:bodyPr>
          <a:lstStyle/>
          <a:p>
            <a:pPr>
              <a:defRPr/>
            </a:pPr>
            <a:fld id="{F0F05F6A-7146-4FF0-A873-676072185067}" type="slidenum">
              <a:rPr lang="ru-RU"/>
              <a:pPr>
                <a:defRPr/>
              </a:pPr>
              <a:t>27</a:t>
            </a:fld>
            <a:endParaRPr lang="ru-RU"/>
          </a:p>
        </p:txBody>
      </p:sp>
      <p:sp>
        <p:nvSpPr>
          <p:cNvPr id="38916" name="Rectangle 3"/>
          <p:cNvSpPr>
            <a:spLocks noGrp="1" noChangeArrowheads="1"/>
          </p:cNvSpPr>
          <p:nvPr>
            <p:ph sz="quarter" idx="1"/>
          </p:nvPr>
        </p:nvSpPr>
        <p:spPr>
          <a:xfrm>
            <a:off x="971550" y="1700213"/>
            <a:ext cx="7632700" cy="4897437"/>
          </a:xfrm>
        </p:spPr>
        <p:txBody>
          <a:bodyPr/>
          <a:lstStyle/>
          <a:p>
            <a:pPr marL="361950" indent="-361950" eaLnBrk="1" hangingPunct="1">
              <a:lnSpc>
                <a:spcPct val="80000"/>
              </a:lnSpc>
              <a:buFontTx/>
              <a:buNone/>
            </a:pPr>
            <a:r>
              <a:rPr lang="ru-RU" sz="1800" smtClean="0"/>
              <a:t>5.4. Известно, что число делится на 3, когда сумма его цифр делится на 3. Проверить этот признак на примере заданного натурального числа n. </a:t>
            </a:r>
            <a:endParaRPr lang="en-US" sz="1800" smtClean="0"/>
          </a:p>
          <a:p>
            <a:pPr marL="361950" indent="-361950" eaLnBrk="1" hangingPunct="1">
              <a:lnSpc>
                <a:spcPct val="80000"/>
              </a:lnSpc>
              <a:buFontTx/>
              <a:buNone/>
            </a:pPr>
            <a:r>
              <a:rPr lang="ru-RU" sz="1800" smtClean="0"/>
              <a:t>	</a:t>
            </a:r>
            <a:r>
              <a:rPr lang="ru-RU" sz="1800" b="1" i="1" smtClean="0"/>
              <a:t>Алгоритм.</a:t>
            </a:r>
            <a:r>
              <a:rPr lang="ru-RU" sz="1800" i="1" smtClean="0"/>
              <a:t>  Используя операции целочисленного деления найти сумму цифр числа </a:t>
            </a:r>
            <a:r>
              <a:rPr lang="en-US" sz="1800" i="1" smtClean="0">
                <a:latin typeface="Calibri" pitchFamily="34" charset="0"/>
              </a:rPr>
              <a:t>s</a:t>
            </a:r>
            <a:r>
              <a:rPr lang="ru-RU" sz="1800" i="1" smtClean="0"/>
              <a:t>, проверить на кратность 3 (</a:t>
            </a:r>
            <a:r>
              <a:rPr lang="en-US" sz="1800" i="1" smtClean="0">
                <a:latin typeface="Calibri" pitchFamily="34" charset="0"/>
              </a:rPr>
              <a:t>s</a:t>
            </a:r>
            <a:r>
              <a:rPr lang="ru-RU" sz="1800" i="1" smtClean="0"/>
              <a:t> % 3 = 0).</a:t>
            </a:r>
            <a:endParaRPr lang="en-US" sz="1800" i="1" smtClean="0"/>
          </a:p>
          <a:p>
            <a:pPr marL="361950" indent="-361950" eaLnBrk="1" hangingPunct="1">
              <a:lnSpc>
                <a:spcPct val="80000"/>
              </a:lnSpc>
              <a:buFontTx/>
              <a:buNone/>
            </a:pPr>
            <a:endParaRPr lang="ru-RU" sz="1800" smtClean="0"/>
          </a:p>
          <a:p>
            <a:pPr marL="361950" indent="-361950" eaLnBrk="1" hangingPunct="1">
              <a:lnSpc>
                <a:spcPct val="80000"/>
              </a:lnSpc>
              <a:buFontTx/>
              <a:buNone/>
            </a:pPr>
            <a:r>
              <a:rPr lang="ru-RU" sz="1800" smtClean="0"/>
              <a:t>5.5. Посчитать сумму таких натуральных чисел, у которых удалены все четные цифры. </a:t>
            </a:r>
            <a:endParaRPr lang="en-US" sz="1800" smtClean="0">
              <a:latin typeface="Arial" charset="0"/>
            </a:endParaRPr>
          </a:p>
          <a:p>
            <a:pPr marL="361950" indent="-361950" eaLnBrk="1" hangingPunct="1">
              <a:lnSpc>
                <a:spcPct val="80000"/>
              </a:lnSpc>
              <a:buFontTx/>
              <a:buNone/>
            </a:pPr>
            <a:r>
              <a:rPr lang="ru-RU" sz="1800" b="1" smtClean="0"/>
              <a:t>       </a:t>
            </a:r>
            <a:r>
              <a:rPr lang="ru-RU" sz="1800" b="1" i="1" smtClean="0"/>
              <a:t>Алгоритм.</a:t>
            </a:r>
            <a:r>
              <a:rPr lang="ru-RU" sz="1800" i="1" smtClean="0"/>
              <a:t> Организовать вложенные циклы. Во внутреннем цикле из числа удалить все четные цифры (алгоритм задачи № 4.9), во внешнем - подсчитать сумму чисел.</a:t>
            </a:r>
            <a:r>
              <a:rPr lang="ru-RU" sz="1800" smtClean="0"/>
              <a:t> </a:t>
            </a:r>
            <a:endParaRPr lang="en-US" sz="1800" smtClean="0">
              <a:latin typeface="Calibri" pitchFamily="34" charset="0"/>
            </a:endParaRPr>
          </a:p>
          <a:p>
            <a:pPr marL="361950" indent="-361950" eaLnBrk="1" hangingPunct="1">
              <a:lnSpc>
                <a:spcPct val="80000"/>
              </a:lnSpc>
              <a:buFontTx/>
              <a:buNone/>
            </a:pPr>
            <a:endParaRPr lang="en-US" sz="1800" smtClean="0">
              <a:latin typeface="Calibri" pitchFamily="34" charset="0"/>
            </a:endParaRPr>
          </a:p>
          <a:p>
            <a:pPr marL="361950" indent="-361950" eaLnBrk="1" hangingPunct="1">
              <a:lnSpc>
                <a:spcPct val="80000"/>
              </a:lnSpc>
              <a:buFontTx/>
              <a:buNone/>
            </a:pPr>
            <a:r>
              <a:rPr lang="ru-RU" sz="1800" smtClean="0"/>
              <a:t>5.</a:t>
            </a:r>
            <a:r>
              <a:rPr lang="en-US" sz="1800" smtClean="0">
                <a:latin typeface="Calibri" pitchFamily="34" charset="0"/>
              </a:rPr>
              <a:t>6</a:t>
            </a:r>
            <a:r>
              <a:rPr lang="ru-RU" sz="1800" smtClean="0"/>
              <a:t>. Напишите программу, которая в последовательности целых чисел, не превышающих по модулю 500, находит и выводит среднее арифметическое всех положительных чисел, которые кратны первому введенному числу. Если таких чисел нет, нужно вывести сообщение «</a:t>
            </a:r>
            <a:r>
              <a:rPr lang="en-US" sz="1800" smtClean="0">
                <a:latin typeface="Calibri" pitchFamily="34" charset="0"/>
              </a:rPr>
              <a:t>no</a:t>
            </a:r>
            <a:r>
              <a:rPr lang="ru-RU" sz="1800" smtClean="0"/>
              <a:t>». </a:t>
            </a:r>
            <a:endParaRPr lang="en-US" sz="1800" smtClean="0">
              <a:latin typeface="Calibri" pitchFamily="34" charset="0"/>
            </a:endParaRPr>
          </a:p>
          <a:p>
            <a:pPr marL="361950" indent="-361950" eaLnBrk="1" hangingPunct="1">
              <a:lnSpc>
                <a:spcPct val="80000"/>
              </a:lnSpc>
              <a:buFontTx/>
              <a:buNone/>
            </a:pPr>
            <a:r>
              <a:rPr lang="en-US" sz="1800" smtClean="0">
                <a:latin typeface="Calibri" pitchFamily="34" charset="0"/>
              </a:rPr>
              <a:t>       </a:t>
            </a:r>
            <a:r>
              <a:rPr lang="ru-RU" sz="1800" b="1" i="1" smtClean="0"/>
              <a:t>Алгоритм.</a:t>
            </a:r>
            <a:r>
              <a:rPr lang="ru-RU" sz="1800" i="1" smtClean="0"/>
              <a:t> Ввести до цикла 1- число. В цикле проверять: вводимое число на кратность первому, положительность,  подсчитать количество таких чисел.</a:t>
            </a:r>
          </a:p>
        </p:txBody>
      </p:sp>
      <p:sp>
        <p:nvSpPr>
          <p:cNvPr id="38922" name="Rectangle 10"/>
          <p:cNvSpPr>
            <a:spLocks noChangeArrowheads="1"/>
          </p:cNvSpPr>
          <p:nvPr/>
        </p:nvSpPr>
        <p:spPr bwMode="auto">
          <a:xfrm>
            <a:off x="827088" y="404813"/>
            <a:ext cx="7345362" cy="519112"/>
          </a:xfrm>
          <a:prstGeom prst="rect">
            <a:avLst/>
          </a:prstGeom>
          <a:noFill/>
          <a:ln w="9525">
            <a:noFill/>
            <a:miter lim="800000"/>
            <a:headEnd/>
            <a:tailEnd/>
          </a:ln>
          <a:effectLst/>
        </p:spPr>
        <p:txBody>
          <a:bodyPr>
            <a:spAutoFit/>
          </a:bodyPr>
          <a:lstStyle/>
          <a:p>
            <a:pPr algn="ctr"/>
            <a:r>
              <a:rPr lang="ru-RU" sz="2800" b="1">
                <a:solidFill>
                  <a:srgbClr val="8A2E4E"/>
                </a:solidFill>
                <a:latin typeface="Arial" charset="0"/>
              </a:rPr>
              <a:t>Задача 5.4, 5.5</a:t>
            </a:r>
            <a:r>
              <a:rPr lang="en-US" sz="2800" b="1">
                <a:solidFill>
                  <a:srgbClr val="8A2E4E"/>
                </a:solidFill>
                <a:latin typeface="Arial" charset="0"/>
              </a:rPr>
              <a:t>, 5.6</a:t>
            </a:r>
            <a:endParaRPr lang="ru-RU" sz="2800" b="1">
              <a:solidFill>
                <a:srgbClr val="8A2E4E"/>
              </a:solidFill>
              <a:latin typeface="Arial" charset="0"/>
            </a:endParaRPr>
          </a:p>
        </p:txBody>
      </p:sp>
      <p:sp>
        <p:nvSpPr>
          <p:cNvPr id="38924" name="AutoShape 12">
            <a:hlinkClick r:id="rId2" action="ppaction://hlinksldjump" highlightClick="1"/>
          </p:cNvPr>
          <p:cNvSpPr>
            <a:spLocks noChangeArrowheads="1"/>
          </p:cNvSpPr>
          <p:nvPr/>
        </p:nvSpPr>
        <p:spPr bwMode="auto">
          <a:xfrm>
            <a:off x="107950" y="6308725"/>
            <a:ext cx="395288" cy="360363"/>
          </a:xfrm>
          <a:prstGeom prst="actionButtonReturn">
            <a:avLst/>
          </a:prstGeom>
          <a:solidFill>
            <a:schemeClr val="accent1"/>
          </a:solidFill>
          <a:ln w="9525">
            <a:noFill/>
            <a:miter lim="800000"/>
            <a:headEnd/>
            <a:tailEnd/>
          </a:ln>
          <a:effectLst/>
        </p:spPr>
        <p:txBody>
          <a:bodyPr wrap="none" anchor="ctr"/>
          <a:lstStyle/>
          <a:p>
            <a:endParaRPr lang="ru-RU"/>
          </a:p>
        </p:txBody>
      </p:sp>
      <p:sp>
        <p:nvSpPr>
          <p:cNvPr id="3077" name="Rectangle 5"/>
          <p:cNvSpPr>
            <a:spLocks noChangeArrowheads="1"/>
          </p:cNvSpPr>
          <p:nvPr/>
        </p:nvSpPr>
        <p:spPr bwMode="auto">
          <a:xfrm>
            <a:off x="1403350" y="2276475"/>
            <a:ext cx="7416800" cy="574675"/>
          </a:xfrm>
          <a:prstGeom prst="rect">
            <a:avLst/>
          </a:prstGeom>
          <a:gradFill rotWithShape="1">
            <a:gsLst>
              <a:gs pos="0">
                <a:schemeClr val="hlink"/>
              </a:gs>
              <a:gs pos="50000">
                <a:schemeClr val="accent2"/>
              </a:gs>
              <a:gs pos="100000">
                <a:schemeClr val="hlink"/>
              </a:gs>
            </a:gsLst>
            <a:lin ang="5400000" scaled="1"/>
          </a:gradFill>
          <a:ln w="9525">
            <a:solidFill>
              <a:schemeClr val="folHlink"/>
            </a:solidFill>
            <a:miter lim="800000"/>
            <a:headEnd/>
            <a:tailEnd/>
          </a:ln>
        </p:spPr>
        <p:txBody>
          <a:bodyPr wrap="none" anchor="ctr"/>
          <a:lstStyle/>
          <a:p>
            <a:pPr algn="ctr"/>
            <a:r>
              <a:rPr lang="ru-RU" sz="1600">
                <a:solidFill>
                  <a:schemeClr val="bg1"/>
                </a:solidFill>
              </a:rPr>
              <a:t>Для просмотра ответа </a:t>
            </a:r>
          </a:p>
          <a:p>
            <a:pPr algn="ctr"/>
            <a:r>
              <a:rPr lang="ru-RU" sz="1600">
                <a:solidFill>
                  <a:schemeClr val="bg1"/>
                </a:solidFill>
              </a:rPr>
              <a:t>щелкните мышью</a:t>
            </a:r>
          </a:p>
        </p:txBody>
      </p:sp>
      <p:sp>
        <p:nvSpPr>
          <p:cNvPr id="2" name="Rectangle 5"/>
          <p:cNvSpPr>
            <a:spLocks noChangeArrowheads="1"/>
          </p:cNvSpPr>
          <p:nvPr/>
        </p:nvSpPr>
        <p:spPr bwMode="auto">
          <a:xfrm>
            <a:off x="1331913" y="3644900"/>
            <a:ext cx="7489825" cy="792163"/>
          </a:xfrm>
          <a:prstGeom prst="rect">
            <a:avLst/>
          </a:prstGeom>
          <a:gradFill rotWithShape="1">
            <a:gsLst>
              <a:gs pos="0">
                <a:schemeClr val="hlink"/>
              </a:gs>
              <a:gs pos="50000">
                <a:schemeClr val="accent2"/>
              </a:gs>
              <a:gs pos="100000">
                <a:schemeClr val="hlink"/>
              </a:gs>
            </a:gsLst>
            <a:lin ang="5400000" scaled="1"/>
          </a:gradFill>
          <a:ln w="9525">
            <a:solidFill>
              <a:schemeClr val="folHlink"/>
            </a:solidFill>
            <a:miter lim="800000"/>
            <a:headEnd/>
            <a:tailEnd/>
          </a:ln>
        </p:spPr>
        <p:txBody>
          <a:bodyPr wrap="none" anchor="ctr"/>
          <a:lstStyle/>
          <a:p>
            <a:pPr algn="ctr"/>
            <a:r>
              <a:rPr lang="ru-RU" sz="1600">
                <a:solidFill>
                  <a:schemeClr val="bg1"/>
                </a:solidFill>
              </a:rPr>
              <a:t>Для просмотра ответа </a:t>
            </a:r>
          </a:p>
          <a:p>
            <a:pPr algn="ctr"/>
            <a:r>
              <a:rPr lang="ru-RU" sz="1600">
                <a:solidFill>
                  <a:schemeClr val="bg1"/>
                </a:solidFill>
              </a:rPr>
              <a:t>щелкните мышью</a:t>
            </a:r>
          </a:p>
        </p:txBody>
      </p:sp>
      <p:sp>
        <p:nvSpPr>
          <p:cNvPr id="38928" name="Rectangle 16"/>
          <p:cNvSpPr>
            <a:spLocks/>
          </p:cNvSpPr>
          <p:nvPr/>
        </p:nvSpPr>
        <p:spPr bwMode="auto">
          <a:xfrm>
            <a:off x="0" y="1773238"/>
            <a:ext cx="611188" cy="288925"/>
          </a:xfrm>
          <a:prstGeom prst="rect">
            <a:avLst/>
          </a:prstGeom>
          <a:solidFill>
            <a:schemeClr val="accent2"/>
          </a:solidFill>
          <a:ln w="9525">
            <a:noFill/>
            <a:miter lim="800000"/>
            <a:headEnd/>
            <a:tailEnd/>
          </a:ln>
        </p:spPr>
        <p:txBody>
          <a:bodyPr/>
          <a:lstStyle/>
          <a:p>
            <a:pPr marL="319088" indent="-319088" algn="ctr" eaLnBrk="0" hangingPunct="0">
              <a:lnSpc>
                <a:spcPct val="80000"/>
              </a:lnSpc>
              <a:spcBef>
                <a:spcPts val="700"/>
              </a:spcBef>
              <a:buClr>
                <a:schemeClr val="accent2"/>
              </a:buClr>
              <a:buSzPct val="60000"/>
              <a:buFont typeface="Wingdings" pitchFamily="2" charset="2"/>
              <a:buNone/>
            </a:pPr>
            <a:r>
              <a:rPr lang="en-US" sz="1600" b="1">
                <a:latin typeface="Calibri" pitchFamily="34" charset="0"/>
                <a:hlinkClick r:id="rId3" action="ppaction://hlinkfile"/>
              </a:rPr>
              <a:t>C5_4</a:t>
            </a:r>
            <a:endParaRPr lang="ru-RU" sz="1600" b="1">
              <a:latin typeface="Calibri" pitchFamily="34" charset="0"/>
            </a:endParaRPr>
          </a:p>
        </p:txBody>
      </p:sp>
      <p:sp>
        <p:nvSpPr>
          <p:cNvPr id="38929" name="Rectangle 17"/>
          <p:cNvSpPr>
            <a:spLocks/>
          </p:cNvSpPr>
          <p:nvPr/>
        </p:nvSpPr>
        <p:spPr bwMode="auto">
          <a:xfrm>
            <a:off x="0" y="3141663"/>
            <a:ext cx="611188" cy="288925"/>
          </a:xfrm>
          <a:prstGeom prst="rect">
            <a:avLst/>
          </a:prstGeom>
          <a:solidFill>
            <a:schemeClr val="accent2"/>
          </a:solidFill>
          <a:ln w="9525">
            <a:noFill/>
            <a:miter lim="800000"/>
            <a:headEnd/>
            <a:tailEnd/>
          </a:ln>
        </p:spPr>
        <p:txBody>
          <a:bodyPr/>
          <a:lstStyle/>
          <a:p>
            <a:pPr marL="319088" indent="-319088" algn="ctr" eaLnBrk="0" hangingPunct="0">
              <a:lnSpc>
                <a:spcPct val="80000"/>
              </a:lnSpc>
              <a:spcBef>
                <a:spcPts val="700"/>
              </a:spcBef>
              <a:buClr>
                <a:schemeClr val="accent2"/>
              </a:buClr>
              <a:buSzPct val="60000"/>
              <a:buFont typeface="Wingdings" pitchFamily="2" charset="2"/>
              <a:buNone/>
            </a:pPr>
            <a:r>
              <a:rPr lang="en-US" sz="1600" b="1">
                <a:latin typeface="Calibri" pitchFamily="34" charset="0"/>
                <a:hlinkClick r:id="rId4" action="ppaction://hlinkfile"/>
              </a:rPr>
              <a:t>C5_5</a:t>
            </a:r>
            <a:endParaRPr lang="ru-RU" sz="1600" b="1">
              <a:latin typeface="Calibri" pitchFamily="34" charset="0"/>
            </a:endParaRPr>
          </a:p>
        </p:txBody>
      </p:sp>
      <p:sp>
        <p:nvSpPr>
          <p:cNvPr id="3" name="Rectangle 5"/>
          <p:cNvSpPr>
            <a:spLocks noChangeArrowheads="1"/>
          </p:cNvSpPr>
          <p:nvPr/>
        </p:nvSpPr>
        <p:spPr bwMode="auto">
          <a:xfrm>
            <a:off x="1403350" y="5876925"/>
            <a:ext cx="7416800" cy="792163"/>
          </a:xfrm>
          <a:prstGeom prst="rect">
            <a:avLst/>
          </a:prstGeom>
          <a:gradFill rotWithShape="1">
            <a:gsLst>
              <a:gs pos="0">
                <a:schemeClr val="hlink"/>
              </a:gs>
              <a:gs pos="50000">
                <a:schemeClr val="accent2"/>
              </a:gs>
              <a:gs pos="100000">
                <a:schemeClr val="hlink"/>
              </a:gs>
            </a:gsLst>
            <a:lin ang="5400000" scaled="1"/>
          </a:gradFill>
          <a:ln w="9525">
            <a:solidFill>
              <a:schemeClr val="folHlink"/>
            </a:solidFill>
            <a:miter lim="800000"/>
            <a:headEnd/>
            <a:tailEnd/>
          </a:ln>
        </p:spPr>
        <p:txBody>
          <a:bodyPr wrap="none" anchor="ctr"/>
          <a:lstStyle/>
          <a:p>
            <a:pPr algn="ctr"/>
            <a:r>
              <a:rPr lang="ru-RU" sz="1600">
                <a:solidFill>
                  <a:schemeClr val="bg1"/>
                </a:solidFill>
              </a:rPr>
              <a:t>Для просмотра ответа </a:t>
            </a:r>
          </a:p>
          <a:p>
            <a:pPr algn="ctr"/>
            <a:r>
              <a:rPr lang="ru-RU" sz="1600">
                <a:solidFill>
                  <a:schemeClr val="bg1"/>
                </a:solidFill>
              </a:rPr>
              <a:t>щелкните мышью</a:t>
            </a:r>
          </a:p>
        </p:txBody>
      </p:sp>
      <p:sp>
        <p:nvSpPr>
          <p:cNvPr id="38932" name="Rectangle 20"/>
          <p:cNvSpPr>
            <a:spLocks/>
          </p:cNvSpPr>
          <p:nvPr/>
        </p:nvSpPr>
        <p:spPr bwMode="auto">
          <a:xfrm>
            <a:off x="0" y="4724400"/>
            <a:ext cx="611188" cy="288925"/>
          </a:xfrm>
          <a:prstGeom prst="rect">
            <a:avLst/>
          </a:prstGeom>
          <a:solidFill>
            <a:schemeClr val="accent2"/>
          </a:solidFill>
          <a:ln w="9525">
            <a:noFill/>
            <a:miter lim="800000"/>
            <a:headEnd/>
            <a:tailEnd/>
          </a:ln>
        </p:spPr>
        <p:txBody>
          <a:bodyPr/>
          <a:lstStyle/>
          <a:p>
            <a:pPr marL="319088" indent="-319088" algn="ctr" eaLnBrk="0" hangingPunct="0">
              <a:lnSpc>
                <a:spcPct val="80000"/>
              </a:lnSpc>
              <a:spcBef>
                <a:spcPts val="700"/>
              </a:spcBef>
              <a:buClr>
                <a:schemeClr val="accent2"/>
              </a:buClr>
              <a:buSzPct val="60000"/>
              <a:buFont typeface="Wingdings" pitchFamily="2" charset="2"/>
              <a:buNone/>
            </a:pPr>
            <a:r>
              <a:rPr lang="en-US" sz="1600" b="1">
                <a:latin typeface="Calibri" pitchFamily="34" charset="0"/>
                <a:hlinkClick r:id="rId5" action="ppaction://hlinkfile"/>
              </a:rPr>
              <a:t>C5_</a:t>
            </a:r>
            <a:r>
              <a:rPr lang="ru-RU" sz="1600" b="1">
                <a:latin typeface="Calibri" pitchFamily="34" charset="0"/>
                <a:hlinkClick r:id="rId5" action="ppaction://hlinkfile"/>
              </a:rPr>
              <a:t>6</a:t>
            </a:r>
            <a:endParaRPr lang="ru-RU" sz="1600" b="1">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3077"/>
                                        </p:tgtEl>
                                      </p:cBhvr>
                                    </p:animEffect>
                                    <p:set>
                                      <p:cBhvr>
                                        <p:cTn id="7" dur="1" fill="hold">
                                          <p:stCondLst>
                                            <p:cond delay="499"/>
                                          </p:stCondLst>
                                        </p:cTn>
                                        <p:tgtEl>
                                          <p:spTgt spid="3077"/>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3" presetClass="exit" presetSubtype="10" fill="hold" grpId="0" nodeType="clickEffect">
                                  <p:stCondLst>
                                    <p:cond delay="0"/>
                                  </p:stCondLst>
                                  <p:childTnLst>
                                    <p:animEffect transition="out" filter="blinds(horizontal)">
                                      <p:cBhvr>
                                        <p:cTn id="11" dur="500"/>
                                        <p:tgtEl>
                                          <p:spTgt spid="2"/>
                                        </p:tgtEl>
                                      </p:cBhvr>
                                    </p:animEffect>
                                    <p:set>
                                      <p:cBhvr>
                                        <p:cTn id="12" dur="1" fill="hold">
                                          <p:stCondLst>
                                            <p:cond delay="499"/>
                                          </p:stCondLst>
                                        </p:cTn>
                                        <p:tgtEl>
                                          <p:spTgt spid="2"/>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3" presetClass="exit" presetSubtype="10" fill="hold" grpId="0" nodeType="clickEffect">
                                  <p:stCondLst>
                                    <p:cond delay="0"/>
                                  </p:stCondLst>
                                  <p:childTnLst>
                                    <p:animEffect transition="out" filter="blinds(horizontal)">
                                      <p:cBhvr>
                                        <p:cTn id="16" dur="500"/>
                                        <p:tgtEl>
                                          <p:spTgt spid="3"/>
                                        </p:tgtEl>
                                      </p:cBhvr>
                                    </p:animEffect>
                                    <p:set>
                                      <p:cBhvr>
                                        <p:cTn id="17" dur="1" fill="hold">
                                          <p:stCondLst>
                                            <p:cond delay="4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animBg="1"/>
      <p:bldP spid="2" grpId="0" animBg="1"/>
      <p:bldP spid="3"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Номер слайда 22"/>
          <p:cNvSpPr>
            <a:spLocks noGrp="1"/>
          </p:cNvSpPr>
          <p:nvPr>
            <p:ph type="sldNum" sz="quarter" idx="12"/>
          </p:nvPr>
        </p:nvSpPr>
        <p:spPr/>
        <p:txBody>
          <a:bodyPr>
            <a:normAutofit fontScale="85000" lnSpcReduction="20000"/>
          </a:bodyPr>
          <a:lstStyle/>
          <a:p>
            <a:pPr>
              <a:defRPr/>
            </a:pPr>
            <a:fld id="{DFE3A98A-B82F-4A07-9AE6-A9D85BA15A1D}" type="slidenum">
              <a:rPr lang="ru-RU"/>
              <a:pPr>
                <a:defRPr/>
              </a:pPr>
              <a:t>28</a:t>
            </a:fld>
            <a:endParaRPr lang="ru-RU"/>
          </a:p>
        </p:txBody>
      </p:sp>
      <p:sp>
        <p:nvSpPr>
          <p:cNvPr id="39942" name="Rectangle 2"/>
          <p:cNvSpPr>
            <a:spLocks noChangeArrowheads="1"/>
          </p:cNvSpPr>
          <p:nvPr/>
        </p:nvSpPr>
        <p:spPr bwMode="auto">
          <a:xfrm>
            <a:off x="900113" y="417513"/>
            <a:ext cx="7632700" cy="563562"/>
          </a:xfrm>
          <a:prstGeom prst="rect">
            <a:avLst/>
          </a:prstGeom>
          <a:noFill/>
          <a:ln w="9525">
            <a:noFill/>
            <a:miter lim="800000"/>
            <a:headEnd/>
            <a:tailEnd/>
          </a:ln>
        </p:spPr>
        <p:txBody>
          <a:bodyPr anchor="ctr"/>
          <a:lstStyle/>
          <a:p>
            <a:pPr algn="ctr"/>
            <a:r>
              <a:rPr lang="ru-RU" sz="3200" b="1">
                <a:solidFill>
                  <a:srgbClr val="8A2E4E"/>
                </a:solidFill>
                <a:latin typeface="Arial" charset="0"/>
              </a:rPr>
              <a:t>6. Подведение итогов</a:t>
            </a:r>
          </a:p>
        </p:txBody>
      </p:sp>
      <p:pic>
        <p:nvPicPr>
          <p:cNvPr id="39943" name="Picture 7"/>
          <p:cNvPicPr>
            <a:picLocks noChangeAspect="1" noChangeArrowheads="1"/>
          </p:cNvPicPr>
          <p:nvPr/>
        </p:nvPicPr>
        <p:blipFill>
          <a:blip r:embed="rId2" cstate="email"/>
          <a:srcRect/>
          <a:stretch>
            <a:fillRect/>
          </a:stretch>
        </p:blipFill>
        <p:spPr bwMode="auto">
          <a:xfrm>
            <a:off x="2341563" y="1989138"/>
            <a:ext cx="4967287" cy="3848100"/>
          </a:xfrm>
          <a:prstGeom prst="rect">
            <a:avLst/>
          </a:prstGeom>
          <a:noFill/>
          <a:ln w="38100" cmpd="dbl">
            <a:solidFill>
              <a:schemeClr val="hlink"/>
            </a:solidFill>
            <a:miter lim="800000"/>
            <a:headEnd/>
            <a:tailEnd/>
          </a:ln>
          <a:effectLst/>
        </p:spPr>
      </p:pic>
      <p:pic>
        <p:nvPicPr>
          <p:cNvPr id="39944" name="Picture 10" descr="Картинка 2 из 145476">
            <a:hlinkClick r:id="rId3"/>
          </p:cNvPr>
          <p:cNvPicPr>
            <a:picLocks noChangeAspect="1" noChangeArrowheads="1"/>
          </p:cNvPicPr>
          <p:nvPr/>
        </p:nvPicPr>
        <p:blipFill>
          <a:blip r:embed="rId4" cstate="email"/>
          <a:srcRect/>
          <a:stretch>
            <a:fillRect/>
          </a:stretch>
        </p:blipFill>
        <p:spPr bwMode="auto">
          <a:xfrm>
            <a:off x="250825" y="549275"/>
            <a:ext cx="720725" cy="609600"/>
          </a:xfrm>
          <a:prstGeom prst="rect">
            <a:avLst/>
          </a:prstGeom>
          <a:noFill/>
          <a:ln w="9525">
            <a:noFill/>
            <a:miter lim="800000"/>
            <a:headEnd/>
            <a:tailEnd/>
          </a:ln>
        </p:spPr>
      </p:pic>
      <p:sp>
        <p:nvSpPr>
          <p:cNvPr id="39945" name="AutoShape 9">
            <a:hlinkClick r:id="rId5" action="ppaction://hlinksldjump" highlightClick="1"/>
          </p:cNvPr>
          <p:cNvSpPr>
            <a:spLocks noChangeArrowheads="1"/>
          </p:cNvSpPr>
          <p:nvPr/>
        </p:nvSpPr>
        <p:spPr bwMode="auto">
          <a:xfrm>
            <a:off x="8748713" y="6497638"/>
            <a:ext cx="395287" cy="360362"/>
          </a:xfrm>
          <a:prstGeom prst="actionButtonReturn">
            <a:avLst/>
          </a:prstGeom>
          <a:solidFill>
            <a:schemeClr val="accent1"/>
          </a:solidFill>
          <a:ln w="9525">
            <a:noFill/>
            <a:miter lim="800000"/>
            <a:headEnd/>
            <a:tailEnd/>
          </a:ln>
          <a:effectLst/>
        </p:spPr>
        <p:txBody>
          <a:bodyPr wrap="none" anchor="ctr"/>
          <a:lstStyle/>
          <a:p>
            <a:endParaRPr lang="ru-RU"/>
          </a:p>
        </p:txBody>
      </p:sp>
      <p:sp>
        <p:nvSpPr>
          <p:cNvPr id="39946" name="Rectangle 10"/>
          <p:cNvSpPr>
            <a:spLocks/>
          </p:cNvSpPr>
          <p:nvPr/>
        </p:nvSpPr>
        <p:spPr bwMode="auto">
          <a:xfrm>
            <a:off x="2700338" y="6092825"/>
            <a:ext cx="4392612" cy="360363"/>
          </a:xfrm>
          <a:prstGeom prst="rect">
            <a:avLst/>
          </a:prstGeom>
          <a:solidFill>
            <a:schemeClr val="accent2"/>
          </a:solidFill>
          <a:ln w="9525">
            <a:noFill/>
            <a:miter lim="800000"/>
            <a:headEnd/>
            <a:tailEnd/>
          </a:ln>
        </p:spPr>
        <p:txBody>
          <a:bodyPr/>
          <a:lstStyle/>
          <a:p>
            <a:pPr marL="319088" indent="-319088" algn="ctr" eaLnBrk="0" hangingPunct="0">
              <a:lnSpc>
                <a:spcPct val="80000"/>
              </a:lnSpc>
              <a:spcBef>
                <a:spcPts val="700"/>
              </a:spcBef>
              <a:buClr>
                <a:schemeClr val="accent2"/>
              </a:buClr>
              <a:buSzPct val="60000"/>
              <a:buFont typeface="Wingdings" pitchFamily="2" charset="2"/>
              <a:buNone/>
            </a:pPr>
            <a:r>
              <a:rPr lang="ru-RU" sz="1600">
                <a:latin typeface="Arial" charset="0"/>
                <a:hlinkClick r:id="rId6" action="ppaction://hlinkfile"/>
              </a:rPr>
              <a:t>Вызвать итоговую таблицу</a:t>
            </a:r>
            <a:endParaRPr lang="ru-RU" sz="1600">
              <a:latin typeface="Arial"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Номер слайда 22"/>
          <p:cNvSpPr>
            <a:spLocks noGrp="1"/>
          </p:cNvSpPr>
          <p:nvPr>
            <p:ph type="sldNum" sz="quarter" idx="12"/>
          </p:nvPr>
        </p:nvSpPr>
        <p:spPr/>
        <p:txBody>
          <a:bodyPr/>
          <a:lstStyle/>
          <a:p>
            <a:pPr>
              <a:defRPr/>
            </a:pPr>
            <a:fld id="{CFF305A1-A283-4CD1-84C3-38EAF5C2BAF8}" type="slidenum">
              <a:rPr lang="ru-RU"/>
              <a:pPr>
                <a:defRPr/>
              </a:pPr>
              <a:t>29</a:t>
            </a:fld>
            <a:endParaRPr lang="ru-RU"/>
          </a:p>
        </p:txBody>
      </p:sp>
      <p:sp>
        <p:nvSpPr>
          <p:cNvPr id="64514" name="Rectangle 2"/>
          <p:cNvSpPr>
            <a:spLocks noGrp="1" noChangeArrowheads="1"/>
          </p:cNvSpPr>
          <p:nvPr>
            <p:ph type="title"/>
          </p:nvPr>
        </p:nvSpPr>
        <p:spPr>
          <a:xfrm>
            <a:off x="1258888" y="320675"/>
            <a:ext cx="7129462" cy="804863"/>
          </a:xfrm>
        </p:spPr>
        <p:txBody>
          <a:bodyPr>
            <a:normAutofit/>
          </a:bodyPr>
          <a:lstStyle/>
          <a:p>
            <a:pPr algn="ctr" eaLnBrk="1" hangingPunct="1"/>
            <a:r>
              <a:rPr lang="ru-RU" sz="2800" b="1" smtClean="0">
                <a:solidFill>
                  <a:srgbClr val="8A2E4E"/>
                </a:solidFill>
                <a:latin typeface="Arial" charset="0"/>
              </a:rPr>
              <a:t>7. Материалы для самоподготовки и самообразования</a:t>
            </a:r>
          </a:p>
        </p:txBody>
      </p:sp>
      <p:pic>
        <p:nvPicPr>
          <p:cNvPr id="40966" name="Picture 6"/>
          <p:cNvPicPr>
            <a:picLocks noChangeAspect="1" noChangeArrowheads="1"/>
          </p:cNvPicPr>
          <p:nvPr/>
        </p:nvPicPr>
        <p:blipFill>
          <a:blip r:embed="rId2" cstate="email"/>
          <a:srcRect/>
          <a:stretch>
            <a:fillRect/>
          </a:stretch>
        </p:blipFill>
        <p:spPr bwMode="auto">
          <a:xfrm>
            <a:off x="1547813" y="2133600"/>
            <a:ext cx="6337300" cy="3600450"/>
          </a:xfrm>
          <a:prstGeom prst="rect">
            <a:avLst/>
          </a:prstGeom>
          <a:noFill/>
          <a:ln w="9525">
            <a:solidFill>
              <a:schemeClr val="accent2"/>
            </a:solidFill>
            <a:miter lim="800000"/>
            <a:headEnd/>
            <a:tailEnd/>
          </a:ln>
          <a:effectLst/>
        </p:spPr>
      </p:pic>
      <p:pic>
        <p:nvPicPr>
          <p:cNvPr id="40967" name="Picture 98" descr="3c5"/>
          <p:cNvPicPr>
            <a:picLocks noChangeAspect="1" noChangeArrowheads="1" noCrop="1"/>
          </p:cNvPicPr>
          <p:nvPr/>
        </p:nvPicPr>
        <p:blipFill>
          <a:blip r:embed="rId3" cstate="email"/>
          <a:srcRect/>
          <a:stretch>
            <a:fillRect/>
          </a:stretch>
        </p:blipFill>
        <p:spPr bwMode="auto">
          <a:xfrm flipH="1">
            <a:off x="179388" y="549275"/>
            <a:ext cx="792162" cy="595313"/>
          </a:xfrm>
          <a:prstGeom prst="rect">
            <a:avLst/>
          </a:prstGeom>
          <a:noFill/>
          <a:ln w="9525">
            <a:noFill/>
            <a:miter lim="800000"/>
            <a:headEnd/>
            <a:tailEnd/>
          </a:ln>
        </p:spPr>
      </p:pic>
      <p:sp>
        <p:nvSpPr>
          <p:cNvPr id="40968" name="AutoShape 8">
            <a:hlinkClick r:id="rId4" action="ppaction://hlinksldjump" highlightClick="1"/>
          </p:cNvPr>
          <p:cNvSpPr>
            <a:spLocks noChangeArrowheads="1"/>
          </p:cNvSpPr>
          <p:nvPr/>
        </p:nvSpPr>
        <p:spPr bwMode="auto">
          <a:xfrm>
            <a:off x="8748713" y="6497638"/>
            <a:ext cx="395287" cy="360362"/>
          </a:xfrm>
          <a:prstGeom prst="actionButtonReturn">
            <a:avLst/>
          </a:prstGeom>
          <a:solidFill>
            <a:schemeClr val="accent1"/>
          </a:solidFill>
          <a:ln w="9525">
            <a:noFill/>
            <a:miter lim="800000"/>
            <a:headEnd/>
            <a:tailEnd/>
          </a:ln>
          <a:effectLst/>
        </p:spPr>
        <p:txBody>
          <a:bodyPr wrap="none" anchor="ctr"/>
          <a:lstStyle/>
          <a:p>
            <a:endParaRPr lang="ru-RU"/>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Номер слайда 22"/>
          <p:cNvSpPr>
            <a:spLocks noGrp="1"/>
          </p:cNvSpPr>
          <p:nvPr>
            <p:ph type="sldNum" sz="quarter" idx="12"/>
          </p:nvPr>
        </p:nvSpPr>
        <p:spPr/>
        <p:txBody>
          <a:bodyPr>
            <a:normAutofit fontScale="85000" lnSpcReduction="20000"/>
          </a:bodyPr>
          <a:lstStyle/>
          <a:p>
            <a:pPr>
              <a:defRPr/>
            </a:pPr>
            <a:fld id="{372180F5-26EA-4181-BAD8-7E24354C1949}" type="slidenum">
              <a:rPr lang="ru-RU"/>
              <a:pPr>
                <a:defRPr/>
              </a:pPr>
              <a:t>3</a:t>
            </a:fld>
            <a:endParaRPr lang="ru-RU"/>
          </a:p>
        </p:txBody>
      </p:sp>
      <p:sp>
        <p:nvSpPr>
          <p:cNvPr id="11266" name="Текст 2"/>
          <p:cNvSpPr>
            <a:spLocks/>
          </p:cNvSpPr>
          <p:nvPr/>
        </p:nvSpPr>
        <p:spPr bwMode="auto">
          <a:xfrm>
            <a:off x="684213" y="142875"/>
            <a:ext cx="8208962" cy="990600"/>
          </a:xfrm>
          <a:prstGeom prst="rect">
            <a:avLst/>
          </a:prstGeom>
          <a:noFill/>
          <a:ln w="9525">
            <a:noFill/>
            <a:miter lim="800000"/>
            <a:headEnd/>
            <a:tailEnd/>
          </a:ln>
        </p:spPr>
        <p:txBody>
          <a:bodyPr anchor="ctr"/>
          <a:lstStyle/>
          <a:p>
            <a:pPr algn="ctr"/>
            <a:r>
              <a:rPr lang="ru-RU" sz="3600" b="1">
                <a:solidFill>
                  <a:srgbClr val="8A2E4E"/>
                </a:solidFill>
                <a:latin typeface="Arial" charset="0"/>
              </a:rPr>
              <a:t>1. Повторение</a:t>
            </a:r>
          </a:p>
        </p:txBody>
      </p:sp>
      <p:sp>
        <p:nvSpPr>
          <p:cNvPr id="14344" name="Rectangle 2"/>
          <p:cNvSpPr>
            <a:spLocks noChangeArrowheads="1"/>
          </p:cNvSpPr>
          <p:nvPr/>
        </p:nvSpPr>
        <p:spPr bwMode="auto">
          <a:xfrm>
            <a:off x="1692275" y="2060575"/>
            <a:ext cx="6480175" cy="1787525"/>
          </a:xfrm>
          <a:prstGeom prst="rect">
            <a:avLst/>
          </a:prstGeom>
          <a:noFill/>
          <a:ln w="9525">
            <a:noFill/>
            <a:miter lim="800000"/>
            <a:headEnd/>
            <a:tailEnd/>
          </a:ln>
        </p:spPr>
        <p:txBody>
          <a:bodyPr anchor="ctr"/>
          <a:lstStyle/>
          <a:p>
            <a:pPr marL="180975" indent="-180975" eaLnBrk="0" hangingPunct="0">
              <a:buFont typeface="Wingdings" pitchFamily="2" charset="2"/>
              <a:buNone/>
            </a:pPr>
            <a:r>
              <a:rPr lang="ru-RU" sz="1600">
                <a:latin typeface="Arial" charset="0"/>
              </a:rPr>
              <a:t>   </a:t>
            </a:r>
            <a:r>
              <a:rPr lang="ru-RU" sz="1600"/>
              <a:t>Задание 1.1. Устный опрос. </a:t>
            </a:r>
            <a:r>
              <a:rPr lang="ru-RU" sz="1600" i="1">
                <a:hlinkClick r:id="rId2" action="ppaction://hlinksldjump"/>
              </a:rPr>
              <a:t>Подробнее</a:t>
            </a:r>
            <a:r>
              <a:rPr lang="en-US" sz="1600" i="1">
                <a:hlinkClick r:id="rId2" action="ppaction://hlinksldjump"/>
              </a:rPr>
              <a:t>&gt;&gt;</a:t>
            </a:r>
            <a:r>
              <a:rPr lang="ru-RU" sz="1600" i="1"/>
              <a:t/>
            </a:r>
            <a:br>
              <a:rPr lang="ru-RU" sz="1600" i="1"/>
            </a:br>
            <a:r>
              <a:rPr lang="ru-RU" sz="1600"/>
              <a:t/>
            </a:r>
            <a:br>
              <a:rPr lang="ru-RU" sz="1600"/>
            </a:br>
            <a:r>
              <a:rPr lang="ru-RU" sz="1600"/>
              <a:t>Задание 1.2. Перевод на язык программирования команд. </a:t>
            </a:r>
            <a:r>
              <a:rPr lang="ru-RU" sz="1600" i="1">
                <a:hlinkClick r:id="rId3" action="ppaction://hlinksldjump"/>
              </a:rPr>
              <a:t>Подробнее</a:t>
            </a:r>
            <a:r>
              <a:rPr lang="en-US" sz="1600" i="1">
                <a:hlinkClick r:id="rId3" action="ppaction://hlinksldjump"/>
              </a:rPr>
              <a:t>&gt;&gt;</a:t>
            </a:r>
            <a:r>
              <a:rPr lang="ru-RU" sz="1600" i="1"/>
              <a:t/>
            </a:r>
            <a:br>
              <a:rPr lang="ru-RU" sz="1600" i="1"/>
            </a:br>
            <a:r>
              <a:rPr lang="ru-RU" sz="1600" i="1"/>
              <a:t/>
            </a:r>
            <a:br>
              <a:rPr lang="ru-RU" sz="1600" i="1"/>
            </a:br>
            <a:r>
              <a:rPr lang="ru-RU" sz="1600"/>
              <a:t>Задание 1.3. </a:t>
            </a:r>
            <a:r>
              <a:rPr lang="en-US" sz="1600"/>
              <a:t> </a:t>
            </a:r>
            <a:r>
              <a:rPr lang="ru-RU" sz="1600"/>
              <a:t>Продолжить</a:t>
            </a:r>
            <a:r>
              <a:rPr lang="en-US" sz="1600"/>
              <a:t>. </a:t>
            </a:r>
            <a:r>
              <a:rPr lang="ru-RU" sz="1600" i="1">
                <a:hlinkClick r:id="rId4" action="ppaction://hlinksldjump"/>
              </a:rPr>
              <a:t>Подробнее</a:t>
            </a:r>
            <a:r>
              <a:rPr lang="en-US" sz="1600" i="1">
                <a:hlinkClick r:id="rId4" action="ppaction://hlinksldjump"/>
              </a:rPr>
              <a:t>&gt;&gt;</a:t>
            </a:r>
            <a:endParaRPr lang="ru-RU" sz="1600" i="1"/>
          </a:p>
        </p:txBody>
      </p:sp>
      <p:pic>
        <p:nvPicPr>
          <p:cNvPr id="14354" name="Picture 18" descr="3-Reasons-to-follow-your-children-on-social-media-800x410"/>
          <p:cNvPicPr>
            <a:picLocks noChangeAspect="1" noChangeArrowheads="1"/>
          </p:cNvPicPr>
          <p:nvPr/>
        </p:nvPicPr>
        <p:blipFill>
          <a:blip r:embed="rId5" cstate="email"/>
          <a:srcRect/>
          <a:stretch>
            <a:fillRect/>
          </a:stretch>
        </p:blipFill>
        <p:spPr bwMode="auto">
          <a:xfrm>
            <a:off x="1547813" y="4292600"/>
            <a:ext cx="3297237" cy="1803400"/>
          </a:xfrm>
          <a:prstGeom prst="rect">
            <a:avLst/>
          </a:prstGeom>
          <a:noFill/>
          <a:ln w="9525">
            <a:solidFill>
              <a:schemeClr val="accent2"/>
            </a:solidFill>
            <a:miter lim="800000"/>
            <a:headEnd/>
            <a:tailEnd/>
          </a:ln>
        </p:spPr>
      </p:pic>
      <p:pic>
        <p:nvPicPr>
          <p:cNvPr id="14355" name="Picture 19" descr="0-210688-youtube_3cf3079beb"/>
          <p:cNvPicPr>
            <a:picLocks noChangeAspect="1" noChangeArrowheads="1"/>
          </p:cNvPicPr>
          <p:nvPr/>
        </p:nvPicPr>
        <p:blipFill>
          <a:blip r:embed="rId6" cstate="email"/>
          <a:srcRect/>
          <a:stretch>
            <a:fillRect/>
          </a:stretch>
        </p:blipFill>
        <p:spPr bwMode="auto">
          <a:xfrm>
            <a:off x="4714875" y="4579938"/>
            <a:ext cx="3241675" cy="1803400"/>
          </a:xfrm>
          <a:prstGeom prst="rect">
            <a:avLst/>
          </a:prstGeom>
          <a:noFill/>
          <a:ln w="9525">
            <a:solidFill>
              <a:schemeClr val="accent2"/>
            </a:solidFill>
            <a:miter lim="800000"/>
            <a:headEnd/>
            <a:tailEnd/>
          </a:ln>
        </p:spPr>
      </p:pic>
      <p:pic>
        <p:nvPicPr>
          <p:cNvPr id="14356" name="Picture 4" descr="E:\Документы Жанны\сайт информатики\Анимашки\компьютеры\51.gif"/>
          <p:cNvPicPr>
            <a:picLocks noChangeAspect="1" noChangeArrowheads="1" noCrop="1"/>
          </p:cNvPicPr>
          <p:nvPr/>
        </p:nvPicPr>
        <p:blipFill>
          <a:blip r:embed="rId7" cstate="email"/>
          <a:srcRect/>
          <a:stretch>
            <a:fillRect/>
          </a:stretch>
        </p:blipFill>
        <p:spPr bwMode="auto">
          <a:xfrm>
            <a:off x="323850" y="620713"/>
            <a:ext cx="503238" cy="463550"/>
          </a:xfrm>
          <a:prstGeom prst="rect">
            <a:avLst/>
          </a:prstGeom>
          <a:noFill/>
          <a:ln w="9525">
            <a:noFill/>
            <a:miter lim="800000"/>
            <a:headEnd/>
            <a:tailEnd/>
          </a:ln>
        </p:spPr>
      </p:pic>
      <p:sp>
        <p:nvSpPr>
          <p:cNvPr id="14357" name="AutoShape 21">
            <a:hlinkClick r:id="rId8" action="ppaction://hlinksldjump" highlightClick="1"/>
          </p:cNvPr>
          <p:cNvSpPr>
            <a:spLocks noChangeArrowheads="1"/>
          </p:cNvSpPr>
          <p:nvPr/>
        </p:nvSpPr>
        <p:spPr bwMode="auto">
          <a:xfrm>
            <a:off x="8748713" y="6497638"/>
            <a:ext cx="395287" cy="360362"/>
          </a:xfrm>
          <a:prstGeom prst="actionButtonReturn">
            <a:avLst/>
          </a:prstGeom>
          <a:solidFill>
            <a:schemeClr val="accent1"/>
          </a:solidFill>
          <a:ln w="9525">
            <a:noFill/>
            <a:miter lim="800000"/>
            <a:headEnd/>
            <a:tailEnd/>
          </a:ln>
          <a:effectLst/>
        </p:spPr>
        <p:txBody>
          <a:bodyPr wrap="none" anchor="ctr"/>
          <a:lstStyle/>
          <a:p>
            <a:endParaRPr lang="ru-RU"/>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22"/>
          <p:cNvSpPr>
            <a:spLocks noGrp="1"/>
          </p:cNvSpPr>
          <p:nvPr>
            <p:ph type="sldNum" sz="quarter" idx="12"/>
          </p:nvPr>
        </p:nvSpPr>
        <p:spPr/>
        <p:txBody>
          <a:bodyPr/>
          <a:lstStyle/>
          <a:p>
            <a:pPr>
              <a:defRPr/>
            </a:pPr>
            <a:fld id="{8A94680B-B995-46B7-84B0-D6A4BC22794C}" type="slidenum">
              <a:rPr lang="ru-RU"/>
              <a:pPr>
                <a:defRPr/>
              </a:pPr>
              <a:t>30</a:t>
            </a:fld>
            <a:endParaRPr lang="ru-RU"/>
          </a:p>
        </p:txBody>
      </p:sp>
      <p:sp>
        <p:nvSpPr>
          <p:cNvPr id="57346" name="Rectangle 2"/>
          <p:cNvSpPr>
            <a:spLocks noGrp="1" noChangeArrowheads="1"/>
          </p:cNvSpPr>
          <p:nvPr>
            <p:ph type="title"/>
          </p:nvPr>
        </p:nvSpPr>
        <p:spPr>
          <a:xfrm>
            <a:off x="900113" y="260350"/>
            <a:ext cx="7416800" cy="733425"/>
          </a:xfrm>
        </p:spPr>
        <p:txBody>
          <a:bodyPr>
            <a:normAutofit/>
          </a:bodyPr>
          <a:lstStyle/>
          <a:p>
            <a:pPr algn="ctr" eaLnBrk="1" hangingPunct="1"/>
            <a:r>
              <a:rPr lang="ru-RU" sz="3600" b="1" smtClean="0">
                <a:solidFill>
                  <a:srgbClr val="8A2E4E"/>
                </a:solidFill>
                <a:latin typeface="Arial" charset="0"/>
              </a:rPr>
              <a:t>  </a:t>
            </a:r>
            <a:r>
              <a:rPr lang="ru-RU" sz="2800" b="1" smtClean="0">
                <a:solidFill>
                  <a:srgbClr val="8A2E4E"/>
                </a:solidFill>
                <a:latin typeface="Arial" charset="0"/>
              </a:rPr>
              <a:t>Чтобы научиться бегать,</a:t>
            </a:r>
            <a:br>
              <a:rPr lang="ru-RU" sz="2800" b="1" smtClean="0">
                <a:solidFill>
                  <a:srgbClr val="8A2E4E"/>
                </a:solidFill>
                <a:latin typeface="Arial" charset="0"/>
              </a:rPr>
            </a:br>
            <a:r>
              <a:rPr lang="ru-RU" sz="2800" b="1" smtClean="0">
                <a:solidFill>
                  <a:srgbClr val="8A2E4E"/>
                </a:solidFill>
                <a:latin typeface="Arial" charset="0"/>
              </a:rPr>
              <a:t>нужно сначала научиться ходить</a:t>
            </a:r>
          </a:p>
        </p:txBody>
      </p:sp>
      <p:sp>
        <p:nvSpPr>
          <p:cNvPr id="41988" name="Rectangle 3"/>
          <p:cNvSpPr>
            <a:spLocks noGrp="1" noChangeArrowheads="1"/>
          </p:cNvSpPr>
          <p:nvPr>
            <p:ph sz="quarter" idx="1"/>
          </p:nvPr>
        </p:nvSpPr>
        <p:spPr>
          <a:xfrm>
            <a:off x="827088" y="1989138"/>
            <a:ext cx="8137525" cy="4392612"/>
          </a:xfrm>
          <a:noFill/>
        </p:spPr>
        <p:txBody>
          <a:bodyPr/>
          <a:lstStyle/>
          <a:p>
            <a:pPr marL="355600" indent="-355600">
              <a:buFont typeface="Wingdings" pitchFamily="2" charset="2"/>
              <a:buNone/>
            </a:pPr>
            <a:r>
              <a:rPr lang="ru-RU" sz="2200" smtClean="0">
                <a:latin typeface="Verdana" pitchFamily="34" charset="0"/>
              </a:rPr>
              <a:t>1. В чем отличие цикла </a:t>
            </a:r>
            <a:r>
              <a:rPr lang="en-US" sz="2200" smtClean="0">
                <a:latin typeface="Verdana" pitchFamily="34" charset="0"/>
              </a:rPr>
              <a:t>do</a:t>
            </a:r>
            <a:r>
              <a:rPr lang="ru-RU" sz="2200" smtClean="0">
                <a:latin typeface="Verdana" pitchFamily="34" charset="0"/>
              </a:rPr>
              <a:t> .. </a:t>
            </a:r>
            <a:r>
              <a:rPr lang="en-US" sz="2200" smtClean="0">
                <a:latin typeface="Verdana" pitchFamily="34" charset="0"/>
              </a:rPr>
              <a:t>while </a:t>
            </a:r>
            <a:r>
              <a:rPr lang="ru-RU" sz="2200" smtClean="0">
                <a:latin typeface="Verdana" pitchFamily="34" charset="0"/>
              </a:rPr>
              <a:t>от цикла </a:t>
            </a:r>
            <a:r>
              <a:rPr lang="en-US" sz="2200" smtClean="0">
                <a:latin typeface="Verdana" pitchFamily="34" charset="0"/>
              </a:rPr>
              <a:t>while</a:t>
            </a:r>
            <a:r>
              <a:rPr lang="ru-RU" sz="2200" smtClean="0">
                <a:latin typeface="Verdana" pitchFamily="34" charset="0"/>
              </a:rPr>
              <a:t>?  </a:t>
            </a:r>
          </a:p>
          <a:p>
            <a:pPr marL="355600" indent="-355600">
              <a:buFont typeface="Wingdings" pitchFamily="2" charset="2"/>
              <a:buNone/>
            </a:pPr>
            <a:r>
              <a:rPr lang="ru-RU" sz="2200" smtClean="0">
                <a:latin typeface="Verdana" pitchFamily="34" charset="0"/>
              </a:rPr>
              <a:t>2. Можно ли цикл </a:t>
            </a:r>
            <a:r>
              <a:rPr lang="en-US" sz="2200" smtClean="0">
                <a:latin typeface="Verdana" pitchFamily="34" charset="0"/>
              </a:rPr>
              <a:t>for </a:t>
            </a:r>
            <a:r>
              <a:rPr lang="ru-RU" sz="2200" smtClean="0">
                <a:latin typeface="Verdana" pitchFamily="34" charset="0"/>
              </a:rPr>
              <a:t>заменять циклом </a:t>
            </a:r>
            <a:r>
              <a:rPr lang="en-US" sz="2200" smtClean="0">
                <a:latin typeface="Verdana" pitchFamily="34" charset="0"/>
              </a:rPr>
              <a:t>while</a:t>
            </a:r>
            <a:r>
              <a:rPr lang="ru-RU" sz="2200" smtClean="0">
                <a:latin typeface="Verdana" pitchFamily="34" charset="0"/>
              </a:rPr>
              <a:t>? </a:t>
            </a:r>
          </a:p>
          <a:p>
            <a:pPr marL="355600" indent="-355600">
              <a:buFont typeface="Wingdings" pitchFamily="2" charset="2"/>
              <a:buNone/>
            </a:pPr>
            <a:r>
              <a:rPr lang="ru-RU" sz="2200" smtClean="0">
                <a:latin typeface="Verdana" pitchFamily="34" charset="0"/>
              </a:rPr>
              <a:t>3. Какой цикл удобнее использовать для проверки корректности вводимых данных?  </a:t>
            </a:r>
          </a:p>
          <a:p>
            <a:pPr marL="355600" indent="-355600">
              <a:buFont typeface="Wingdings" pitchFamily="2" charset="2"/>
              <a:buNone/>
            </a:pPr>
            <a:r>
              <a:rPr lang="ru-RU" sz="2200" smtClean="0">
                <a:latin typeface="Verdana" pitchFamily="34" charset="0"/>
              </a:rPr>
              <a:t>4. Когда тело цикла заключается в операторные скобки?  </a:t>
            </a:r>
          </a:p>
          <a:p>
            <a:pPr marL="355600" indent="-355600">
              <a:buFont typeface="Wingdings" pitchFamily="2" charset="2"/>
              <a:buNone/>
            </a:pPr>
            <a:r>
              <a:rPr lang="ru-RU" sz="2200" smtClean="0">
                <a:latin typeface="Verdana" pitchFamily="34" charset="0"/>
              </a:rPr>
              <a:t>5. В чем особенности применения оператора цикла </a:t>
            </a:r>
            <a:r>
              <a:rPr lang="en-US" sz="2200" smtClean="0">
                <a:latin typeface="Verdana" pitchFamily="34" charset="0"/>
              </a:rPr>
              <a:t>while</a:t>
            </a:r>
            <a:r>
              <a:rPr lang="ru-RU" sz="2200" smtClean="0">
                <a:latin typeface="Verdana" pitchFamily="34" charset="0"/>
              </a:rPr>
              <a:t>?  </a:t>
            </a:r>
          </a:p>
          <a:p>
            <a:pPr marL="355600" indent="-355600">
              <a:buFont typeface="Wingdings" pitchFamily="2" charset="2"/>
              <a:buNone/>
            </a:pPr>
            <a:r>
              <a:rPr lang="ru-RU" sz="2200" smtClean="0">
                <a:latin typeface="Verdana" pitchFamily="34" charset="0"/>
              </a:rPr>
              <a:t>6. В чем особенности применения оператора цикла </a:t>
            </a:r>
            <a:r>
              <a:rPr lang="en-US" sz="2200" smtClean="0">
                <a:latin typeface="Verdana" pitchFamily="34" charset="0"/>
              </a:rPr>
              <a:t>do </a:t>
            </a:r>
            <a:r>
              <a:rPr lang="ru-RU" sz="2200" smtClean="0">
                <a:latin typeface="Verdana" pitchFamily="34" charset="0"/>
              </a:rPr>
              <a:t>… </a:t>
            </a:r>
            <a:r>
              <a:rPr lang="en-US" sz="2200" smtClean="0">
                <a:latin typeface="Verdana" pitchFamily="34" charset="0"/>
              </a:rPr>
              <a:t>while</a:t>
            </a:r>
            <a:r>
              <a:rPr lang="ru-RU" sz="2200" smtClean="0">
                <a:latin typeface="Verdana" pitchFamily="34" charset="0"/>
              </a:rPr>
              <a:t>?  </a:t>
            </a:r>
          </a:p>
          <a:p>
            <a:pPr marL="355600" indent="-355600">
              <a:buFont typeface="Wingdings" pitchFamily="2" charset="2"/>
              <a:buNone/>
            </a:pPr>
            <a:r>
              <a:rPr lang="ru-RU" sz="2200" smtClean="0">
                <a:latin typeface="Verdana" pitchFamily="34" charset="0"/>
              </a:rPr>
              <a:t>7. Как Вы понимаете эпиграф к занятию?</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22"/>
          <p:cNvSpPr>
            <a:spLocks noGrp="1"/>
          </p:cNvSpPr>
          <p:nvPr>
            <p:ph type="sldNum" sz="quarter" idx="12"/>
          </p:nvPr>
        </p:nvSpPr>
        <p:spPr/>
        <p:txBody>
          <a:bodyPr/>
          <a:lstStyle/>
          <a:p>
            <a:pPr>
              <a:defRPr/>
            </a:pPr>
            <a:fld id="{9281997E-3FF4-4B7F-BAFB-4E26AE7CB274}" type="slidenum">
              <a:rPr lang="ru-RU"/>
              <a:pPr>
                <a:defRPr/>
              </a:pPr>
              <a:t>31</a:t>
            </a:fld>
            <a:endParaRPr lang="ru-RU"/>
          </a:p>
        </p:txBody>
      </p:sp>
      <p:sp>
        <p:nvSpPr>
          <p:cNvPr id="24579" name="Rectangle 3"/>
          <p:cNvSpPr>
            <a:spLocks noGrp="1" noChangeArrowheads="1"/>
          </p:cNvSpPr>
          <p:nvPr>
            <p:ph sz="quarter" idx="1"/>
          </p:nvPr>
        </p:nvSpPr>
        <p:spPr>
          <a:xfrm>
            <a:off x="971550" y="1700213"/>
            <a:ext cx="7632700" cy="4968875"/>
          </a:xfrm>
        </p:spPr>
        <p:txBody>
          <a:bodyPr>
            <a:normAutofit/>
          </a:bodyPr>
          <a:lstStyle/>
          <a:p>
            <a:pPr marL="400050" indent="-400050" algn="ctr" eaLnBrk="1" hangingPunct="1">
              <a:lnSpc>
                <a:spcPct val="80000"/>
              </a:lnSpc>
              <a:buFontTx/>
              <a:buNone/>
            </a:pPr>
            <a:r>
              <a:rPr lang="ru-RU" sz="1300" b="1" smtClean="0">
                <a:solidFill>
                  <a:schemeClr val="hlink"/>
                </a:solidFill>
                <a:latin typeface="Verdana" pitchFamily="34" charset="0"/>
              </a:rPr>
              <a:t>Литература:</a:t>
            </a:r>
          </a:p>
          <a:p>
            <a:pPr marL="400050" indent="-400050" algn="ctr" eaLnBrk="1" hangingPunct="1">
              <a:lnSpc>
                <a:spcPct val="80000"/>
              </a:lnSpc>
              <a:buFontTx/>
              <a:buNone/>
            </a:pPr>
            <a:endParaRPr lang="ru-RU" sz="600" smtClean="0">
              <a:solidFill>
                <a:schemeClr val="hlink"/>
              </a:solidFill>
              <a:latin typeface="Verdana" pitchFamily="34" charset="0"/>
            </a:endParaRPr>
          </a:p>
          <a:p>
            <a:pPr marL="400050" indent="-400050" eaLnBrk="1" hangingPunct="1">
              <a:lnSpc>
                <a:spcPct val="80000"/>
              </a:lnSpc>
              <a:buFontTx/>
              <a:buNone/>
            </a:pPr>
            <a:r>
              <a:rPr lang="ru-RU" sz="1300" smtClean="0">
                <a:latin typeface="Verdana" pitchFamily="34" charset="0"/>
              </a:rPr>
              <a:t>1. Динман М.И. С++. Освой на примерах. — СПб-Петербург, 2006.</a:t>
            </a:r>
          </a:p>
          <a:p>
            <a:pPr marL="400050" indent="-400050" eaLnBrk="1" hangingPunct="1">
              <a:lnSpc>
                <a:spcPct val="80000"/>
              </a:lnSpc>
              <a:buFontTx/>
              <a:buNone/>
            </a:pPr>
            <a:r>
              <a:rPr lang="ru-RU" sz="1300" smtClean="0">
                <a:latin typeface="Verdana" pitchFamily="34" charset="0"/>
              </a:rPr>
              <a:t>3. Культин Н. С/С++ в задачах и примерах. — СПб-Петербург, 2006.</a:t>
            </a:r>
          </a:p>
          <a:p>
            <a:pPr marL="400050" indent="-400050" eaLnBrk="1" hangingPunct="1">
              <a:lnSpc>
                <a:spcPct val="80000"/>
              </a:lnSpc>
              <a:buFontTx/>
              <a:buNone/>
            </a:pPr>
            <a:r>
              <a:rPr lang="ru-RU" sz="1300" smtClean="0">
                <a:latin typeface="Verdana" pitchFamily="34" charset="0"/>
              </a:rPr>
              <a:t>4. Крупняк А.Б. Самоучитель С++. — СПБ.: Питер,</a:t>
            </a:r>
            <a:r>
              <a:rPr lang="ru-RU" sz="1300" smtClean="0">
                <a:latin typeface="Arial" charset="0"/>
              </a:rPr>
              <a:t> 2005.</a:t>
            </a:r>
          </a:p>
          <a:p>
            <a:pPr marL="400050" indent="-400050" eaLnBrk="1" hangingPunct="1">
              <a:lnSpc>
                <a:spcPct val="80000"/>
              </a:lnSpc>
              <a:buFontTx/>
              <a:buChar char=""/>
            </a:pPr>
            <a:endParaRPr lang="ru-RU" sz="1300" smtClean="0">
              <a:latin typeface="Verdana" pitchFamily="34" charset="0"/>
            </a:endParaRPr>
          </a:p>
          <a:p>
            <a:pPr marL="400050" indent="-400050" algn="ctr" eaLnBrk="1" hangingPunct="1">
              <a:lnSpc>
                <a:spcPct val="80000"/>
              </a:lnSpc>
              <a:buFontTx/>
              <a:buNone/>
            </a:pPr>
            <a:r>
              <a:rPr lang="ru-RU" sz="1300" b="1" smtClean="0">
                <a:solidFill>
                  <a:schemeClr val="hlink"/>
                </a:solidFill>
                <a:latin typeface="Verdana" pitchFamily="34" charset="0"/>
              </a:rPr>
              <a:t>Интернет-источники:</a:t>
            </a:r>
          </a:p>
          <a:p>
            <a:pPr marL="400050" indent="-400050" algn="ctr" eaLnBrk="1" hangingPunct="1">
              <a:lnSpc>
                <a:spcPct val="80000"/>
              </a:lnSpc>
              <a:buFontTx/>
              <a:buNone/>
            </a:pPr>
            <a:endParaRPr lang="ru-RU" sz="600" b="1" smtClean="0">
              <a:solidFill>
                <a:schemeClr val="hlink"/>
              </a:solidFill>
              <a:latin typeface="Verdana" pitchFamily="34" charset="0"/>
            </a:endParaRPr>
          </a:p>
          <a:p>
            <a:pPr marL="400050" indent="-400050" eaLnBrk="1" hangingPunct="1">
              <a:lnSpc>
                <a:spcPct val="80000"/>
              </a:lnSpc>
              <a:buFontTx/>
              <a:buNone/>
            </a:pPr>
            <a:r>
              <a:rPr lang="ru-RU" sz="1300" smtClean="0">
                <a:latin typeface="Verdana" pitchFamily="34" charset="0"/>
              </a:rPr>
              <a:t>1. Гущин Д.Д. Задания В2. Оператор присваивания и ветвления. </a:t>
            </a:r>
            <a:r>
              <a:rPr lang="ru-RU" sz="1300" smtClean="0">
                <a:latin typeface="Verdana" pitchFamily="34" charset="0"/>
                <a:hlinkClick r:id="rId2"/>
              </a:rPr>
              <a:t>http://inf.reshuege.ru/test?theme=176</a:t>
            </a:r>
            <a:r>
              <a:rPr lang="ru-RU" sz="1300" smtClean="0">
                <a:latin typeface="Verdana" pitchFamily="34" charset="0"/>
              </a:rPr>
              <a:t> </a:t>
            </a:r>
          </a:p>
          <a:p>
            <a:pPr marL="400050" indent="-400050" eaLnBrk="1" hangingPunct="1">
              <a:lnSpc>
                <a:spcPct val="80000"/>
              </a:lnSpc>
              <a:buFontTx/>
              <a:buNone/>
            </a:pPr>
            <a:r>
              <a:rPr lang="ru-RU" sz="1300" smtClean="0">
                <a:latin typeface="Verdana" pitchFamily="34" charset="0"/>
              </a:rPr>
              <a:t>2. Гущин Д.Д. Задания В5. Анализ программ с циклами. </a:t>
            </a:r>
            <a:r>
              <a:rPr lang="ru-RU" sz="1300" smtClean="0">
                <a:latin typeface="Verdana" pitchFamily="34" charset="0"/>
                <a:hlinkClick r:id="rId2"/>
              </a:rPr>
              <a:t>http://inf.reshuege.ru/test?theme=176</a:t>
            </a:r>
            <a:endParaRPr lang="ru-RU" sz="1300" smtClean="0">
              <a:latin typeface="Verdana" pitchFamily="34" charset="0"/>
            </a:endParaRPr>
          </a:p>
          <a:p>
            <a:pPr marL="400050" indent="-400050" eaLnBrk="1" hangingPunct="1">
              <a:lnSpc>
                <a:spcPct val="80000"/>
              </a:lnSpc>
              <a:buFontTx/>
              <a:buNone/>
            </a:pPr>
            <a:r>
              <a:rPr lang="ru-RU" sz="1300" smtClean="0">
                <a:latin typeface="Verdana" pitchFamily="34" charset="0"/>
              </a:rPr>
              <a:t>3. Калинина Н.А., Костюкова Н.И. Основы программирования на языке С. </a:t>
            </a:r>
            <a:r>
              <a:rPr lang="ru-RU" sz="1300" u="sng" smtClean="0">
                <a:latin typeface="Verdana" pitchFamily="34" charset="0"/>
                <a:hlinkClick r:id="rId3"/>
              </a:rPr>
              <a:t>http://www.intuit.ru/department/pl/c/1/1.html</a:t>
            </a:r>
            <a:r>
              <a:rPr lang="ru-RU" sz="1300" u="sng" smtClean="0">
                <a:latin typeface="Verdana" pitchFamily="34" charset="0"/>
              </a:rPr>
              <a:t> </a:t>
            </a:r>
          </a:p>
          <a:p>
            <a:pPr marL="400050" indent="-400050" eaLnBrk="1" hangingPunct="1">
              <a:lnSpc>
                <a:spcPct val="80000"/>
              </a:lnSpc>
              <a:buFontTx/>
              <a:buNone/>
            </a:pPr>
            <a:r>
              <a:rPr lang="ru-RU" sz="1300" smtClean="0">
                <a:latin typeface="Verdana" pitchFamily="34" charset="0"/>
              </a:rPr>
              <a:t>4. Основы программирования для начинающих. </a:t>
            </a:r>
            <a:r>
              <a:rPr lang="ru-RU" sz="1300" smtClean="0">
                <a:latin typeface="Verdana" pitchFamily="34" charset="0"/>
                <a:hlinkClick r:id="rId4"/>
              </a:rPr>
              <a:t>http://iguania.ru/</a:t>
            </a:r>
            <a:r>
              <a:rPr lang="ru-RU" sz="1300" smtClean="0">
                <a:latin typeface="Verdana" pitchFamily="34" charset="0"/>
              </a:rPr>
              <a:t>        </a:t>
            </a:r>
          </a:p>
          <a:p>
            <a:pPr marL="400050" indent="-400050" eaLnBrk="1" hangingPunct="1">
              <a:lnSpc>
                <a:spcPct val="80000"/>
              </a:lnSpc>
              <a:buFontTx/>
              <a:buNone/>
            </a:pPr>
            <a:r>
              <a:rPr lang="ru-RU" sz="1300" smtClean="0">
                <a:latin typeface="Verdana" pitchFamily="34" charset="0"/>
              </a:rPr>
              <a:t>5. Поляков К.Ю. Программирование на языке Си. </a:t>
            </a:r>
            <a:r>
              <a:rPr lang="ru-RU" sz="1300" u="sng" smtClean="0">
                <a:latin typeface="Verdana" pitchFamily="34" charset="0"/>
                <a:hlinkClick r:id="rId5"/>
              </a:rPr>
              <a:t>http://kpolyakov.narod.ru/school/c.htm</a:t>
            </a:r>
            <a:r>
              <a:rPr lang="ru-RU" sz="1300" u="sng" smtClean="0">
                <a:latin typeface="Verdana" pitchFamily="34" charset="0"/>
              </a:rPr>
              <a:t>.</a:t>
            </a:r>
          </a:p>
          <a:p>
            <a:pPr marL="400050" indent="-400050" eaLnBrk="1" hangingPunct="1">
              <a:lnSpc>
                <a:spcPct val="80000"/>
              </a:lnSpc>
              <a:buFontTx/>
              <a:buNone/>
            </a:pPr>
            <a:r>
              <a:rPr lang="ru-RU" sz="1300" smtClean="0">
                <a:latin typeface="Verdana" pitchFamily="34" charset="0"/>
              </a:rPr>
              <a:t>6. Поляков К.Ю. Задания В2. Оператор присваивания и ветвления. </a:t>
            </a:r>
            <a:r>
              <a:rPr lang="ru-RU" sz="1300" smtClean="0">
                <a:latin typeface="Verdana" pitchFamily="34" charset="0"/>
                <a:hlinkClick r:id="rId6"/>
              </a:rPr>
              <a:t>http://kpolyakov.narod.ru/school/ege.htm/</a:t>
            </a:r>
            <a:r>
              <a:rPr lang="ru-RU" sz="1300" smtClean="0">
                <a:latin typeface="Verdana" pitchFamily="34" charset="0"/>
              </a:rPr>
              <a:t> </a:t>
            </a:r>
          </a:p>
          <a:p>
            <a:pPr marL="400050" indent="-400050" eaLnBrk="1" hangingPunct="1">
              <a:lnSpc>
                <a:spcPct val="80000"/>
              </a:lnSpc>
              <a:buFontTx/>
              <a:buNone/>
            </a:pPr>
            <a:r>
              <a:rPr lang="ru-RU" sz="1300" smtClean="0">
                <a:latin typeface="Verdana" pitchFamily="34" charset="0"/>
              </a:rPr>
              <a:t>7. Поляков К.Ю. Задания В5. Анализ программ с циклами. </a:t>
            </a:r>
            <a:r>
              <a:rPr lang="ru-RU" sz="1300" smtClean="0">
                <a:latin typeface="Verdana" pitchFamily="34" charset="0"/>
                <a:hlinkClick r:id="rId6"/>
              </a:rPr>
              <a:t>http://kpolyakov.narod.ru/school/ege.htm/</a:t>
            </a:r>
            <a:r>
              <a:rPr lang="ru-RU" sz="1300" smtClean="0">
                <a:latin typeface="Verdana" pitchFamily="34" charset="0"/>
              </a:rPr>
              <a:t> </a:t>
            </a:r>
          </a:p>
          <a:p>
            <a:pPr marL="400050" indent="-400050" eaLnBrk="1" hangingPunct="1">
              <a:lnSpc>
                <a:spcPct val="80000"/>
              </a:lnSpc>
              <a:buFontTx/>
              <a:buNone/>
            </a:pPr>
            <a:r>
              <a:rPr lang="ru-RU" sz="1300" smtClean="0">
                <a:latin typeface="Verdana" pitchFamily="34" charset="0"/>
              </a:rPr>
              <a:t> </a:t>
            </a:r>
          </a:p>
        </p:txBody>
      </p:sp>
      <p:pic>
        <p:nvPicPr>
          <p:cNvPr id="43014" name="Picture 5" descr="P5"/>
          <p:cNvPicPr>
            <a:picLocks noChangeAspect="1" noChangeArrowheads="1" noCrop="1"/>
          </p:cNvPicPr>
          <p:nvPr/>
        </p:nvPicPr>
        <p:blipFill>
          <a:blip r:embed="rId7" cstate="email"/>
          <a:srcRect/>
          <a:stretch>
            <a:fillRect/>
          </a:stretch>
        </p:blipFill>
        <p:spPr bwMode="auto">
          <a:xfrm>
            <a:off x="250825" y="476250"/>
            <a:ext cx="720725" cy="649288"/>
          </a:xfrm>
          <a:prstGeom prst="rect">
            <a:avLst/>
          </a:prstGeom>
          <a:noFill/>
          <a:ln w="9525">
            <a:noFill/>
            <a:miter lim="800000"/>
            <a:headEnd/>
            <a:tailEnd/>
          </a:ln>
        </p:spPr>
      </p:pic>
      <p:sp>
        <p:nvSpPr>
          <p:cNvPr id="11266" name="Текст 2"/>
          <p:cNvSpPr>
            <a:spLocks/>
          </p:cNvSpPr>
          <p:nvPr/>
        </p:nvSpPr>
        <p:spPr bwMode="auto">
          <a:xfrm>
            <a:off x="684213" y="260350"/>
            <a:ext cx="8208962" cy="873125"/>
          </a:xfrm>
          <a:prstGeom prst="rect">
            <a:avLst/>
          </a:prstGeom>
          <a:noFill/>
          <a:ln w="9525">
            <a:noFill/>
            <a:miter lim="800000"/>
            <a:headEnd/>
            <a:tailEnd/>
          </a:ln>
        </p:spPr>
        <p:txBody>
          <a:bodyPr anchor="ctr"/>
          <a:lstStyle/>
          <a:p>
            <a:pPr algn="ctr"/>
            <a:r>
              <a:rPr lang="ru-RU" sz="2800" b="1">
                <a:solidFill>
                  <a:srgbClr val="8A2E4E"/>
                </a:solidFill>
                <a:latin typeface="Arial" charset="0"/>
              </a:rPr>
              <a:t>Материалы для самоподготовки и самообразования</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Номер слайда 22"/>
          <p:cNvSpPr>
            <a:spLocks noGrp="1"/>
          </p:cNvSpPr>
          <p:nvPr>
            <p:ph type="sldNum" sz="quarter" idx="12"/>
          </p:nvPr>
        </p:nvSpPr>
        <p:spPr/>
        <p:txBody>
          <a:bodyPr>
            <a:normAutofit fontScale="85000" lnSpcReduction="20000"/>
          </a:bodyPr>
          <a:lstStyle/>
          <a:p>
            <a:pPr>
              <a:defRPr/>
            </a:pPr>
            <a:fld id="{C0EF6C71-30DB-413A-AA50-231F1310DBF7}" type="slidenum">
              <a:rPr lang="ru-RU"/>
              <a:pPr>
                <a:defRPr/>
              </a:pPr>
              <a:t>4</a:t>
            </a:fld>
            <a:endParaRPr lang="ru-RU"/>
          </a:p>
        </p:txBody>
      </p:sp>
      <p:sp>
        <p:nvSpPr>
          <p:cNvPr id="16386" name="Rectangle 2"/>
          <p:cNvSpPr>
            <a:spLocks noGrp="1" noChangeArrowheads="1"/>
          </p:cNvSpPr>
          <p:nvPr>
            <p:ph type="title"/>
          </p:nvPr>
        </p:nvSpPr>
        <p:spPr>
          <a:xfrm>
            <a:off x="935038" y="476250"/>
            <a:ext cx="7958137" cy="563563"/>
          </a:xfrm>
        </p:spPr>
        <p:txBody>
          <a:bodyPr/>
          <a:lstStyle/>
          <a:p>
            <a:pPr algn="ctr" eaLnBrk="1" hangingPunct="1"/>
            <a:r>
              <a:rPr lang="ru-RU" sz="2400" b="1" smtClean="0">
                <a:solidFill>
                  <a:srgbClr val="8A2E4E"/>
                </a:solidFill>
                <a:latin typeface="Arial" charset="0"/>
              </a:rPr>
              <a:t>Задание 1.1. Устный опрос</a:t>
            </a:r>
          </a:p>
        </p:txBody>
      </p:sp>
      <p:graphicFrame>
        <p:nvGraphicFramePr>
          <p:cNvPr id="16654" name="Group 270"/>
          <p:cNvGraphicFramePr>
            <a:graphicFrameLocks noGrp="1"/>
          </p:cNvGraphicFramePr>
          <p:nvPr/>
        </p:nvGraphicFramePr>
        <p:xfrm>
          <a:off x="755650" y="1844675"/>
          <a:ext cx="7920038" cy="4599051"/>
        </p:xfrm>
        <a:graphic>
          <a:graphicData uri="http://schemas.openxmlformats.org/drawingml/2006/table">
            <a:tbl>
              <a:tblPr/>
              <a:tblGrid>
                <a:gridCol w="4879975"/>
                <a:gridCol w="3040063"/>
              </a:tblGrid>
              <a:tr h="677863">
                <a:tc>
                  <a:txBody>
                    <a:bodyPr/>
                    <a:lstStyle/>
                    <a:p>
                      <a:pPr marL="266700" marR="0" lvl="0" indent="-266700" algn="l" defTabSz="914400" rtl="0" eaLnBrk="1" fontAlgn="base" latinLnBrk="0" hangingPunct="1">
                        <a:lnSpc>
                          <a:spcPct val="80000"/>
                        </a:lnSpc>
                        <a:spcBef>
                          <a:spcPts val="700"/>
                        </a:spcBef>
                        <a:spcAft>
                          <a:spcPct val="0"/>
                        </a:spcAft>
                        <a:buClr>
                          <a:schemeClr val="accent2"/>
                        </a:buClr>
                        <a:buSzPct val="60000"/>
                        <a:buFontTx/>
                        <a:buNone/>
                        <a:tabLst/>
                      </a:pPr>
                      <a:r>
                        <a:rPr kumimoji="0" lang="ru-RU" sz="1400" b="0" i="0" u="none" strike="noStrike" cap="none" normalizeH="0" baseline="0" smtClean="0">
                          <a:ln>
                            <a:noFill/>
                          </a:ln>
                          <a:solidFill>
                            <a:schemeClr val="tx1"/>
                          </a:solidFill>
                          <a:effectLst/>
                          <a:latin typeface="Verdana" pitchFamily="34" charset="0"/>
                        </a:rPr>
                        <a:t>1. Какие числа называются натуральными?</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0" lang="ru-RU" sz="1400" b="0" i="0" u="none" strike="noStrike" cap="none" normalizeH="0" baseline="0" smtClean="0">
                          <a:ln>
                            <a:noFill/>
                          </a:ln>
                          <a:solidFill>
                            <a:schemeClr val="tx1"/>
                          </a:solidFill>
                          <a:effectLst/>
                          <a:latin typeface="Verdana" pitchFamily="34" charset="0"/>
                        </a:rPr>
                        <a:t>Натуральными числами называются числа, полученные при счете.</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676275">
                <a:tc>
                  <a:txBody>
                    <a:bodyPr/>
                    <a:lstStyle/>
                    <a:p>
                      <a:pPr marL="266700" marR="0" lvl="0" indent="-266700" algn="l" defTabSz="914400" rtl="0" eaLnBrk="1" fontAlgn="base" latinLnBrk="0" hangingPunct="1">
                        <a:lnSpc>
                          <a:spcPct val="80000"/>
                        </a:lnSpc>
                        <a:spcBef>
                          <a:spcPts val="700"/>
                        </a:spcBef>
                        <a:spcAft>
                          <a:spcPct val="0"/>
                        </a:spcAft>
                        <a:buClr>
                          <a:schemeClr val="accent2"/>
                        </a:buClr>
                        <a:buSzPct val="60000"/>
                        <a:buFontTx/>
                        <a:buNone/>
                        <a:tabLst/>
                      </a:pPr>
                      <a:r>
                        <a:rPr kumimoji="0" lang="ru-RU" sz="1400" b="0" i="0" u="none" strike="noStrike" cap="none" normalizeH="0" baseline="0" smtClean="0">
                          <a:ln>
                            <a:noFill/>
                          </a:ln>
                          <a:solidFill>
                            <a:schemeClr val="tx1"/>
                          </a:solidFill>
                          <a:effectLst/>
                          <a:latin typeface="Verdana" pitchFamily="34" charset="0"/>
                        </a:rPr>
                        <a:t>2. Какие числа называются целыми?</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0" lang="ru-RU" sz="1400" b="0" i="0" u="none" strike="noStrike" cap="none" normalizeH="0" baseline="0" smtClean="0">
                          <a:ln>
                            <a:noFill/>
                          </a:ln>
                          <a:solidFill>
                            <a:schemeClr val="tx1"/>
                          </a:solidFill>
                          <a:effectLst/>
                          <a:latin typeface="Verdana" pitchFamily="34" charset="0"/>
                        </a:rPr>
                        <a:t>Целыми числами называются натуральные числа, им противоположные и ноль.</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677863">
                <a:tc>
                  <a:txBody>
                    <a:bodyPr/>
                    <a:lstStyle/>
                    <a:p>
                      <a:pPr marL="266700" marR="0" lvl="0" indent="-266700" algn="l" defTabSz="914400" rtl="0" eaLnBrk="1" fontAlgn="base" latinLnBrk="0" hangingPunct="1">
                        <a:lnSpc>
                          <a:spcPct val="80000"/>
                        </a:lnSpc>
                        <a:spcBef>
                          <a:spcPts val="700"/>
                        </a:spcBef>
                        <a:spcAft>
                          <a:spcPct val="0"/>
                        </a:spcAft>
                        <a:buClr>
                          <a:schemeClr val="accent2"/>
                        </a:buClr>
                        <a:buSzPct val="60000"/>
                        <a:buFontTx/>
                        <a:buNone/>
                        <a:tabLst/>
                      </a:pPr>
                      <a:endParaRPr kumimoji="0" lang="ru-RU" sz="1400" b="0" i="0" u="none" strike="noStrike" cap="none" normalizeH="0" baseline="0" smtClean="0">
                        <a:ln>
                          <a:noFill/>
                        </a:ln>
                        <a:solidFill>
                          <a:schemeClr val="tx1"/>
                        </a:solidFill>
                        <a:effectLst/>
                        <a:latin typeface="Verdana" pitchFamily="34" charset="0"/>
                      </a:endParaRPr>
                    </a:p>
                    <a:p>
                      <a:pPr marL="266700" marR="0" lvl="0" indent="-266700" algn="l" defTabSz="914400" rtl="0" eaLnBrk="1" fontAlgn="base" latinLnBrk="0" hangingPunct="1">
                        <a:lnSpc>
                          <a:spcPct val="80000"/>
                        </a:lnSpc>
                        <a:spcBef>
                          <a:spcPts val="700"/>
                        </a:spcBef>
                        <a:spcAft>
                          <a:spcPct val="0"/>
                        </a:spcAft>
                        <a:buClr>
                          <a:schemeClr val="accent2"/>
                        </a:buClr>
                        <a:buSzPct val="60000"/>
                        <a:buFontTx/>
                        <a:buNone/>
                        <a:tabLst/>
                      </a:pPr>
                      <a:r>
                        <a:rPr kumimoji="0" lang="ru-RU" sz="1400" b="0" i="0" u="none" strike="noStrike" cap="none" normalizeH="0" baseline="0" smtClean="0">
                          <a:ln>
                            <a:noFill/>
                          </a:ln>
                          <a:solidFill>
                            <a:schemeClr val="tx1"/>
                          </a:solidFill>
                          <a:effectLst/>
                          <a:latin typeface="Verdana" pitchFamily="34" charset="0"/>
                        </a:rPr>
                        <a:t>3. Какие числа называются вещественными?</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ts val="700"/>
                        </a:spcBef>
                        <a:spcAft>
                          <a:spcPct val="0"/>
                        </a:spcAft>
                        <a:buClr>
                          <a:schemeClr val="accent2"/>
                        </a:buClr>
                        <a:buSzPct val="60000"/>
                        <a:buFontTx/>
                        <a:buNone/>
                        <a:tabLst/>
                      </a:pPr>
                      <a:endParaRPr kumimoji="0" lang="ru-RU" sz="1400" b="0" i="0" u="none" strike="noStrike" cap="none" normalizeH="0" baseline="0" smtClean="0">
                        <a:ln>
                          <a:noFill/>
                        </a:ln>
                        <a:solidFill>
                          <a:schemeClr val="tx1"/>
                        </a:solidFill>
                        <a:effectLst/>
                        <a:latin typeface="Verdana" pitchFamily="34" charset="0"/>
                      </a:endParaRPr>
                    </a:p>
                    <a:p>
                      <a:pPr marL="0" marR="0" lvl="0" indent="0" algn="l" defTabSz="914400" rtl="0" eaLnBrk="1" fontAlgn="base" latinLnBrk="0" hangingPunct="1">
                        <a:lnSpc>
                          <a:spcPct val="80000"/>
                        </a:lnSpc>
                        <a:spcBef>
                          <a:spcPts val="700"/>
                        </a:spcBef>
                        <a:spcAft>
                          <a:spcPct val="0"/>
                        </a:spcAft>
                        <a:buClr>
                          <a:schemeClr val="accent2"/>
                        </a:buClr>
                        <a:buSzPct val="60000"/>
                        <a:buFontTx/>
                        <a:buNone/>
                        <a:tabLst/>
                      </a:pPr>
                      <a:r>
                        <a:rPr kumimoji="0" lang="ru-RU" sz="1400" b="0" i="0" u="none" strike="noStrike" cap="none" normalizeH="0" baseline="0" smtClean="0">
                          <a:ln>
                            <a:noFill/>
                          </a:ln>
                          <a:solidFill>
                            <a:schemeClr val="tx1"/>
                          </a:solidFill>
                          <a:effectLst/>
                          <a:latin typeface="Verdana" pitchFamily="34" charset="0"/>
                        </a:rPr>
                        <a:t>Вещественными/рациональными называются числа вида </a:t>
                      </a:r>
                      <a:r>
                        <a:rPr kumimoji="0" lang="en-US" sz="1400" b="0" i="0" u="none" strike="noStrike" cap="none" normalizeH="0" baseline="0" smtClean="0">
                          <a:ln>
                            <a:noFill/>
                          </a:ln>
                          <a:solidFill>
                            <a:schemeClr val="tx1"/>
                          </a:solidFill>
                          <a:effectLst/>
                          <a:latin typeface="Verdana" pitchFamily="34" charset="0"/>
                        </a:rPr>
                        <a:t>p/g</a:t>
                      </a:r>
                      <a:r>
                        <a:rPr kumimoji="0" lang="ru-RU" sz="1400" b="0" i="0" u="none" strike="noStrike" cap="none" normalizeH="0" baseline="0" smtClean="0">
                          <a:ln>
                            <a:noFill/>
                          </a:ln>
                          <a:solidFill>
                            <a:schemeClr val="tx1"/>
                          </a:solidFill>
                          <a:effectLst/>
                          <a:latin typeface="Verdana" pitchFamily="34" charset="0"/>
                        </a:rPr>
                        <a:t>, </a:t>
                      </a:r>
                      <a:r>
                        <a:rPr kumimoji="0" lang="en-US" sz="1400" b="0" i="0" u="none" strike="noStrike" cap="none" normalizeH="0" baseline="0" smtClean="0">
                          <a:ln>
                            <a:noFill/>
                          </a:ln>
                          <a:solidFill>
                            <a:schemeClr val="tx1"/>
                          </a:solidFill>
                          <a:effectLst/>
                          <a:latin typeface="Verdana" pitchFamily="34" charset="0"/>
                        </a:rPr>
                        <a:t>p – </a:t>
                      </a:r>
                      <a:r>
                        <a:rPr kumimoji="0" lang="ru-RU" sz="1400" b="0" i="0" u="none" strike="noStrike" cap="none" normalizeH="0" baseline="0" smtClean="0">
                          <a:ln>
                            <a:noFill/>
                          </a:ln>
                          <a:solidFill>
                            <a:schemeClr val="tx1"/>
                          </a:solidFill>
                          <a:effectLst/>
                          <a:latin typeface="Verdana" pitchFamily="34" charset="0"/>
                        </a:rPr>
                        <a:t>целое число, </a:t>
                      </a:r>
                      <a:r>
                        <a:rPr kumimoji="0" lang="en-US" sz="1400" b="0" i="0" u="none" strike="noStrike" cap="none" normalizeH="0" baseline="0" smtClean="0">
                          <a:ln>
                            <a:noFill/>
                          </a:ln>
                          <a:solidFill>
                            <a:schemeClr val="tx1"/>
                          </a:solidFill>
                          <a:effectLst/>
                          <a:latin typeface="Verdana" pitchFamily="34" charset="0"/>
                        </a:rPr>
                        <a:t>g – </a:t>
                      </a:r>
                      <a:r>
                        <a:rPr kumimoji="0" lang="ru-RU" sz="1400" b="0" i="0" u="none" strike="noStrike" cap="none" normalizeH="0" baseline="0" smtClean="0">
                          <a:ln>
                            <a:noFill/>
                          </a:ln>
                          <a:solidFill>
                            <a:schemeClr val="tx1"/>
                          </a:solidFill>
                          <a:effectLst/>
                          <a:latin typeface="Verdana" pitchFamily="34" charset="0"/>
                        </a:rPr>
                        <a:t>натуральное число.</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663575">
                <a:tc>
                  <a:txBody>
                    <a:bodyPr/>
                    <a:lstStyle/>
                    <a:p>
                      <a:pPr marL="266700" marR="0" lvl="0" indent="-266700" algn="l" defTabSz="914400" rtl="0" eaLnBrk="1" fontAlgn="base" latinLnBrk="0" hangingPunct="1">
                        <a:lnSpc>
                          <a:spcPct val="80000"/>
                        </a:lnSpc>
                        <a:spcBef>
                          <a:spcPts val="700"/>
                        </a:spcBef>
                        <a:spcAft>
                          <a:spcPct val="0"/>
                        </a:spcAft>
                        <a:buClr>
                          <a:schemeClr val="accent2"/>
                        </a:buClr>
                        <a:buSzPct val="60000"/>
                        <a:buFontTx/>
                        <a:buNone/>
                        <a:tabLst/>
                      </a:pPr>
                      <a:r>
                        <a:rPr kumimoji="0" lang="en-US" sz="1400" b="0" i="0" u="none" strike="noStrike" cap="none" normalizeH="0" baseline="0" smtClean="0">
                          <a:ln>
                            <a:noFill/>
                          </a:ln>
                          <a:solidFill>
                            <a:schemeClr val="tx1"/>
                          </a:solidFill>
                          <a:effectLst/>
                          <a:latin typeface="Verdana" pitchFamily="34" charset="0"/>
                        </a:rPr>
                        <a:t>4.</a:t>
                      </a:r>
                      <a:r>
                        <a:rPr kumimoji="0" lang="ru-RU" sz="1400" b="0" i="0" u="none" strike="noStrike" cap="none" normalizeH="0" baseline="0" smtClean="0">
                          <a:ln>
                            <a:noFill/>
                          </a:ln>
                          <a:solidFill>
                            <a:schemeClr val="tx1"/>
                          </a:solidFill>
                          <a:effectLst/>
                          <a:latin typeface="Verdana" pitchFamily="34" charset="0"/>
                        </a:rPr>
                        <a:t> Как описывается целый тип данных в языке программирования  С/С</a:t>
                      </a:r>
                      <a:r>
                        <a:rPr kumimoji="0" lang="en-US" sz="1400" b="0" i="0" u="none" strike="noStrike" cap="none" normalizeH="0" baseline="0" smtClean="0">
                          <a:ln>
                            <a:noFill/>
                          </a:ln>
                          <a:solidFill>
                            <a:schemeClr val="tx1"/>
                          </a:solidFill>
                          <a:effectLst/>
                          <a:latin typeface="Verdana" pitchFamily="34" charset="0"/>
                        </a:rPr>
                        <a:t>++</a:t>
                      </a:r>
                      <a:r>
                        <a:rPr kumimoji="0" lang="ru-RU" sz="1400" b="0" i="0" u="none" strike="noStrike" cap="none" normalizeH="0" baseline="0" smtClean="0">
                          <a:ln>
                            <a:noFill/>
                          </a:ln>
                          <a:solidFill>
                            <a:schemeClr val="tx1"/>
                          </a:solidFill>
                          <a:effectLst/>
                          <a:latin typeface="Verdana" pitchFamily="34" charset="0"/>
                        </a:rPr>
                        <a: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ts val="700"/>
                        </a:spcBef>
                        <a:spcAft>
                          <a:spcPct val="0"/>
                        </a:spcAft>
                        <a:buClr>
                          <a:schemeClr val="accent2"/>
                        </a:buClr>
                        <a:buSzPct val="60000"/>
                        <a:buFontTx/>
                        <a:buNone/>
                        <a:tabLst/>
                      </a:pPr>
                      <a:r>
                        <a:rPr kumimoji="0" lang="ru-RU" sz="1400" b="0" i="0" u="none" strike="noStrike" cap="none" normalizeH="0" baseline="0" smtClean="0">
                          <a:ln>
                            <a:noFill/>
                          </a:ln>
                          <a:solidFill>
                            <a:schemeClr val="tx1"/>
                          </a:solidFill>
                          <a:effectLst/>
                          <a:latin typeface="Verdana" pitchFamily="34" charset="0"/>
                        </a:rPr>
                        <a:t> </a:t>
                      </a:r>
                      <a:r>
                        <a:rPr kumimoji="0" lang="en-US" sz="1400" b="0" i="0" u="none" strike="noStrike" cap="none" normalizeH="0" baseline="0" smtClean="0">
                          <a:ln>
                            <a:noFill/>
                          </a:ln>
                          <a:solidFill>
                            <a:schemeClr val="tx1"/>
                          </a:solidFill>
                          <a:effectLst/>
                          <a:latin typeface="Verdana" pitchFamily="34" charset="0"/>
                        </a:rPr>
                        <a:t>int, long int.</a:t>
                      </a:r>
                      <a:endParaRPr kumimoji="0" lang="ru-RU" sz="14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676275">
                <a:tc>
                  <a:txBody>
                    <a:bodyPr/>
                    <a:lstStyle/>
                    <a:p>
                      <a:pPr marL="266700" marR="0" lvl="0" indent="-266700" algn="l" defTabSz="914400" rtl="0" eaLnBrk="1" fontAlgn="base" latinLnBrk="0" hangingPunct="1">
                        <a:lnSpc>
                          <a:spcPct val="70000"/>
                        </a:lnSpc>
                        <a:spcBef>
                          <a:spcPts val="100"/>
                        </a:spcBef>
                        <a:spcAft>
                          <a:spcPct val="0"/>
                        </a:spcAft>
                        <a:buClr>
                          <a:schemeClr val="accent2"/>
                        </a:buClr>
                        <a:buSzPct val="60000"/>
                        <a:buFontTx/>
                        <a:buNone/>
                        <a:tabLst/>
                      </a:pPr>
                      <a:r>
                        <a:rPr kumimoji="0" lang="en-US" sz="1400" b="0" i="0" u="none" strike="noStrike" cap="none" normalizeH="0" baseline="0" smtClean="0">
                          <a:ln>
                            <a:noFill/>
                          </a:ln>
                          <a:solidFill>
                            <a:schemeClr val="tx1"/>
                          </a:solidFill>
                          <a:effectLst/>
                          <a:latin typeface="Verdana" pitchFamily="34" charset="0"/>
                        </a:rPr>
                        <a:t>5. </a:t>
                      </a:r>
                      <a:r>
                        <a:rPr kumimoji="0" lang="ru-RU" sz="1400" b="0" i="0" u="none" strike="noStrike" cap="none" normalizeH="0" baseline="0" smtClean="0">
                          <a:ln>
                            <a:noFill/>
                          </a:ln>
                          <a:solidFill>
                            <a:schemeClr val="tx1"/>
                          </a:solidFill>
                          <a:effectLst/>
                          <a:latin typeface="Verdana" pitchFamily="34" charset="0"/>
                        </a:rPr>
                        <a:t>Как описывается вещественный тип данных в языке программирования  С/С++?</a:t>
                      </a:r>
                      <a:r>
                        <a:rPr kumimoji="0" lang="ru-RU" sz="2500" b="0" i="0" u="none" strike="noStrike" cap="none" normalizeH="0" baseline="0" smtClean="0">
                          <a:ln>
                            <a:noFill/>
                          </a:ln>
                          <a:solidFill>
                            <a:schemeClr val="tx1"/>
                          </a:solidFill>
                          <a:effectLst/>
                          <a:latin typeface="Calibri" pitchFamily="34" charset="0"/>
                        </a:rPr>
                        <a:t> </a:t>
                      </a:r>
                      <a:endParaRPr kumimoji="0" lang="en-US" sz="1400" b="0" i="0" u="none" strike="noStrike" cap="none" normalizeH="0" baseline="0" smtClean="0">
                        <a:ln>
                          <a:noFill/>
                        </a:ln>
                        <a:solidFill>
                          <a:schemeClr val="tx1"/>
                        </a:solidFill>
                        <a:effectLst/>
                        <a:latin typeface="Verdana" pitchFamily="34" charset="0"/>
                      </a:endParaRPr>
                    </a:p>
                    <a:p>
                      <a:pPr marL="266700" marR="0" lvl="0" indent="-266700" algn="r" defTabSz="914400" rtl="0" eaLnBrk="1" fontAlgn="base" latinLnBrk="0" hangingPunct="1">
                        <a:lnSpc>
                          <a:spcPct val="80000"/>
                        </a:lnSpc>
                        <a:spcBef>
                          <a:spcPts val="700"/>
                        </a:spcBef>
                        <a:spcAft>
                          <a:spcPct val="0"/>
                        </a:spcAft>
                        <a:buClr>
                          <a:schemeClr val="accent2"/>
                        </a:buClr>
                        <a:buSzPct val="60000"/>
                        <a:buFontTx/>
                        <a:buNone/>
                        <a:tabLst/>
                      </a:pPr>
                      <a:endParaRPr kumimoji="0" lang="ru-RU" sz="14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0" lang="en-US" sz="1400" b="0" i="0" u="none" strike="noStrike" cap="none" normalizeH="0" baseline="0" smtClean="0">
                          <a:ln>
                            <a:noFill/>
                          </a:ln>
                          <a:solidFill>
                            <a:schemeClr val="tx1"/>
                          </a:solidFill>
                          <a:effectLst/>
                          <a:latin typeface="Arial" charset="0"/>
                        </a:rPr>
                        <a:t> </a:t>
                      </a:r>
                      <a:r>
                        <a:rPr kumimoji="0" lang="en-US" sz="1400" b="0" i="0" u="none" strike="noStrike" cap="none" normalizeH="0" baseline="0" smtClean="0">
                          <a:ln>
                            <a:noFill/>
                          </a:ln>
                          <a:solidFill>
                            <a:schemeClr val="tx1"/>
                          </a:solidFill>
                          <a:effectLst/>
                          <a:latin typeface="Verdana" pitchFamily="34" charset="0"/>
                        </a:rPr>
                        <a:t>float, double</a:t>
                      </a:r>
                      <a:r>
                        <a:rPr kumimoji="0" lang="en-US" sz="1400" b="0" i="0" u="none" strike="noStrike" cap="none" normalizeH="0" baseline="0" smtClean="0">
                          <a:ln>
                            <a:noFill/>
                          </a:ln>
                          <a:solidFill>
                            <a:schemeClr val="tx1"/>
                          </a:solidFill>
                          <a:effectLst/>
                          <a:latin typeface="Arial" charset="0"/>
                        </a:rPr>
                        <a:t>.</a:t>
                      </a:r>
                      <a:endParaRPr kumimoji="0" lang="ru-RU" sz="1400" b="0" i="0" u="none" strike="noStrike" cap="none" normalizeH="0" baseline="0" smtClean="0">
                        <a:ln>
                          <a:noFill/>
                        </a:ln>
                        <a:solidFill>
                          <a:schemeClr val="tx1"/>
                        </a:solidFill>
                        <a:effectLst/>
                        <a:latin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663575">
                <a:tc>
                  <a:txBody>
                    <a:bodyPr/>
                    <a:lstStyle/>
                    <a:p>
                      <a:pPr marL="0" marR="0" lvl="0" indent="0" algn="l" defTabSz="914400" rtl="0" eaLnBrk="1" fontAlgn="base" latinLnBrk="0" hangingPunct="1">
                        <a:lnSpc>
                          <a:spcPct val="80000"/>
                        </a:lnSpc>
                        <a:spcBef>
                          <a:spcPts val="700"/>
                        </a:spcBef>
                        <a:spcAft>
                          <a:spcPct val="0"/>
                        </a:spcAft>
                        <a:buClr>
                          <a:schemeClr val="accent2"/>
                        </a:buClr>
                        <a:buSzPct val="60000"/>
                        <a:buFontTx/>
                        <a:buNone/>
                        <a:tabLst/>
                      </a:pPr>
                      <a:endParaRPr kumimoji="0" lang="ru-RU" sz="500" b="0" i="0" u="none" strike="noStrike" cap="none" normalizeH="0" baseline="0" smtClean="0">
                        <a:ln>
                          <a:noFill/>
                        </a:ln>
                        <a:solidFill>
                          <a:schemeClr val="tx1"/>
                        </a:solidFill>
                        <a:effectLst/>
                        <a:latin typeface="Verdana" pitchFamily="34" charset="0"/>
                      </a:endParaRPr>
                    </a:p>
                    <a:p>
                      <a:pPr marL="0" marR="0" lvl="0" indent="0" algn="l" defTabSz="914400" rtl="0" eaLnBrk="1" fontAlgn="base" latinLnBrk="0" hangingPunct="1">
                        <a:lnSpc>
                          <a:spcPct val="80000"/>
                        </a:lnSpc>
                        <a:spcBef>
                          <a:spcPts val="700"/>
                        </a:spcBef>
                        <a:spcAft>
                          <a:spcPct val="0"/>
                        </a:spcAft>
                        <a:buClr>
                          <a:schemeClr val="accent2"/>
                        </a:buClr>
                        <a:buSzPct val="60000"/>
                        <a:buFontTx/>
                        <a:buNone/>
                        <a:tabLst/>
                      </a:pPr>
                      <a:r>
                        <a:rPr kumimoji="0" lang="ru-RU" sz="1400" b="0" i="0" u="none" strike="noStrike" cap="none" normalizeH="0" baseline="0" smtClean="0">
                          <a:ln>
                            <a:noFill/>
                          </a:ln>
                          <a:solidFill>
                            <a:schemeClr val="tx1"/>
                          </a:solidFill>
                          <a:effectLst/>
                          <a:latin typeface="Verdana" pitchFamily="34" charset="0"/>
                        </a:rPr>
                        <a:t>6. </a:t>
                      </a:r>
                      <a:r>
                        <a:rPr kumimoji="0" lang="en-US" sz="1400" b="0" i="0" u="none" strike="noStrike" cap="none" normalizeH="0" baseline="0" smtClean="0">
                          <a:ln>
                            <a:noFill/>
                          </a:ln>
                          <a:solidFill>
                            <a:schemeClr val="tx1"/>
                          </a:solidFill>
                          <a:effectLst/>
                          <a:latin typeface="Verdana" pitchFamily="34" charset="0"/>
                        </a:rPr>
                        <a:t> </a:t>
                      </a:r>
                      <a:r>
                        <a:rPr kumimoji="0" lang="ru-RU" sz="1400" b="0" i="0" u="none" strike="noStrike" cap="none" normalizeH="0" baseline="0" smtClean="0">
                          <a:ln>
                            <a:noFill/>
                          </a:ln>
                          <a:solidFill>
                            <a:schemeClr val="tx1"/>
                          </a:solidFill>
                          <a:effectLst/>
                          <a:latin typeface="Verdana" pitchFamily="34" charset="0"/>
                        </a:rPr>
                        <a:t>Конструкции, реализующие циклы в С/С++?</a:t>
                      </a:r>
                    </a:p>
                    <a:p>
                      <a:pPr marL="0" marR="0" lvl="0" indent="0" algn="r" defTabSz="914400" rtl="0" eaLnBrk="1" fontAlgn="base" latinLnBrk="0" hangingPunct="1">
                        <a:lnSpc>
                          <a:spcPct val="80000"/>
                        </a:lnSpc>
                        <a:spcBef>
                          <a:spcPts val="700"/>
                        </a:spcBef>
                        <a:spcAft>
                          <a:spcPct val="0"/>
                        </a:spcAft>
                        <a:buClr>
                          <a:schemeClr val="accent2"/>
                        </a:buClr>
                        <a:buSzPct val="60000"/>
                        <a:buFontTx/>
                        <a:buNone/>
                        <a:tabLst/>
                      </a:pPr>
                      <a:endParaRPr kumimoji="0" lang="ru-RU" sz="14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0" lang="ru-RU" sz="1400" b="0" i="0" u="none" strike="noStrike" cap="none" normalizeH="0" baseline="0" smtClean="0">
                          <a:ln>
                            <a:noFill/>
                          </a:ln>
                          <a:solidFill>
                            <a:schemeClr val="tx1"/>
                          </a:solidFill>
                          <a:effectLst/>
                          <a:latin typeface="Arial" charset="0"/>
                        </a:rPr>
                        <a:t>Цикл с параметром и условные циклы</a:t>
                      </a:r>
                      <a:r>
                        <a:rPr kumimoji="0" lang="en-US" sz="1400" b="0" i="0" u="none" strike="noStrike" cap="none" normalizeH="0" baseline="0" smtClean="0">
                          <a:ln>
                            <a:noFill/>
                          </a:ln>
                          <a:solidFill>
                            <a:schemeClr val="tx1"/>
                          </a:solidFill>
                          <a:effectLst/>
                          <a:latin typeface="Arial" charset="0"/>
                        </a:rPr>
                        <a:t>: for, while, do … while</a:t>
                      </a:r>
                      <a:endParaRPr kumimoji="0" lang="ru-RU" sz="1400" b="0" i="0" u="none" strike="noStrike" cap="none" normalizeH="0" baseline="0" smtClean="0">
                        <a:ln>
                          <a:noFill/>
                        </a:ln>
                        <a:solidFill>
                          <a:schemeClr val="tx1"/>
                        </a:solidFill>
                        <a:effectLst/>
                        <a:latin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bl>
          </a:graphicData>
        </a:graphic>
      </p:graphicFrame>
      <p:sp>
        <p:nvSpPr>
          <p:cNvPr id="16607" name="AutoShape 223">
            <a:hlinkClick r:id="rId2" action="ppaction://hlinksldjump" highlightClick="1"/>
          </p:cNvPr>
          <p:cNvSpPr>
            <a:spLocks noChangeArrowheads="1"/>
          </p:cNvSpPr>
          <p:nvPr/>
        </p:nvSpPr>
        <p:spPr bwMode="auto">
          <a:xfrm>
            <a:off x="8748713" y="6497638"/>
            <a:ext cx="395287" cy="360362"/>
          </a:xfrm>
          <a:prstGeom prst="actionButtonReturn">
            <a:avLst/>
          </a:prstGeom>
          <a:solidFill>
            <a:schemeClr val="accent1"/>
          </a:solidFill>
          <a:ln w="9525">
            <a:noFill/>
            <a:miter lim="800000"/>
            <a:headEnd/>
            <a:tailEnd/>
          </a:ln>
          <a:effectLst/>
        </p:spPr>
        <p:txBody>
          <a:bodyPr wrap="none" anchor="ctr"/>
          <a:lstStyle/>
          <a:p>
            <a:endParaRPr lang="ru-RU"/>
          </a:p>
        </p:txBody>
      </p:sp>
      <p:sp>
        <p:nvSpPr>
          <p:cNvPr id="3077" name="Rectangle 5"/>
          <p:cNvSpPr>
            <a:spLocks noChangeArrowheads="1"/>
          </p:cNvSpPr>
          <p:nvPr/>
        </p:nvSpPr>
        <p:spPr bwMode="auto">
          <a:xfrm>
            <a:off x="5580063" y="1844675"/>
            <a:ext cx="2952750" cy="720725"/>
          </a:xfrm>
          <a:prstGeom prst="rect">
            <a:avLst/>
          </a:prstGeom>
          <a:gradFill rotWithShape="1">
            <a:gsLst>
              <a:gs pos="0">
                <a:schemeClr val="hlink"/>
              </a:gs>
              <a:gs pos="50000">
                <a:schemeClr val="accent2"/>
              </a:gs>
              <a:gs pos="100000">
                <a:schemeClr val="hlink"/>
              </a:gs>
            </a:gsLst>
            <a:lin ang="5400000" scaled="1"/>
          </a:gradFill>
          <a:ln w="9525">
            <a:solidFill>
              <a:schemeClr val="folHlink"/>
            </a:solidFill>
            <a:miter lim="800000"/>
            <a:headEnd/>
            <a:tailEnd/>
          </a:ln>
        </p:spPr>
        <p:txBody>
          <a:bodyPr wrap="none" anchor="ctr"/>
          <a:lstStyle/>
          <a:p>
            <a:pPr algn="ctr"/>
            <a:r>
              <a:rPr lang="ru-RU" sz="1400">
                <a:solidFill>
                  <a:schemeClr val="bg1"/>
                </a:solidFill>
              </a:rPr>
              <a:t>Для просмотра ответа </a:t>
            </a:r>
          </a:p>
          <a:p>
            <a:pPr algn="ctr"/>
            <a:r>
              <a:rPr lang="ru-RU" sz="1400">
                <a:solidFill>
                  <a:schemeClr val="bg1"/>
                </a:solidFill>
              </a:rPr>
              <a:t>щелкните мышью </a:t>
            </a:r>
          </a:p>
        </p:txBody>
      </p:sp>
      <p:sp>
        <p:nvSpPr>
          <p:cNvPr id="2" name="Rectangle 5"/>
          <p:cNvSpPr>
            <a:spLocks noChangeArrowheads="1"/>
          </p:cNvSpPr>
          <p:nvPr/>
        </p:nvSpPr>
        <p:spPr bwMode="auto">
          <a:xfrm>
            <a:off x="5580063" y="2636838"/>
            <a:ext cx="2952750" cy="647700"/>
          </a:xfrm>
          <a:prstGeom prst="rect">
            <a:avLst/>
          </a:prstGeom>
          <a:gradFill rotWithShape="1">
            <a:gsLst>
              <a:gs pos="0">
                <a:schemeClr val="hlink"/>
              </a:gs>
              <a:gs pos="50000">
                <a:schemeClr val="accent2"/>
              </a:gs>
              <a:gs pos="100000">
                <a:schemeClr val="hlink"/>
              </a:gs>
            </a:gsLst>
            <a:lin ang="5400000" scaled="1"/>
          </a:gradFill>
          <a:ln w="9525">
            <a:solidFill>
              <a:schemeClr val="folHlink"/>
            </a:solidFill>
            <a:miter lim="800000"/>
            <a:headEnd/>
            <a:tailEnd/>
          </a:ln>
        </p:spPr>
        <p:txBody>
          <a:bodyPr wrap="none" anchor="ctr"/>
          <a:lstStyle/>
          <a:p>
            <a:pPr algn="ctr"/>
            <a:r>
              <a:rPr lang="ru-RU" sz="1400">
                <a:solidFill>
                  <a:schemeClr val="bg1"/>
                </a:solidFill>
              </a:rPr>
              <a:t>Для просмотра ответа </a:t>
            </a:r>
          </a:p>
          <a:p>
            <a:pPr algn="ctr"/>
            <a:r>
              <a:rPr lang="ru-RU" sz="1400">
                <a:solidFill>
                  <a:schemeClr val="bg1"/>
                </a:solidFill>
              </a:rPr>
              <a:t>щелкните мышью </a:t>
            </a:r>
          </a:p>
        </p:txBody>
      </p:sp>
      <p:sp>
        <p:nvSpPr>
          <p:cNvPr id="3" name="Rectangle 5"/>
          <p:cNvSpPr>
            <a:spLocks noChangeArrowheads="1"/>
          </p:cNvSpPr>
          <p:nvPr/>
        </p:nvSpPr>
        <p:spPr bwMode="auto">
          <a:xfrm>
            <a:off x="5580063" y="3573463"/>
            <a:ext cx="2952750" cy="719137"/>
          </a:xfrm>
          <a:prstGeom prst="rect">
            <a:avLst/>
          </a:prstGeom>
          <a:gradFill rotWithShape="1">
            <a:gsLst>
              <a:gs pos="0">
                <a:schemeClr val="hlink"/>
              </a:gs>
              <a:gs pos="50000">
                <a:schemeClr val="accent2"/>
              </a:gs>
              <a:gs pos="100000">
                <a:schemeClr val="hlink"/>
              </a:gs>
            </a:gsLst>
            <a:lin ang="5400000" scaled="1"/>
          </a:gradFill>
          <a:ln w="9525">
            <a:solidFill>
              <a:schemeClr val="folHlink"/>
            </a:solidFill>
            <a:miter lim="800000"/>
            <a:headEnd/>
            <a:tailEnd/>
          </a:ln>
        </p:spPr>
        <p:txBody>
          <a:bodyPr wrap="none" anchor="ctr"/>
          <a:lstStyle/>
          <a:p>
            <a:pPr algn="ctr"/>
            <a:r>
              <a:rPr lang="ru-RU" sz="1400">
                <a:solidFill>
                  <a:schemeClr val="bg1"/>
                </a:solidFill>
              </a:rPr>
              <a:t>Для просмотра ответа </a:t>
            </a:r>
          </a:p>
          <a:p>
            <a:pPr algn="ctr"/>
            <a:r>
              <a:rPr lang="ru-RU" sz="1400">
                <a:solidFill>
                  <a:schemeClr val="bg1"/>
                </a:solidFill>
              </a:rPr>
              <a:t>щелкните мышью </a:t>
            </a:r>
          </a:p>
        </p:txBody>
      </p:sp>
      <p:sp>
        <p:nvSpPr>
          <p:cNvPr id="4" name="Rectangle 5"/>
          <p:cNvSpPr>
            <a:spLocks noChangeArrowheads="1"/>
          </p:cNvSpPr>
          <p:nvPr/>
        </p:nvSpPr>
        <p:spPr bwMode="auto">
          <a:xfrm>
            <a:off x="5580063" y="4365625"/>
            <a:ext cx="2952750" cy="503238"/>
          </a:xfrm>
          <a:prstGeom prst="rect">
            <a:avLst/>
          </a:prstGeom>
          <a:gradFill rotWithShape="1">
            <a:gsLst>
              <a:gs pos="0">
                <a:schemeClr val="hlink"/>
              </a:gs>
              <a:gs pos="50000">
                <a:schemeClr val="accent2"/>
              </a:gs>
              <a:gs pos="100000">
                <a:schemeClr val="hlink"/>
              </a:gs>
            </a:gsLst>
            <a:lin ang="5400000" scaled="1"/>
          </a:gradFill>
          <a:ln w="9525">
            <a:solidFill>
              <a:schemeClr val="folHlink"/>
            </a:solidFill>
            <a:miter lim="800000"/>
            <a:headEnd/>
            <a:tailEnd/>
          </a:ln>
        </p:spPr>
        <p:txBody>
          <a:bodyPr wrap="none" anchor="ctr"/>
          <a:lstStyle/>
          <a:p>
            <a:pPr algn="ctr"/>
            <a:r>
              <a:rPr lang="ru-RU" sz="1400">
                <a:solidFill>
                  <a:schemeClr val="bg1"/>
                </a:solidFill>
              </a:rPr>
              <a:t>Для просмотра ответа </a:t>
            </a:r>
          </a:p>
          <a:p>
            <a:pPr algn="ctr"/>
            <a:r>
              <a:rPr lang="ru-RU" sz="1400">
                <a:solidFill>
                  <a:schemeClr val="bg1"/>
                </a:solidFill>
              </a:rPr>
              <a:t>щелкните мышью </a:t>
            </a:r>
          </a:p>
        </p:txBody>
      </p:sp>
      <p:sp>
        <p:nvSpPr>
          <p:cNvPr id="5" name="Rectangle 5"/>
          <p:cNvSpPr>
            <a:spLocks noChangeArrowheads="1"/>
          </p:cNvSpPr>
          <p:nvPr/>
        </p:nvSpPr>
        <p:spPr bwMode="auto">
          <a:xfrm>
            <a:off x="5580063" y="5013325"/>
            <a:ext cx="2952750" cy="720725"/>
          </a:xfrm>
          <a:prstGeom prst="rect">
            <a:avLst/>
          </a:prstGeom>
          <a:gradFill rotWithShape="1">
            <a:gsLst>
              <a:gs pos="0">
                <a:schemeClr val="hlink"/>
              </a:gs>
              <a:gs pos="50000">
                <a:schemeClr val="accent2"/>
              </a:gs>
              <a:gs pos="100000">
                <a:schemeClr val="hlink"/>
              </a:gs>
            </a:gsLst>
            <a:lin ang="5400000" scaled="1"/>
          </a:gradFill>
          <a:ln w="9525">
            <a:solidFill>
              <a:schemeClr val="folHlink"/>
            </a:solidFill>
            <a:miter lim="800000"/>
            <a:headEnd/>
            <a:tailEnd/>
          </a:ln>
        </p:spPr>
        <p:txBody>
          <a:bodyPr wrap="none" anchor="ctr"/>
          <a:lstStyle/>
          <a:p>
            <a:pPr algn="ctr"/>
            <a:r>
              <a:rPr lang="ru-RU" sz="1400">
                <a:solidFill>
                  <a:schemeClr val="bg1"/>
                </a:solidFill>
              </a:rPr>
              <a:t>Для просмотра ответа </a:t>
            </a:r>
          </a:p>
          <a:p>
            <a:pPr algn="ctr"/>
            <a:r>
              <a:rPr lang="ru-RU" sz="1400">
                <a:solidFill>
                  <a:schemeClr val="bg1"/>
                </a:solidFill>
              </a:rPr>
              <a:t>щелкните мышью </a:t>
            </a:r>
          </a:p>
        </p:txBody>
      </p:sp>
      <p:sp>
        <p:nvSpPr>
          <p:cNvPr id="6" name="Rectangle 5"/>
          <p:cNvSpPr>
            <a:spLocks noChangeArrowheads="1"/>
          </p:cNvSpPr>
          <p:nvPr/>
        </p:nvSpPr>
        <p:spPr bwMode="auto">
          <a:xfrm>
            <a:off x="5580063" y="5805488"/>
            <a:ext cx="2952750" cy="720725"/>
          </a:xfrm>
          <a:prstGeom prst="rect">
            <a:avLst/>
          </a:prstGeom>
          <a:gradFill rotWithShape="1">
            <a:gsLst>
              <a:gs pos="0">
                <a:schemeClr val="hlink"/>
              </a:gs>
              <a:gs pos="50000">
                <a:schemeClr val="accent2"/>
              </a:gs>
              <a:gs pos="100000">
                <a:schemeClr val="hlink"/>
              </a:gs>
            </a:gsLst>
            <a:lin ang="5400000" scaled="1"/>
          </a:gradFill>
          <a:ln w="9525">
            <a:solidFill>
              <a:schemeClr val="folHlink"/>
            </a:solidFill>
            <a:miter lim="800000"/>
            <a:headEnd/>
            <a:tailEnd/>
          </a:ln>
        </p:spPr>
        <p:txBody>
          <a:bodyPr wrap="none" anchor="ctr"/>
          <a:lstStyle/>
          <a:p>
            <a:pPr algn="ctr"/>
            <a:r>
              <a:rPr lang="ru-RU" sz="1400">
                <a:solidFill>
                  <a:schemeClr val="bg1"/>
                </a:solidFill>
              </a:rPr>
              <a:t>Для просмотра ответа </a:t>
            </a:r>
          </a:p>
          <a:p>
            <a:pPr algn="ctr"/>
            <a:r>
              <a:rPr lang="ru-RU" sz="1400">
                <a:solidFill>
                  <a:schemeClr val="bg1"/>
                </a:solidFill>
              </a:rPr>
              <a:t>щелкните мышью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3077"/>
                                        </p:tgtEl>
                                      </p:cBhvr>
                                    </p:animEffect>
                                    <p:set>
                                      <p:cBhvr>
                                        <p:cTn id="7" dur="1" fill="hold">
                                          <p:stCondLst>
                                            <p:cond delay="499"/>
                                          </p:stCondLst>
                                        </p:cTn>
                                        <p:tgtEl>
                                          <p:spTgt spid="3077"/>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3" presetClass="exit" presetSubtype="10" fill="hold" grpId="0" nodeType="clickEffect">
                                  <p:stCondLst>
                                    <p:cond delay="0"/>
                                  </p:stCondLst>
                                  <p:childTnLst>
                                    <p:animEffect transition="out" filter="blinds(horizontal)">
                                      <p:cBhvr>
                                        <p:cTn id="11" dur="500"/>
                                        <p:tgtEl>
                                          <p:spTgt spid="2"/>
                                        </p:tgtEl>
                                      </p:cBhvr>
                                    </p:animEffect>
                                    <p:set>
                                      <p:cBhvr>
                                        <p:cTn id="12" dur="1" fill="hold">
                                          <p:stCondLst>
                                            <p:cond delay="499"/>
                                          </p:stCondLst>
                                        </p:cTn>
                                        <p:tgtEl>
                                          <p:spTgt spid="2"/>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3" presetClass="exit" presetSubtype="10" fill="hold" grpId="0" nodeType="clickEffect">
                                  <p:stCondLst>
                                    <p:cond delay="0"/>
                                  </p:stCondLst>
                                  <p:childTnLst>
                                    <p:animEffect transition="out" filter="blinds(horizontal)">
                                      <p:cBhvr>
                                        <p:cTn id="16" dur="500"/>
                                        <p:tgtEl>
                                          <p:spTgt spid="3"/>
                                        </p:tgtEl>
                                      </p:cBhvr>
                                    </p:animEffect>
                                    <p:set>
                                      <p:cBhvr>
                                        <p:cTn id="17" dur="1" fill="hold">
                                          <p:stCondLst>
                                            <p:cond delay="499"/>
                                          </p:stCondLst>
                                        </p:cTn>
                                        <p:tgtEl>
                                          <p:spTgt spid="3"/>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3" presetClass="exit" presetSubtype="10" fill="hold" grpId="0" nodeType="clickEffect">
                                  <p:stCondLst>
                                    <p:cond delay="0"/>
                                  </p:stCondLst>
                                  <p:childTnLst>
                                    <p:animEffect transition="out" filter="blinds(horizontal)">
                                      <p:cBhvr>
                                        <p:cTn id="21" dur="500"/>
                                        <p:tgtEl>
                                          <p:spTgt spid="4"/>
                                        </p:tgtEl>
                                      </p:cBhvr>
                                    </p:animEffect>
                                    <p:set>
                                      <p:cBhvr>
                                        <p:cTn id="22" dur="1" fill="hold">
                                          <p:stCondLst>
                                            <p:cond delay="499"/>
                                          </p:stCondLst>
                                        </p:cTn>
                                        <p:tgtEl>
                                          <p:spTgt spid="4"/>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3" presetClass="exit" presetSubtype="10" fill="hold" grpId="0" nodeType="clickEffect">
                                  <p:stCondLst>
                                    <p:cond delay="0"/>
                                  </p:stCondLst>
                                  <p:childTnLst>
                                    <p:animEffect transition="out" filter="blinds(horizontal)">
                                      <p:cBhvr>
                                        <p:cTn id="26" dur="500"/>
                                        <p:tgtEl>
                                          <p:spTgt spid="5"/>
                                        </p:tgtEl>
                                      </p:cBhvr>
                                    </p:animEffect>
                                    <p:set>
                                      <p:cBhvr>
                                        <p:cTn id="27" dur="1" fill="hold">
                                          <p:stCondLst>
                                            <p:cond delay="499"/>
                                          </p:stCondLst>
                                        </p:cTn>
                                        <p:tgtEl>
                                          <p:spTgt spid="5"/>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3" presetClass="exit" presetSubtype="10" fill="hold" grpId="0" nodeType="clickEffect">
                                  <p:stCondLst>
                                    <p:cond delay="0"/>
                                  </p:stCondLst>
                                  <p:childTnLst>
                                    <p:animEffect transition="out" filter="blinds(horizontal)">
                                      <p:cBhvr>
                                        <p:cTn id="31" dur="500"/>
                                        <p:tgtEl>
                                          <p:spTgt spid="6"/>
                                        </p:tgtEl>
                                      </p:cBhvr>
                                    </p:animEffect>
                                    <p:set>
                                      <p:cBhvr>
                                        <p:cTn id="32"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animBg="1"/>
      <p:bldP spid="2" grpId="0" animBg="1"/>
      <p:bldP spid="3" grpId="0" animBg="1"/>
      <p:bldP spid="4" grpId="0" animBg="1"/>
      <p:bldP spid="5" grpId="0" animBg="1"/>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Номер слайда 5"/>
          <p:cNvSpPr>
            <a:spLocks noGrp="1"/>
          </p:cNvSpPr>
          <p:nvPr>
            <p:ph type="sldNum" sz="quarter" idx="12"/>
          </p:nvPr>
        </p:nvSpPr>
        <p:spPr/>
        <p:txBody>
          <a:bodyPr/>
          <a:lstStyle/>
          <a:p>
            <a:pPr>
              <a:defRPr/>
            </a:pPr>
            <a:fld id="{EB5568A6-DC32-48A1-866F-8899FD02B6EC}" type="slidenum">
              <a:rPr lang="ru-RU"/>
              <a:pPr>
                <a:defRPr/>
              </a:pPr>
              <a:t>5</a:t>
            </a:fld>
            <a:endParaRPr lang="ru-RU"/>
          </a:p>
        </p:txBody>
      </p:sp>
      <p:sp>
        <p:nvSpPr>
          <p:cNvPr id="38983" name="Rectangle 71"/>
          <p:cNvSpPr>
            <a:spLocks noGrp="1" noChangeArrowheads="1"/>
          </p:cNvSpPr>
          <p:nvPr>
            <p:ph type="title"/>
          </p:nvPr>
        </p:nvSpPr>
        <p:spPr>
          <a:xfrm>
            <a:off x="539750" y="333375"/>
            <a:ext cx="8243888" cy="804863"/>
          </a:xfrm>
        </p:spPr>
        <p:txBody>
          <a:bodyPr>
            <a:normAutofit fontScale="90000"/>
          </a:bodyPr>
          <a:lstStyle/>
          <a:p>
            <a:pPr algn="ctr" eaLnBrk="1" hangingPunct="1"/>
            <a:r>
              <a:rPr lang="ru-RU" sz="2400" b="1" smtClean="0">
                <a:solidFill>
                  <a:srgbClr val="8A2E4E"/>
                </a:solidFill>
                <a:latin typeface="Arial" charset="0"/>
              </a:rPr>
              <a:t>Задание 1.2. Перевести на язык программирования следующие команды</a:t>
            </a:r>
          </a:p>
        </p:txBody>
      </p:sp>
      <p:sp>
        <p:nvSpPr>
          <p:cNvPr id="17449" name="Номер слайда 5"/>
          <p:cNvSpPr txBox="1">
            <a:spLocks noGrp="1"/>
          </p:cNvSpPr>
          <p:nvPr/>
        </p:nvSpPr>
        <p:spPr bwMode="auto">
          <a:xfrm>
            <a:off x="6588125" y="6237288"/>
            <a:ext cx="2133600" cy="457200"/>
          </a:xfrm>
          <a:prstGeom prst="rect">
            <a:avLst/>
          </a:prstGeom>
          <a:noFill/>
          <a:ln w="9525">
            <a:noFill/>
            <a:miter lim="800000"/>
            <a:headEnd/>
            <a:tailEnd/>
          </a:ln>
        </p:spPr>
        <p:txBody>
          <a:bodyPr anchor="ctr"/>
          <a:lstStyle/>
          <a:p>
            <a:pPr algn="ctr"/>
            <a:fld id="{8CCF742B-340A-4772-B926-7335DBB80BF7}" type="slidenum">
              <a:rPr lang="ru-RU" sz="1400" b="1">
                <a:solidFill>
                  <a:srgbClr val="FFFFFF"/>
                </a:solidFill>
              </a:rPr>
              <a:pPr algn="ctr"/>
              <a:t>5</a:t>
            </a:fld>
            <a:endParaRPr lang="ru-RU" sz="1400" b="1">
              <a:solidFill>
                <a:srgbClr val="FFFFFF"/>
              </a:solidFill>
            </a:endParaRPr>
          </a:p>
        </p:txBody>
      </p:sp>
      <p:sp>
        <p:nvSpPr>
          <p:cNvPr id="17534" name="AutoShape 126">
            <a:hlinkClick r:id="rId3" action="ppaction://hlinksldjump" highlightClick="1"/>
          </p:cNvPr>
          <p:cNvSpPr>
            <a:spLocks noChangeArrowheads="1"/>
          </p:cNvSpPr>
          <p:nvPr/>
        </p:nvSpPr>
        <p:spPr bwMode="auto">
          <a:xfrm>
            <a:off x="8748713" y="6497638"/>
            <a:ext cx="395287" cy="360362"/>
          </a:xfrm>
          <a:prstGeom prst="actionButtonReturn">
            <a:avLst/>
          </a:prstGeom>
          <a:solidFill>
            <a:schemeClr val="accent1"/>
          </a:solidFill>
          <a:ln w="9525">
            <a:noFill/>
            <a:miter lim="800000"/>
            <a:headEnd/>
            <a:tailEnd/>
          </a:ln>
          <a:effectLst/>
        </p:spPr>
        <p:txBody>
          <a:bodyPr wrap="none" anchor="ctr"/>
          <a:lstStyle/>
          <a:p>
            <a:endParaRPr lang="ru-RU"/>
          </a:p>
        </p:txBody>
      </p:sp>
      <p:graphicFrame>
        <p:nvGraphicFramePr>
          <p:cNvPr id="17852" name="Group 444"/>
          <p:cNvGraphicFramePr>
            <a:graphicFrameLocks noGrp="1"/>
          </p:cNvGraphicFramePr>
          <p:nvPr/>
        </p:nvGraphicFramePr>
        <p:xfrm>
          <a:off x="684213" y="1690688"/>
          <a:ext cx="8280400" cy="4907280"/>
        </p:xfrm>
        <a:graphic>
          <a:graphicData uri="http://schemas.openxmlformats.org/drawingml/2006/table">
            <a:tbl>
              <a:tblPr/>
              <a:tblGrid>
                <a:gridCol w="574675"/>
                <a:gridCol w="3990975"/>
                <a:gridCol w="3714750"/>
              </a:tblGrid>
              <a:tr h="385763">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chemeClr val="tx1"/>
                          </a:solidFill>
                          <a:effectLst/>
                          <a:latin typeface="Verdana" pitchFamily="34" charset="0"/>
                          <a:cs typeface="Times New Roman" pitchFamily="18" charset="0"/>
                        </a:rPr>
                        <a:t>№</a:t>
                      </a: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chemeClr val="tx1"/>
                          </a:solidFill>
                          <a:effectLst/>
                          <a:latin typeface="Verdana" pitchFamily="34" charset="0"/>
                          <a:cs typeface="Times New Roman" pitchFamily="18" charset="0"/>
                        </a:rPr>
                        <a:t>п/п</a:t>
                      </a:r>
                      <a:endParaRPr kumimoji="0" lang="ru-RU" sz="1600" b="1" i="0" u="none" strike="noStrike" cap="none" normalizeH="0" baseline="0" smtClean="0">
                        <a:ln>
                          <a:noFill/>
                        </a:ln>
                        <a:solidFill>
                          <a:schemeClr val="tx1"/>
                        </a:solidFill>
                        <a:effectLst/>
                        <a:latin typeface="Verdana" pitchFamily="34" charset="0"/>
                        <a:cs typeface="Arial" charset="0"/>
                      </a:endParaRPr>
                    </a:p>
                  </a:txBody>
                  <a:tcPr anchor="ct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chemeClr val="tx1"/>
                          </a:solidFill>
                          <a:effectLst/>
                          <a:latin typeface="Verdana" pitchFamily="34" charset="0"/>
                          <a:cs typeface="Times New Roman" pitchFamily="18" charset="0"/>
                        </a:rPr>
                        <a:t>Задание</a:t>
                      </a:r>
                      <a:endParaRPr kumimoji="0" lang="ru-RU" sz="1600" b="1" i="0" u="none" strike="noStrike" cap="none" normalizeH="0" baseline="0" smtClean="0">
                        <a:ln>
                          <a:noFill/>
                        </a:ln>
                        <a:solidFill>
                          <a:schemeClr val="tx1"/>
                        </a:solidFill>
                        <a:effectLst/>
                        <a:latin typeface="Verdana" pitchFamily="34" charset="0"/>
                        <a:cs typeface="Arial" charset="0"/>
                      </a:endParaRPr>
                    </a:p>
                  </a:txBody>
                  <a:tcPr anchor="ct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chemeClr val="tx1"/>
                          </a:solidFill>
                          <a:effectLst/>
                          <a:latin typeface="Verdana" pitchFamily="34" charset="0"/>
                          <a:cs typeface="Times New Roman" pitchFamily="18" charset="0"/>
                        </a:rPr>
                        <a:t>Ответ</a:t>
                      </a:r>
                      <a:endParaRPr kumimoji="0" lang="ru-RU" sz="1600" b="1" i="0" u="none" strike="noStrike" cap="none" normalizeH="0" baseline="0" smtClean="0">
                        <a:ln>
                          <a:noFill/>
                        </a:ln>
                        <a:solidFill>
                          <a:schemeClr val="tx1"/>
                        </a:solidFill>
                        <a:effectLst/>
                        <a:latin typeface="Verdana" pitchFamily="34" charset="0"/>
                        <a:cs typeface="Arial" charset="0"/>
                      </a:endParaRPr>
                    </a:p>
                  </a:txBody>
                  <a:tcPr anchor="ct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r>
              <a:tr h="27463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Verdana" pitchFamily="34" charset="0"/>
                          <a:cs typeface="Times New Roman" pitchFamily="18" charset="0"/>
                        </a:rPr>
                        <a:t>1</a:t>
                      </a:r>
                      <a:r>
                        <a:rPr kumimoji="0" lang="ru-RU" sz="1600" b="0" i="0" u="none" strike="noStrike" cap="none" normalizeH="0" baseline="0" smtClean="0">
                          <a:ln>
                            <a:noFill/>
                          </a:ln>
                          <a:solidFill>
                            <a:schemeClr val="tx1"/>
                          </a:solidFill>
                          <a:effectLst/>
                          <a:latin typeface="Arial" charset="0"/>
                          <a:cs typeface="Times New Roman" pitchFamily="18" charset="0"/>
                        </a:rPr>
                        <a:t>.</a:t>
                      </a:r>
                      <a:endParaRPr kumimoji="0" lang="ru-RU" sz="16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Verdana" pitchFamily="34" charset="0"/>
                          <a:cs typeface="Times New Roman" pitchFamily="18" charset="0"/>
                        </a:rPr>
                        <a:t>Число </a:t>
                      </a:r>
                      <a:r>
                        <a:rPr kumimoji="0" lang="en-US" sz="1600" b="0" i="0" u="none" strike="noStrike" cap="none" normalizeH="0" baseline="0" smtClean="0">
                          <a:ln>
                            <a:noFill/>
                          </a:ln>
                          <a:solidFill>
                            <a:schemeClr val="tx1"/>
                          </a:solidFill>
                          <a:effectLst/>
                          <a:latin typeface="Verdana" pitchFamily="34" charset="0"/>
                          <a:cs typeface="Times New Roman" pitchFamily="18" charset="0"/>
                        </a:rPr>
                        <a:t>n</a:t>
                      </a:r>
                      <a:r>
                        <a:rPr kumimoji="0" lang="ru-RU" sz="1600" b="0" i="0" u="none" strike="noStrike" cap="none" normalizeH="0" baseline="0" smtClean="0">
                          <a:ln>
                            <a:noFill/>
                          </a:ln>
                          <a:solidFill>
                            <a:schemeClr val="tx1"/>
                          </a:solidFill>
                          <a:effectLst/>
                          <a:latin typeface="Verdana" pitchFamily="34" charset="0"/>
                          <a:cs typeface="Times New Roman" pitchFamily="18" charset="0"/>
                        </a:rPr>
                        <a:t> кратно 4</a:t>
                      </a:r>
                      <a:endParaRPr kumimoji="0" lang="ru-RU" sz="16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Verdana" pitchFamily="34" charset="0"/>
                          <a:cs typeface="Times New Roman" pitchFamily="18" charset="0"/>
                        </a:rPr>
                        <a:t>n % 4 =</a:t>
                      </a:r>
                      <a:r>
                        <a:rPr kumimoji="0" lang="ru-RU" sz="1600" b="0" i="0" u="none" strike="noStrike" cap="none" normalizeH="0" baseline="0" smtClean="0">
                          <a:ln>
                            <a:noFill/>
                          </a:ln>
                          <a:solidFill>
                            <a:schemeClr val="tx1"/>
                          </a:solidFill>
                          <a:effectLst/>
                          <a:latin typeface="Verdana" pitchFamily="34" charset="0"/>
                          <a:cs typeface="Times New Roman" pitchFamily="18" charset="0"/>
                        </a:rPr>
                        <a:t>=</a:t>
                      </a:r>
                      <a:r>
                        <a:rPr kumimoji="0" lang="en-US" sz="1600" b="0" i="0" u="none" strike="noStrike" cap="none" normalizeH="0" baseline="0" smtClean="0">
                          <a:ln>
                            <a:noFill/>
                          </a:ln>
                          <a:solidFill>
                            <a:schemeClr val="tx1"/>
                          </a:solidFill>
                          <a:effectLst/>
                          <a:latin typeface="Verdana" pitchFamily="34" charset="0"/>
                          <a:cs typeface="Times New Roman" pitchFamily="18" charset="0"/>
                        </a:rPr>
                        <a:t> 0</a:t>
                      </a:r>
                      <a:endParaRPr kumimoji="0" lang="en-US" sz="16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r>
              <a:tr h="27463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Verdana" pitchFamily="34" charset="0"/>
                          <a:cs typeface="Times New Roman" pitchFamily="18" charset="0"/>
                        </a:rPr>
                        <a:t>2</a:t>
                      </a:r>
                      <a:r>
                        <a:rPr kumimoji="0" lang="ru-RU" sz="1600" b="0" i="0" u="none" strike="noStrike" cap="none" normalizeH="0" baseline="0" smtClean="0">
                          <a:ln>
                            <a:noFill/>
                          </a:ln>
                          <a:solidFill>
                            <a:schemeClr val="tx1"/>
                          </a:solidFill>
                          <a:effectLst/>
                          <a:latin typeface="Arial" charset="0"/>
                          <a:cs typeface="Times New Roman" pitchFamily="18" charset="0"/>
                        </a:rPr>
                        <a:t>.</a:t>
                      </a:r>
                      <a:endParaRPr kumimoji="0" lang="ru-RU" sz="16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Verdana" pitchFamily="34" charset="0"/>
                          <a:cs typeface="Times New Roman" pitchFamily="18" charset="0"/>
                        </a:rPr>
                        <a:t>Число </a:t>
                      </a:r>
                      <a:r>
                        <a:rPr kumimoji="0" lang="en-US" sz="1600" b="0" i="0" u="none" strike="noStrike" cap="none" normalizeH="0" baseline="0" smtClean="0">
                          <a:ln>
                            <a:noFill/>
                          </a:ln>
                          <a:solidFill>
                            <a:schemeClr val="tx1"/>
                          </a:solidFill>
                          <a:effectLst/>
                          <a:latin typeface="Verdana" pitchFamily="34" charset="0"/>
                          <a:cs typeface="Times New Roman" pitchFamily="18" charset="0"/>
                        </a:rPr>
                        <a:t>n</a:t>
                      </a:r>
                      <a:r>
                        <a:rPr kumimoji="0" lang="ru-RU" sz="1600" b="0" i="0" u="none" strike="noStrike" cap="none" normalizeH="0" baseline="0" smtClean="0">
                          <a:ln>
                            <a:noFill/>
                          </a:ln>
                          <a:solidFill>
                            <a:schemeClr val="tx1"/>
                          </a:solidFill>
                          <a:effectLst/>
                          <a:latin typeface="Verdana" pitchFamily="34" charset="0"/>
                          <a:cs typeface="Times New Roman" pitchFamily="18" charset="0"/>
                        </a:rPr>
                        <a:t> кратно 7</a:t>
                      </a:r>
                      <a:endParaRPr kumimoji="0" lang="ru-RU" sz="16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Verdana" pitchFamily="34" charset="0"/>
                          <a:cs typeface="Times New Roman" pitchFamily="18" charset="0"/>
                        </a:rPr>
                        <a:t>n % 7 =</a:t>
                      </a:r>
                      <a:r>
                        <a:rPr kumimoji="0" lang="ru-RU" sz="1600" b="0" i="0" u="none" strike="noStrike" cap="none" normalizeH="0" baseline="0" smtClean="0">
                          <a:ln>
                            <a:noFill/>
                          </a:ln>
                          <a:solidFill>
                            <a:schemeClr val="tx1"/>
                          </a:solidFill>
                          <a:effectLst/>
                          <a:latin typeface="Verdana" pitchFamily="34" charset="0"/>
                          <a:cs typeface="Times New Roman" pitchFamily="18" charset="0"/>
                        </a:rPr>
                        <a:t>=</a:t>
                      </a:r>
                      <a:r>
                        <a:rPr kumimoji="0" lang="en-US" sz="1600" b="0" i="0" u="none" strike="noStrike" cap="none" normalizeH="0" baseline="0" smtClean="0">
                          <a:ln>
                            <a:noFill/>
                          </a:ln>
                          <a:solidFill>
                            <a:schemeClr val="tx1"/>
                          </a:solidFill>
                          <a:effectLst/>
                          <a:latin typeface="Verdana" pitchFamily="34" charset="0"/>
                          <a:cs typeface="Times New Roman" pitchFamily="18" charset="0"/>
                        </a:rPr>
                        <a:t> 0</a:t>
                      </a:r>
                      <a:endParaRPr kumimoji="0" lang="en-US" sz="16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r>
              <a:tr h="27463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Verdana" pitchFamily="34" charset="0"/>
                          <a:cs typeface="Times New Roman" pitchFamily="18" charset="0"/>
                        </a:rPr>
                        <a:t>3</a:t>
                      </a:r>
                      <a:r>
                        <a:rPr kumimoji="0" lang="ru-RU" sz="1600" b="0" i="0" u="none" strike="noStrike" cap="none" normalizeH="0" baseline="0" smtClean="0">
                          <a:ln>
                            <a:noFill/>
                          </a:ln>
                          <a:solidFill>
                            <a:schemeClr val="tx1"/>
                          </a:solidFill>
                          <a:effectLst/>
                          <a:latin typeface="Arial" charset="0"/>
                          <a:cs typeface="Times New Roman" pitchFamily="18" charset="0"/>
                        </a:rPr>
                        <a:t>.</a:t>
                      </a:r>
                      <a:endParaRPr kumimoji="0" lang="ru-RU" sz="16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Verdana" pitchFamily="34" charset="0"/>
                          <a:cs typeface="Times New Roman" pitchFamily="18" charset="0"/>
                        </a:rPr>
                        <a:t>Число </a:t>
                      </a:r>
                      <a:r>
                        <a:rPr kumimoji="0" lang="en-US" sz="1600" b="0" i="0" u="none" strike="noStrike" cap="none" normalizeH="0" baseline="0" smtClean="0">
                          <a:ln>
                            <a:noFill/>
                          </a:ln>
                          <a:solidFill>
                            <a:schemeClr val="tx1"/>
                          </a:solidFill>
                          <a:effectLst/>
                          <a:latin typeface="Verdana" pitchFamily="34" charset="0"/>
                          <a:cs typeface="Times New Roman" pitchFamily="18" charset="0"/>
                        </a:rPr>
                        <a:t>n</a:t>
                      </a:r>
                      <a:r>
                        <a:rPr kumimoji="0" lang="ru-RU" sz="1600" b="0" i="0" u="none" strike="noStrike" cap="none" normalizeH="0" baseline="0" smtClean="0">
                          <a:ln>
                            <a:noFill/>
                          </a:ln>
                          <a:solidFill>
                            <a:schemeClr val="tx1"/>
                          </a:solidFill>
                          <a:effectLst/>
                          <a:latin typeface="Verdana" pitchFamily="34" charset="0"/>
                          <a:cs typeface="Times New Roman" pitchFamily="18" charset="0"/>
                        </a:rPr>
                        <a:t> оканчивается на 4</a:t>
                      </a:r>
                      <a:endParaRPr kumimoji="0" lang="ru-RU" sz="16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Verdana" pitchFamily="34" charset="0"/>
                          <a:cs typeface="Times New Roman" pitchFamily="18" charset="0"/>
                        </a:rPr>
                        <a:t>n % 10 =</a:t>
                      </a:r>
                      <a:r>
                        <a:rPr kumimoji="0" lang="ru-RU" sz="1600" b="0" i="0" u="none" strike="noStrike" cap="none" normalizeH="0" baseline="0" smtClean="0">
                          <a:ln>
                            <a:noFill/>
                          </a:ln>
                          <a:solidFill>
                            <a:schemeClr val="tx1"/>
                          </a:solidFill>
                          <a:effectLst/>
                          <a:latin typeface="Verdana" pitchFamily="34" charset="0"/>
                          <a:cs typeface="Times New Roman" pitchFamily="18" charset="0"/>
                        </a:rPr>
                        <a:t>=</a:t>
                      </a:r>
                      <a:r>
                        <a:rPr kumimoji="0" lang="en-US" sz="1600" b="0" i="0" u="none" strike="noStrike" cap="none" normalizeH="0" baseline="0" smtClean="0">
                          <a:ln>
                            <a:noFill/>
                          </a:ln>
                          <a:solidFill>
                            <a:schemeClr val="tx1"/>
                          </a:solidFill>
                          <a:effectLst/>
                          <a:latin typeface="Verdana" pitchFamily="34" charset="0"/>
                          <a:cs typeface="Times New Roman" pitchFamily="18" charset="0"/>
                        </a:rPr>
                        <a:t> 4</a:t>
                      </a:r>
                      <a:endParaRPr kumimoji="0" lang="en-US" sz="16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r>
              <a:tr h="27463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Verdana" pitchFamily="34" charset="0"/>
                          <a:cs typeface="Times New Roman" pitchFamily="18" charset="0"/>
                        </a:rPr>
                        <a:t>4</a:t>
                      </a:r>
                      <a:r>
                        <a:rPr kumimoji="0" lang="ru-RU" sz="1600" b="0" i="0" u="none" strike="noStrike" cap="none" normalizeH="0" baseline="0" smtClean="0">
                          <a:ln>
                            <a:noFill/>
                          </a:ln>
                          <a:solidFill>
                            <a:schemeClr val="tx1"/>
                          </a:solidFill>
                          <a:effectLst/>
                          <a:latin typeface="Arial" charset="0"/>
                          <a:cs typeface="Times New Roman" pitchFamily="18" charset="0"/>
                        </a:rPr>
                        <a:t>.</a:t>
                      </a:r>
                      <a:endParaRPr kumimoji="0" lang="ru-RU" sz="16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Verdana" pitchFamily="34" charset="0"/>
                          <a:cs typeface="Times New Roman" pitchFamily="18" charset="0"/>
                        </a:rPr>
                        <a:t>Число </a:t>
                      </a:r>
                      <a:r>
                        <a:rPr kumimoji="0" lang="en-US" sz="1600" b="0" i="0" u="none" strike="noStrike" cap="none" normalizeH="0" baseline="0" smtClean="0">
                          <a:ln>
                            <a:noFill/>
                          </a:ln>
                          <a:solidFill>
                            <a:schemeClr val="tx1"/>
                          </a:solidFill>
                          <a:effectLst/>
                          <a:latin typeface="Verdana" pitchFamily="34" charset="0"/>
                          <a:cs typeface="Times New Roman" pitchFamily="18" charset="0"/>
                        </a:rPr>
                        <a:t>n</a:t>
                      </a:r>
                      <a:r>
                        <a:rPr kumimoji="0" lang="ru-RU" sz="1600" b="0" i="0" u="none" strike="noStrike" cap="none" normalizeH="0" baseline="0" smtClean="0">
                          <a:ln>
                            <a:noFill/>
                          </a:ln>
                          <a:solidFill>
                            <a:schemeClr val="tx1"/>
                          </a:solidFill>
                          <a:effectLst/>
                          <a:latin typeface="Verdana" pitchFamily="34" charset="0"/>
                          <a:cs typeface="Times New Roman" pitchFamily="18" charset="0"/>
                        </a:rPr>
                        <a:t> оканчивается на 7</a:t>
                      </a:r>
                      <a:endParaRPr kumimoji="0" lang="ru-RU" sz="16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Verdana" pitchFamily="34" charset="0"/>
                          <a:cs typeface="Times New Roman" pitchFamily="18" charset="0"/>
                        </a:rPr>
                        <a:t>n % 10 =</a:t>
                      </a:r>
                      <a:r>
                        <a:rPr kumimoji="0" lang="ru-RU" sz="1600" b="0" i="0" u="none" strike="noStrike" cap="none" normalizeH="0" baseline="0" smtClean="0">
                          <a:ln>
                            <a:noFill/>
                          </a:ln>
                          <a:solidFill>
                            <a:schemeClr val="tx1"/>
                          </a:solidFill>
                          <a:effectLst/>
                          <a:latin typeface="Verdana" pitchFamily="34" charset="0"/>
                          <a:cs typeface="Times New Roman" pitchFamily="18" charset="0"/>
                        </a:rPr>
                        <a:t>=</a:t>
                      </a:r>
                      <a:r>
                        <a:rPr kumimoji="0" lang="en-US" sz="1600" b="0" i="0" u="none" strike="noStrike" cap="none" normalizeH="0" baseline="0" smtClean="0">
                          <a:ln>
                            <a:noFill/>
                          </a:ln>
                          <a:solidFill>
                            <a:schemeClr val="tx1"/>
                          </a:solidFill>
                          <a:effectLst/>
                          <a:latin typeface="Verdana" pitchFamily="34" charset="0"/>
                          <a:cs typeface="Times New Roman" pitchFamily="18" charset="0"/>
                        </a:rPr>
                        <a:t> 7</a:t>
                      </a:r>
                      <a:endParaRPr kumimoji="0" lang="en-US" sz="16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r>
              <a:tr h="27463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Verdana" pitchFamily="34" charset="0"/>
                          <a:cs typeface="Times New Roman" pitchFamily="18" charset="0"/>
                        </a:rPr>
                        <a:t>5</a:t>
                      </a:r>
                      <a:r>
                        <a:rPr kumimoji="0" lang="ru-RU" sz="1600" b="0" i="0" u="none" strike="noStrike" cap="none" normalizeH="0" baseline="0" smtClean="0">
                          <a:ln>
                            <a:noFill/>
                          </a:ln>
                          <a:solidFill>
                            <a:schemeClr val="tx1"/>
                          </a:solidFill>
                          <a:effectLst/>
                          <a:latin typeface="Arial" charset="0"/>
                          <a:cs typeface="Times New Roman" pitchFamily="18" charset="0"/>
                        </a:rPr>
                        <a:t>.</a:t>
                      </a:r>
                      <a:endParaRPr kumimoji="0" lang="ru-RU" sz="16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Verdana" pitchFamily="34" charset="0"/>
                          <a:cs typeface="Times New Roman" pitchFamily="18" charset="0"/>
                        </a:rPr>
                        <a:t>Число </a:t>
                      </a:r>
                      <a:r>
                        <a:rPr kumimoji="0" lang="en-US" sz="1600" b="0" i="0" u="none" strike="noStrike" cap="none" normalizeH="0" baseline="0" smtClean="0">
                          <a:ln>
                            <a:noFill/>
                          </a:ln>
                          <a:solidFill>
                            <a:schemeClr val="tx1"/>
                          </a:solidFill>
                          <a:effectLst/>
                          <a:latin typeface="Verdana" pitchFamily="34" charset="0"/>
                          <a:cs typeface="Times New Roman" pitchFamily="18" charset="0"/>
                        </a:rPr>
                        <a:t>n</a:t>
                      </a:r>
                      <a:r>
                        <a:rPr kumimoji="0" lang="ru-RU" sz="1600" b="0" i="0" u="none" strike="noStrike" cap="none" normalizeH="0" baseline="0" smtClean="0">
                          <a:ln>
                            <a:noFill/>
                          </a:ln>
                          <a:solidFill>
                            <a:schemeClr val="tx1"/>
                          </a:solidFill>
                          <a:effectLst/>
                          <a:latin typeface="Verdana" pitchFamily="34" charset="0"/>
                          <a:cs typeface="Times New Roman" pitchFamily="18" charset="0"/>
                        </a:rPr>
                        <a:t> кратно 4 и оканчивается на 7</a:t>
                      </a:r>
                      <a:endParaRPr kumimoji="0" lang="ru-RU" sz="16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Verdana" pitchFamily="34" charset="0"/>
                          <a:cs typeface="Times New Roman" pitchFamily="18" charset="0"/>
                        </a:rPr>
                        <a:t>(n % 4 =</a:t>
                      </a:r>
                      <a:r>
                        <a:rPr kumimoji="0" lang="ru-RU" sz="1600" b="0" i="0" u="none" strike="noStrike" cap="none" normalizeH="0" baseline="0" smtClean="0">
                          <a:ln>
                            <a:noFill/>
                          </a:ln>
                          <a:solidFill>
                            <a:schemeClr val="tx1"/>
                          </a:solidFill>
                          <a:effectLst/>
                          <a:latin typeface="Verdana" pitchFamily="34" charset="0"/>
                          <a:cs typeface="Times New Roman" pitchFamily="18" charset="0"/>
                        </a:rPr>
                        <a:t>=</a:t>
                      </a:r>
                      <a:r>
                        <a:rPr kumimoji="0" lang="en-US" sz="1600" b="0" i="0" u="none" strike="noStrike" cap="none" normalizeH="0" baseline="0" smtClean="0">
                          <a:ln>
                            <a:noFill/>
                          </a:ln>
                          <a:solidFill>
                            <a:schemeClr val="tx1"/>
                          </a:solidFill>
                          <a:effectLst/>
                          <a:latin typeface="Verdana" pitchFamily="34" charset="0"/>
                          <a:cs typeface="Times New Roman" pitchFamily="18" charset="0"/>
                        </a:rPr>
                        <a:t> 0) &amp;&amp;  (n % 10 =</a:t>
                      </a:r>
                      <a:r>
                        <a:rPr kumimoji="0" lang="ru-RU" sz="1600" b="0" i="0" u="none" strike="noStrike" cap="none" normalizeH="0" baseline="0" smtClean="0">
                          <a:ln>
                            <a:noFill/>
                          </a:ln>
                          <a:solidFill>
                            <a:schemeClr val="tx1"/>
                          </a:solidFill>
                          <a:effectLst/>
                          <a:latin typeface="Verdana" pitchFamily="34" charset="0"/>
                          <a:cs typeface="Times New Roman" pitchFamily="18" charset="0"/>
                        </a:rPr>
                        <a:t>=</a:t>
                      </a:r>
                      <a:r>
                        <a:rPr kumimoji="0" lang="en-US" sz="1600" b="0" i="0" u="none" strike="noStrike" cap="none" normalizeH="0" baseline="0" smtClean="0">
                          <a:ln>
                            <a:noFill/>
                          </a:ln>
                          <a:solidFill>
                            <a:schemeClr val="tx1"/>
                          </a:solidFill>
                          <a:effectLst/>
                          <a:latin typeface="Verdana" pitchFamily="34" charset="0"/>
                          <a:cs typeface="Times New Roman" pitchFamily="18" charset="0"/>
                        </a:rPr>
                        <a:t> 7)</a:t>
                      </a:r>
                      <a:endParaRPr kumimoji="0" lang="en-US" sz="16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r>
              <a:tr h="27463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Verdana" pitchFamily="34" charset="0"/>
                          <a:cs typeface="Times New Roman" pitchFamily="18" charset="0"/>
                        </a:rPr>
                        <a:t>6</a:t>
                      </a:r>
                      <a:r>
                        <a:rPr kumimoji="0" lang="ru-RU" sz="1600" b="0" i="0" u="none" strike="noStrike" cap="none" normalizeH="0" baseline="0" smtClean="0">
                          <a:ln>
                            <a:noFill/>
                          </a:ln>
                          <a:solidFill>
                            <a:schemeClr val="tx1"/>
                          </a:solidFill>
                          <a:effectLst/>
                          <a:latin typeface="Arial" charset="0"/>
                          <a:cs typeface="Times New Roman" pitchFamily="18" charset="0"/>
                        </a:rPr>
                        <a:t>.</a:t>
                      </a:r>
                      <a:endParaRPr kumimoji="0" lang="ru-RU" sz="16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Verdana" pitchFamily="34" charset="0"/>
                          <a:cs typeface="Times New Roman" pitchFamily="18" charset="0"/>
                        </a:rPr>
                        <a:t>Число </a:t>
                      </a:r>
                      <a:r>
                        <a:rPr kumimoji="0" lang="en-US" sz="1600" b="0" i="0" u="none" strike="noStrike" cap="none" normalizeH="0" baseline="0" smtClean="0">
                          <a:ln>
                            <a:noFill/>
                          </a:ln>
                          <a:solidFill>
                            <a:schemeClr val="tx1"/>
                          </a:solidFill>
                          <a:effectLst/>
                          <a:latin typeface="Verdana" pitchFamily="34" charset="0"/>
                          <a:cs typeface="Times New Roman" pitchFamily="18" charset="0"/>
                        </a:rPr>
                        <a:t>n</a:t>
                      </a:r>
                      <a:r>
                        <a:rPr kumimoji="0" lang="ru-RU" sz="1600" b="0" i="0" u="none" strike="noStrike" cap="none" normalizeH="0" baseline="0" smtClean="0">
                          <a:ln>
                            <a:noFill/>
                          </a:ln>
                          <a:solidFill>
                            <a:schemeClr val="tx1"/>
                          </a:solidFill>
                          <a:effectLst/>
                          <a:latin typeface="Verdana" pitchFamily="34" charset="0"/>
                          <a:cs typeface="Times New Roman" pitchFamily="18" charset="0"/>
                        </a:rPr>
                        <a:t> кратно 7 и оканчивается на 4</a:t>
                      </a:r>
                      <a:endParaRPr kumimoji="0" lang="ru-RU" sz="16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Verdana" pitchFamily="34" charset="0"/>
                          <a:cs typeface="Times New Roman" pitchFamily="18" charset="0"/>
                        </a:rPr>
                        <a:t>(n % 7 =</a:t>
                      </a:r>
                      <a:r>
                        <a:rPr kumimoji="0" lang="ru-RU" sz="1600" b="0" i="0" u="none" strike="noStrike" cap="none" normalizeH="0" baseline="0" smtClean="0">
                          <a:ln>
                            <a:noFill/>
                          </a:ln>
                          <a:solidFill>
                            <a:schemeClr val="tx1"/>
                          </a:solidFill>
                          <a:effectLst/>
                          <a:latin typeface="Verdana" pitchFamily="34" charset="0"/>
                          <a:cs typeface="Times New Roman" pitchFamily="18" charset="0"/>
                        </a:rPr>
                        <a:t>=</a:t>
                      </a:r>
                      <a:r>
                        <a:rPr kumimoji="0" lang="en-US" sz="1600" b="0" i="0" u="none" strike="noStrike" cap="none" normalizeH="0" baseline="0" smtClean="0">
                          <a:ln>
                            <a:noFill/>
                          </a:ln>
                          <a:solidFill>
                            <a:schemeClr val="tx1"/>
                          </a:solidFill>
                          <a:effectLst/>
                          <a:latin typeface="Verdana" pitchFamily="34" charset="0"/>
                          <a:cs typeface="Times New Roman" pitchFamily="18" charset="0"/>
                        </a:rPr>
                        <a:t> 0)  &amp;&amp; (n % 10 =</a:t>
                      </a:r>
                      <a:r>
                        <a:rPr kumimoji="0" lang="ru-RU" sz="1600" b="0" i="0" u="none" strike="noStrike" cap="none" normalizeH="0" baseline="0" smtClean="0">
                          <a:ln>
                            <a:noFill/>
                          </a:ln>
                          <a:solidFill>
                            <a:schemeClr val="tx1"/>
                          </a:solidFill>
                          <a:effectLst/>
                          <a:latin typeface="Verdana" pitchFamily="34" charset="0"/>
                          <a:cs typeface="Times New Roman" pitchFamily="18" charset="0"/>
                        </a:rPr>
                        <a:t>=</a:t>
                      </a:r>
                      <a:r>
                        <a:rPr kumimoji="0" lang="en-US" sz="1600" b="0" i="0" u="none" strike="noStrike" cap="none" normalizeH="0" baseline="0" smtClean="0">
                          <a:ln>
                            <a:noFill/>
                          </a:ln>
                          <a:solidFill>
                            <a:schemeClr val="tx1"/>
                          </a:solidFill>
                          <a:effectLst/>
                          <a:latin typeface="Verdana" pitchFamily="34" charset="0"/>
                          <a:cs typeface="Times New Roman" pitchFamily="18" charset="0"/>
                        </a:rPr>
                        <a:t> 4)</a:t>
                      </a:r>
                      <a:endParaRPr kumimoji="0" lang="en-US" sz="16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r>
              <a:tr h="27463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Verdana" pitchFamily="34" charset="0"/>
                          <a:cs typeface="Times New Roman" pitchFamily="18" charset="0"/>
                        </a:rPr>
                        <a:t>7</a:t>
                      </a:r>
                      <a:r>
                        <a:rPr kumimoji="0" lang="ru-RU" sz="1600" b="0" i="0" u="none" strike="noStrike" cap="none" normalizeH="0" baseline="0" smtClean="0">
                          <a:ln>
                            <a:noFill/>
                          </a:ln>
                          <a:solidFill>
                            <a:schemeClr val="tx1"/>
                          </a:solidFill>
                          <a:effectLst/>
                          <a:latin typeface="Arial" charset="0"/>
                          <a:cs typeface="Times New Roman" pitchFamily="18" charset="0"/>
                        </a:rPr>
                        <a:t>.</a:t>
                      </a:r>
                      <a:endParaRPr kumimoji="0" lang="ru-RU" sz="16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Verdana" pitchFamily="34" charset="0"/>
                          <a:cs typeface="Times New Roman" pitchFamily="18" charset="0"/>
                        </a:rPr>
                        <a:t>Число </a:t>
                      </a:r>
                      <a:r>
                        <a:rPr kumimoji="0" lang="en-US" sz="1600" b="0" i="0" u="none" strike="noStrike" cap="none" normalizeH="0" baseline="0" smtClean="0">
                          <a:ln>
                            <a:noFill/>
                          </a:ln>
                          <a:solidFill>
                            <a:schemeClr val="tx1"/>
                          </a:solidFill>
                          <a:effectLst/>
                          <a:latin typeface="Verdana" pitchFamily="34" charset="0"/>
                          <a:cs typeface="Times New Roman" pitchFamily="18" charset="0"/>
                        </a:rPr>
                        <a:t>n</a:t>
                      </a:r>
                      <a:r>
                        <a:rPr kumimoji="0" lang="ru-RU" sz="1600" b="0" i="0" u="none" strike="noStrike" cap="none" normalizeH="0" baseline="0" smtClean="0">
                          <a:ln>
                            <a:noFill/>
                          </a:ln>
                          <a:solidFill>
                            <a:schemeClr val="tx1"/>
                          </a:solidFill>
                          <a:effectLst/>
                          <a:latin typeface="Verdana" pitchFamily="34" charset="0"/>
                          <a:cs typeface="Times New Roman" pitchFamily="18" charset="0"/>
                        </a:rPr>
                        <a:t> кратно 7 или оканчивается на 4</a:t>
                      </a:r>
                      <a:endParaRPr kumimoji="0" lang="ru-RU" sz="16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Verdana" pitchFamily="34" charset="0"/>
                          <a:cs typeface="Times New Roman" pitchFamily="18" charset="0"/>
                        </a:rPr>
                        <a:t>(n % 7 =</a:t>
                      </a:r>
                      <a:r>
                        <a:rPr kumimoji="0" lang="ru-RU" sz="1600" b="0" i="0" u="none" strike="noStrike" cap="none" normalizeH="0" baseline="0" smtClean="0">
                          <a:ln>
                            <a:noFill/>
                          </a:ln>
                          <a:solidFill>
                            <a:schemeClr val="tx1"/>
                          </a:solidFill>
                          <a:effectLst/>
                          <a:latin typeface="Verdana" pitchFamily="34" charset="0"/>
                          <a:cs typeface="Times New Roman" pitchFamily="18" charset="0"/>
                        </a:rPr>
                        <a:t>=</a:t>
                      </a:r>
                      <a:r>
                        <a:rPr kumimoji="0" lang="en-US" sz="1600" b="0" i="0" u="none" strike="noStrike" cap="none" normalizeH="0" baseline="0" smtClean="0">
                          <a:ln>
                            <a:noFill/>
                          </a:ln>
                          <a:solidFill>
                            <a:schemeClr val="tx1"/>
                          </a:solidFill>
                          <a:effectLst/>
                          <a:latin typeface="Verdana" pitchFamily="34" charset="0"/>
                          <a:cs typeface="Times New Roman" pitchFamily="18" charset="0"/>
                        </a:rPr>
                        <a:t> 0) || (n % 10 =</a:t>
                      </a:r>
                      <a:r>
                        <a:rPr kumimoji="0" lang="ru-RU" sz="1600" b="0" i="0" u="none" strike="noStrike" cap="none" normalizeH="0" baseline="0" smtClean="0">
                          <a:ln>
                            <a:noFill/>
                          </a:ln>
                          <a:solidFill>
                            <a:schemeClr val="tx1"/>
                          </a:solidFill>
                          <a:effectLst/>
                          <a:latin typeface="Verdana" pitchFamily="34" charset="0"/>
                          <a:cs typeface="Times New Roman" pitchFamily="18" charset="0"/>
                        </a:rPr>
                        <a:t>=</a:t>
                      </a:r>
                      <a:r>
                        <a:rPr kumimoji="0" lang="en-US" sz="1600" b="0" i="0" u="none" strike="noStrike" cap="none" normalizeH="0" baseline="0" smtClean="0">
                          <a:ln>
                            <a:noFill/>
                          </a:ln>
                          <a:solidFill>
                            <a:schemeClr val="tx1"/>
                          </a:solidFill>
                          <a:effectLst/>
                          <a:latin typeface="Verdana" pitchFamily="34" charset="0"/>
                          <a:cs typeface="Times New Roman" pitchFamily="18" charset="0"/>
                        </a:rPr>
                        <a:t> 4)</a:t>
                      </a:r>
                      <a:endParaRPr kumimoji="0" lang="en-US" sz="16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r>
              <a:tr h="27463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Verdana" pitchFamily="34" charset="0"/>
                          <a:cs typeface="Times New Roman" pitchFamily="18" charset="0"/>
                        </a:rPr>
                        <a:t>8</a:t>
                      </a:r>
                      <a:r>
                        <a:rPr kumimoji="0" lang="ru-RU" sz="1600" b="0" i="0" u="none" strike="noStrike" cap="none" normalizeH="0" baseline="0" smtClean="0">
                          <a:ln>
                            <a:noFill/>
                          </a:ln>
                          <a:solidFill>
                            <a:schemeClr val="tx1"/>
                          </a:solidFill>
                          <a:effectLst/>
                          <a:latin typeface="Arial" charset="0"/>
                          <a:cs typeface="Times New Roman" pitchFamily="18" charset="0"/>
                        </a:rPr>
                        <a:t>.</a:t>
                      </a:r>
                      <a:endParaRPr kumimoji="0" lang="ru-RU" sz="16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Verdana" pitchFamily="34" charset="0"/>
                          <a:cs typeface="Times New Roman" pitchFamily="18" charset="0"/>
                        </a:rPr>
                        <a:t>Число </a:t>
                      </a:r>
                      <a:r>
                        <a:rPr kumimoji="0" lang="en-US" sz="1600" b="0" i="0" u="none" strike="noStrike" cap="none" normalizeH="0" baseline="0" smtClean="0">
                          <a:ln>
                            <a:noFill/>
                          </a:ln>
                          <a:solidFill>
                            <a:schemeClr val="tx1"/>
                          </a:solidFill>
                          <a:effectLst/>
                          <a:latin typeface="Verdana" pitchFamily="34" charset="0"/>
                          <a:cs typeface="Times New Roman" pitchFamily="18" charset="0"/>
                        </a:rPr>
                        <a:t>n</a:t>
                      </a:r>
                      <a:r>
                        <a:rPr kumimoji="0" lang="ru-RU" sz="1600" b="0" i="0" u="none" strike="noStrike" cap="none" normalizeH="0" baseline="0" smtClean="0">
                          <a:ln>
                            <a:noFill/>
                          </a:ln>
                          <a:solidFill>
                            <a:schemeClr val="tx1"/>
                          </a:solidFill>
                          <a:effectLst/>
                          <a:latin typeface="Verdana" pitchFamily="34" charset="0"/>
                          <a:cs typeface="Times New Roman" pitchFamily="18" charset="0"/>
                        </a:rPr>
                        <a:t> кратно 7 или кратно 4</a:t>
                      </a:r>
                      <a:endParaRPr kumimoji="0" lang="ru-RU" sz="16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Verdana" pitchFamily="34" charset="0"/>
                          <a:cs typeface="Times New Roman" pitchFamily="18" charset="0"/>
                        </a:rPr>
                        <a:t>(n % 7 =</a:t>
                      </a:r>
                      <a:r>
                        <a:rPr kumimoji="0" lang="ru-RU" sz="1600" b="0" i="0" u="none" strike="noStrike" cap="none" normalizeH="0" baseline="0" smtClean="0">
                          <a:ln>
                            <a:noFill/>
                          </a:ln>
                          <a:solidFill>
                            <a:schemeClr val="tx1"/>
                          </a:solidFill>
                          <a:effectLst/>
                          <a:latin typeface="Verdana" pitchFamily="34" charset="0"/>
                          <a:cs typeface="Times New Roman" pitchFamily="18" charset="0"/>
                        </a:rPr>
                        <a:t>=</a:t>
                      </a:r>
                      <a:r>
                        <a:rPr kumimoji="0" lang="en-US" sz="1600" b="0" i="0" u="none" strike="noStrike" cap="none" normalizeH="0" baseline="0" smtClean="0">
                          <a:ln>
                            <a:noFill/>
                          </a:ln>
                          <a:solidFill>
                            <a:schemeClr val="tx1"/>
                          </a:solidFill>
                          <a:effectLst/>
                          <a:latin typeface="Verdana" pitchFamily="34" charset="0"/>
                          <a:cs typeface="Times New Roman" pitchFamily="18" charset="0"/>
                        </a:rPr>
                        <a:t> 0) || (n % 4 =</a:t>
                      </a:r>
                      <a:r>
                        <a:rPr kumimoji="0" lang="ru-RU" sz="1600" b="0" i="0" u="none" strike="noStrike" cap="none" normalizeH="0" baseline="0" smtClean="0">
                          <a:ln>
                            <a:noFill/>
                          </a:ln>
                          <a:solidFill>
                            <a:schemeClr val="tx1"/>
                          </a:solidFill>
                          <a:effectLst/>
                          <a:latin typeface="Verdana" pitchFamily="34" charset="0"/>
                          <a:cs typeface="Times New Roman" pitchFamily="18" charset="0"/>
                        </a:rPr>
                        <a:t>=</a:t>
                      </a:r>
                      <a:r>
                        <a:rPr kumimoji="0" lang="en-US" sz="1600" b="0" i="0" u="none" strike="noStrike" cap="none" normalizeH="0" baseline="0" smtClean="0">
                          <a:ln>
                            <a:noFill/>
                          </a:ln>
                          <a:solidFill>
                            <a:schemeClr val="tx1"/>
                          </a:solidFill>
                          <a:effectLst/>
                          <a:latin typeface="Verdana" pitchFamily="34" charset="0"/>
                          <a:cs typeface="Times New Roman" pitchFamily="18" charset="0"/>
                        </a:rPr>
                        <a:t> 0)</a:t>
                      </a:r>
                      <a:endParaRPr kumimoji="0" lang="en-US" sz="16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r>
              <a:tr h="27463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Verdana" pitchFamily="34" charset="0"/>
                          <a:cs typeface="Times New Roman" pitchFamily="18" charset="0"/>
                        </a:rPr>
                        <a:t>9</a:t>
                      </a:r>
                      <a:r>
                        <a:rPr kumimoji="0" lang="ru-RU" sz="1600" b="0" i="0" u="none" strike="noStrike" cap="none" normalizeH="0" baseline="0" smtClean="0">
                          <a:ln>
                            <a:noFill/>
                          </a:ln>
                          <a:solidFill>
                            <a:schemeClr val="tx1"/>
                          </a:solidFill>
                          <a:effectLst/>
                          <a:latin typeface="Arial" charset="0"/>
                          <a:cs typeface="Times New Roman" pitchFamily="18" charset="0"/>
                        </a:rPr>
                        <a:t>.</a:t>
                      </a:r>
                      <a:endParaRPr kumimoji="0" lang="en-US" sz="16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Verdana" pitchFamily="34" charset="0"/>
                          <a:cs typeface="Times New Roman" pitchFamily="18" charset="0"/>
                        </a:rPr>
                        <a:t>Число </a:t>
                      </a:r>
                      <a:r>
                        <a:rPr kumimoji="0" lang="en-US" sz="1600" b="0" i="0" u="none" strike="noStrike" cap="none" normalizeH="0" baseline="0" smtClean="0">
                          <a:ln>
                            <a:noFill/>
                          </a:ln>
                          <a:solidFill>
                            <a:schemeClr val="tx1"/>
                          </a:solidFill>
                          <a:effectLst/>
                          <a:latin typeface="Verdana" pitchFamily="34" charset="0"/>
                          <a:cs typeface="Times New Roman" pitchFamily="18" charset="0"/>
                        </a:rPr>
                        <a:t>n</a:t>
                      </a:r>
                      <a:r>
                        <a:rPr kumimoji="0" lang="ru-RU" sz="1600" b="0" i="0" u="none" strike="noStrike" cap="none" normalizeH="0" baseline="0" smtClean="0">
                          <a:ln>
                            <a:noFill/>
                          </a:ln>
                          <a:solidFill>
                            <a:schemeClr val="tx1"/>
                          </a:solidFill>
                          <a:effectLst/>
                          <a:latin typeface="Verdana" pitchFamily="34" charset="0"/>
                          <a:cs typeface="Times New Roman" pitchFamily="18" charset="0"/>
                        </a:rPr>
                        <a:t> кратно 7 и кратно 4</a:t>
                      </a:r>
                      <a:endParaRPr kumimoji="0" lang="ru-RU" sz="16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Verdana" pitchFamily="34" charset="0"/>
                          <a:cs typeface="Times New Roman" pitchFamily="18" charset="0"/>
                        </a:rPr>
                        <a:t>(n % 7 =</a:t>
                      </a:r>
                      <a:r>
                        <a:rPr kumimoji="0" lang="ru-RU" sz="1600" b="0" i="0" u="none" strike="noStrike" cap="none" normalizeH="0" baseline="0" smtClean="0">
                          <a:ln>
                            <a:noFill/>
                          </a:ln>
                          <a:solidFill>
                            <a:schemeClr val="tx1"/>
                          </a:solidFill>
                          <a:effectLst/>
                          <a:latin typeface="Verdana" pitchFamily="34" charset="0"/>
                          <a:cs typeface="Times New Roman" pitchFamily="18" charset="0"/>
                        </a:rPr>
                        <a:t>=</a:t>
                      </a:r>
                      <a:r>
                        <a:rPr kumimoji="0" lang="en-US" sz="1600" b="0" i="0" u="none" strike="noStrike" cap="none" normalizeH="0" baseline="0" smtClean="0">
                          <a:ln>
                            <a:noFill/>
                          </a:ln>
                          <a:solidFill>
                            <a:schemeClr val="tx1"/>
                          </a:solidFill>
                          <a:effectLst/>
                          <a:latin typeface="Verdana" pitchFamily="34" charset="0"/>
                          <a:cs typeface="Times New Roman" pitchFamily="18" charset="0"/>
                        </a:rPr>
                        <a:t> 0) &amp;&amp; (n % 4 =</a:t>
                      </a:r>
                      <a:r>
                        <a:rPr kumimoji="0" lang="ru-RU" sz="1600" b="0" i="0" u="none" strike="noStrike" cap="none" normalizeH="0" baseline="0" smtClean="0">
                          <a:ln>
                            <a:noFill/>
                          </a:ln>
                          <a:solidFill>
                            <a:schemeClr val="tx1"/>
                          </a:solidFill>
                          <a:effectLst/>
                          <a:latin typeface="Verdana" pitchFamily="34" charset="0"/>
                          <a:cs typeface="Times New Roman" pitchFamily="18" charset="0"/>
                        </a:rPr>
                        <a:t>=</a:t>
                      </a:r>
                      <a:r>
                        <a:rPr kumimoji="0" lang="en-US" sz="1600" b="0" i="0" u="none" strike="noStrike" cap="none" normalizeH="0" baseline="0" smtClean="0">
                          <a:ln>
                            <a:noFill/>
                          </a:ln>
                          <a:solidFill>
                            <a:schemeClr val="tx1"/>
                          </a:solidFill>
                          <a:effectLst/>
                          <a:latin typeface="Verdana" pitchFamily="34" charset="0"/>
                          <a:cs typeface="Times New Roman" pitchFamily="18" charset="0"/>
                        </a:rPr>
                        <a:t> 0)</a:t>
                      </a:r>
                      <a:endParaRPr kumimoji="0" lang="en-US" sz="16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r>
              <a:tr h="27463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Verdana" pitchFamily="34" charset="0"/>
                          <a:cs typeface="Times New Roman" pitchFamily="18" charset="0"/>
                        </a:rPr>
                        <a:t>10</a:t>
                      </a:r>
                      <a:r>
                        <a:rPr kumimoji="0" lang="ru-RU" sz="1600" b="0" i="0" u="none" strike="noStrike" cap="none" normalizeH="0" baseline="0" smtClean="0">
                          <a:ln>
                            <a:noFill/>
                          </a:ln>
                          <a:solidFill>
                            <a:schemeClr val="tx1"/>
                          </a:solidFill>
                          <a:effectLst/>
                          <a:latin typeface="Arial" charset="0"/>
                          <a:cs typeface="Times New Roman" pitchFamily="18" charset="0"/>
                        </a:rPr>
                        <a:t>.</a:t>
                      </a:r>
                      <a:endParaRPr kumimoji="0" lang="en-US" sz="16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Verdana" pitchFamily="34" charset="0"/>
                          <a:cs typeface="Times New Roman" pitchFamily="18" charset="0"/>
                        </a:rPr>
                        <a:t>Число оканчивается на 4</a:t>
                      </a:r>
                      <a:r>
                        <a:rPr kumimoji="0" lang="ru-RU" sz="1600" b="0" i="0" u="none" strike="noStrike" cap="none" normalizeH="0" baseline="0" smtClean="0">
                          <a:ln>
                            <a:noFill/>
                          </a:ln>
                          <a:solidFill>
                            <a:schemeClr val="tx1"/>
                          </a:solidFill>
                          <a:effectLst/>
                          <a:latin typeface="Arial" charset="0"/>
                          <a:cs typeface="Times New Roman" pitchFamily="18" charset="0"/>
                        </a:rPr>
                        <a:t> или на 7</a:t>
                      </a:r>
                      <a:endParaRPr kumimoji="0" lang="ru-RU" sz="16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Verdana" pitchFamily="34" charset="0"/>
                          <a:cs typeface="Times New Roman" pitchFamily="18" charset="0"/>
                        </a:rPr>
                        <a:t> </a:t>
                      </a:r>
                      <a:r>
                        <a:rPr kumimoji="0" lang="ru-RU" sz="1600" b="0" i="0" u="none" strike="noStrike" cap="none" normalizeH="0" baseline="0" smtClean="0">
                          <a:ln>
                            <a:noFill/>
                          </a:ln>
                          <a:solidFill>
                            <a:schemeClr val="tx1"/>
                          </a:solidFill>
                          <a:effectLst/>
                          <a:latin typeface="Arial" charset="0"/>
                          <a:cs typeface="Times New Roman" pitchFamily="18" charset="0"/>
                        </a:rPr>
                        <a:t>(</a:t>
                      </a:r>
                      <a:r>
                        <a:rPr kumimoji="0" lang="en-US" sz="1600" b="0" i="0" u="none" strike="noStrike" cap="none" normalizeH="0" baseline="0" smtClean="0">
                          <a:ln>
                            <a:noFill/>
                          </a:ln>
                          <a:solidFill>
                            <a:schemeClr val="tx1"/>
                          </a:solidFill>
                          <a:effectLst/>
                          <a:latin typeface="Verdana" pitchFamily="34" charset="0"/>
                          <a:cs typeface="Times New Roman" pitchFamily="18" charset="0"/>
                        </a:rPr>
                        <a:t>n </a:t>
                      </a:r>
                      <a:r>
                        <a:rPr kumimoji="0" lang="ru-RU" sz="1600" b="0" i="0" u="none" strike="noStrike" cap="none" normalizeH="0" baseline="0" smtClean="0">
                          <a:ln>
                            <a:noFill/>
                          </a:ln>
                          <a:solidFill>
                            <a:schemeClr val="tx1"/>
                          </a:solidFill>
                          <a:effectLst/>
                          <a:latin typeface="Verdana" pitchFamily="34" charset="0"/>
                          <a:cs typeface="Times New Roman" pitchFamily="18" charset="0"/>
                        </a:rPr>
                        <a:t>%</a:t>
                      </a:r>
                      <a:r>
                        <a:rPr kumimoji="0" lang="en-US" sz="1600" b="0" i="0" u="none" strike="noStrike" cap="none" normalizeH="0" baseline="0" smtClean="0">
                          <a:ln>
                            <a:noFill/>
                          </a:ln>
                          <a:solidFill>
                            <a:schemeClr val="tx1"/>
                          </a:solidFill>
                          <a:effectLst/>
                          <a:latin typeface="Verdana" pitchFamily="34" charset="0"/>
                          <a:cs typeface="Times New Roman" pitchFamily="18" charset="0"/>
                        </a:rPr>
                        <a:t> 10</a:t>
                      </a:r>
                      <a:r>
                        <a:rPr kumimoji="0" lang="ru-RU" sz="1600" b="0" i="0" u="none" strike="noStrike" cap="none" normalizeH="0" baseline="0" smtClean="0">
                          <a:ln>
                            <a:noFill/>
                          </a:ln>
                          <a:solidFill>
                            <a:schemeClr val="tx1"/>
                          </a:solidFill>
                          <a:effectLst/>
                          <a:latin typeface="Verdana" pitchFamily="34" charset="0"/>
                          <a:cs typeface="Times New Roman" pitchFamily="18" charset="0"/>
                        </a:rPr>
                        <a:t> == 4</a:t>
                      </a:r>
                      <a:r>
                        <a:rPr kumimoji="0" lang="ru-RU" sz="1600" b="0" i="0" u="none" strike="noStrike" cap="none" normalizeH="0" baseline="0" smtClean="0">
                          <a:ln>
                            <a:noFill/>
                          </a:ln>
                          <a:solidFill>
                            <a:schemeClr val="tx1"/>
                          </a:solidFill>
                          <a:effectLst/>
                          <a:latin typeface="Arial" charset="0"/>
                          <a:cs typeface="Times New Roman" pitchFamily="18" charset="0"/>
                        </a:rPr>
                        <a:t>)</a:t>
                      </a:r>
                      <a:r>
                        <a:rPr kumimoji="0" lang="en-US" sz="1600" b="0" i="0" u="none" strike="noStrike" cap="none" normalizeH="0" baseline="0" smtClean="0">
                          <a:ln>
                            <a:noFill/>
                          </a:ln>
                          <a:solidFill>
                            <a:schemeClr val="tx1"/>
                          </a:solidFill>
                          <a:effectLst/>
                          <a:latin typeface="Arial" charset="0"/>
                          <a:cs typeface="Times New Roman" pitchFamily="18" charset="0"/>
                        </a:rPr>
                        <a:t> || (a % 10  == 7)</a:t>
                      </a:r>
                      <a:endParaRPr kumimoji="0" lang="ru-RU" sz="16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r>
            </a:tbl>
          </a:graphicData>
        </a:graphic>
      </p:graphicFrame>
      <p:sp>
        <p:nvSpPr>
          <p:cNvPr id="3077" name="Rectangle 5"/>
          <p:cNvSpPr>
            <a:spLocks noChangeArrowheads="1"/>
          </p:cNvSpPr>
          <p:nvPr/>
        </p:nvSpPr>
        <p:spPr bwMode="auto">
          <a:xfrm>
            <a:off x="5113338" y="1700213"/>
            <a:ext cx="3851275" cy="3960812"/>
          </a:xfrm>
          <a:prstGeom prst="rect">
            <a:avLst/>
          </a:prstGeom>
          <a:gradFill rotWithShape="1">
            <a:gsLst>
              <a:gs pos="0">
                <a:schemeClr val="hlink"/>
              </a:gs>
              <a:gs pos="50000">
                <a:schemeClr val="accent2"/>
              </a:gs>
              <a:gs pos="100000">
                <a:schemeClr val="hlink"/>
              </a:gs>
            </a:gsLst>
            <a:lin ang="5400000" scaled="1"/>
          </a:gradFill>
          <a:ln w="9525">
            <a:solidFill>
              <a:schemeClr val="folHlink"/>
            </a:solidFill>
            <a:miter lim="800000"/>
            <a:headEnd/>
            <a:tailEnd/>
          </a:ln>
        </p:spPr>
        <p:txBody>
          <a:bodyPr wrap="none" anchor="ctr"/>
          <a:lstStyle/>
          <a:p>
            <a:pPr algn="ctr"/>
            <a:r>
              <a:rPr lang="ru-RU" sz="1600">
                <a:solidFill>
                  <a:schemeClr val="bg1"/>
                </a:solidFill>
              </a:rPr>
              <a:t>Для </a:t>
            </a:r>
          </a:p>
          <a:p>
            <a:pPr algn="ctr"/>
            <a:r>
              <a:rPr lang="ru-RU" sz="1600">
                <a:solidFill>
                  <a:schemeClr val="bg1"/>
                </a:solidFill>
              </a:rPr>
              <a:t>просмотра </a:t>
            </a:r>
          </a:p>
          <a:p>
            <a:pPr algn="ctr"/>
            <a:r>
              <a:rPr lang="ru-RU" sz="1600">
                <a:solidFill>
                  <a:schemeClr val="bg1"/>
                </a:solidFill>
              </a:rPr>
              <a:t>ответа </a:t>
            </a:r>
          </a:p>
          <a:p>
            <a:pPr algn="ctr"/>
            <a:r>
              <a:rPr lang="ru-RU" sz="1600">
                <a:solidFill>
                  <a:schemeClr val="bg1"/>
                </a:solidFill>
              </a:rPr>
              <a:t>щелкните </a:t>
            </a:r>
          </a:p>
          <a:p>
            <a:pPr algn="ctr"/>
            <a:r>
              <a:rPr lang="ru-RU" sz="1600">
                <a:solidFill>
                  <a:schemeClr val="bg1"/>
                </a:solidFill>
              </a:rPr>
              <a:t>мышью</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3077"/>
                                        </p:tgtEl>
                                      </p:cBhvr>
                                    </p:animEffect>
                                    <p:set>
                                      <p:cBhvr>
                                        <p:cTn id="7" dur="1" fill="hold">
                                          <p:stCondLst>
                                            <p:cond delay="499"/>
                                          </p:stCondLst>
                                        </p:cTn>
                                        <p:tgtEl>
                                          <p:spTgt spid="307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Номер слайда 5"/>
          <p:cNvSpPr>
            <a:spLocks noGrp="1"/>
          </p:cNvSpPr>
          <p:nvPr>
            <p:ph type="sldNum" sz="quarter" idx="12"/>
          </p:nvPr>
        </p:nvSpPr>
        <p:spPr/>
        <p:txBody>
          <a:bodyPr/>
          <a:lstStyle/>
          <a:p>
            <a:pPr>
              <a:defRPr/>
            </a:pPr>
            <a:fld id="{A85BD5A8-688B-4BF1-9596-FFB8EE538618}" type="slidenum">
              <a:rPr lang="ru-RU"/>
              <a:pPr>
                <a:defRPr/>
              </a:pPr>
              <a:t>6</a:t>
            </a:fld>
            <a:endParaRPr lang="ru-RU"/>
          </a:p>
        </p:txBody>
      </p:sp>
      <p:sp>
        <p:nvSpPr>
          <p:cNvPr id="4098" name="Rectangle 2"/>
          <p:cNvSpPr>
            <a:spLocks noGrp="1" noChangeArrowheads="1"/>
          </p:cNvSpPr>
          <p:nvPr>
            <p:ph type="title"/>
          </p:nvPr>
        </p:nvSpPr>
        <p:spPr>
          <a:xfrm>
            <a:off x="971550" y="404813"/>
            <a:ext cx="7559675" cy="503237"/>
          </a:xfrm>
        </p:spPr>
        <p:txBody>
          <a:bodyPr>
            <a:normAutofit/>
          </a:bodyPr>
          <a:lstStyle/>
          <a:p>
            <a:pPr algn="ctr" eaLnBrk="1" hangingPunct="1"/>
            <a:r>
              <a:rPr lang="ru-RU" sz="2200" smtClean="0"/>
              <a:t> </a:t>
            </a:r>
            <a:r>
              <a:rPr lang="ru-RU" sz="2400" b="1" smtClean="0">
                <a:solidFill>
                  <a:srgbClr val="8A2E4E"/>
                </a:solidFill>
                <a:latin typeface="Arial" charset="0"/>
              </a:rPr>
              <a:t>Задание 1.3.  Продолжить</a:t>
            </a:r>
          </a:p>
        </p:txBody>
      </p:sp>
      <p:graphicFrame>
        <p:nvGraphicFramePr>
          <p:cNvPr id="18645" name="Group 213"/>
          <p:cNvGraphicFramePr>
            <a:graphicFrameLocks noGrp="1"/>
          </p:cNvGraphicFramePr>
          <p:nvPr>
            <p:ph type="tbl" idx="1"/>
          </p:nvPr>
        </p:nvGraphicFramePr>
        <p:xfrm>
          <a:off x="539750" y="1700213"/>
          <a:ext cx="7993063" cy="5376418"/>
        </p:xfrm>
        <a:graphic>
          <a:graphicData uri="http://schemas.openxmlformats.org/drawingml/2006/table">
            <a:tbl>
              <a:tblPr/>
              <a:tblGrid>
                <a:gridCol w="576263"/>
                <a:gridCol w="5583237"/>
                <a:gridCol w="1833563"/>
              </a:tblGrid>
              <a:tr h="4175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600" b="1" i="0" u="none" strike="noStrike" cap="none" normalizeH="0" baseline="0" smtClean="0">
                          <a:ln>
                            <a:noFill/>
                          </a:ln>
                          <a:solidFill>
                            <a:schemeClr val="tx1"/>
                          </a:solidFill>
                          <a:effectLst/>
                          <a:latin typeface="Verdana" pitchFamily="34" charset="0"/>
                          <a:cs typeface="Arial" charset="0"/>
                        </a:rPr>
                        <a:t>№</a:t>
                      </a:r>
                      <a:endParaRPr kumimoji="0" lang="en-US" sz="1600" b="1" i="0" u="none" strike="noStrike" cap="none" normalizeH="0" baseline="0" smtClean="0">
                        <a:ln>
                          <a:noFill/>
                        </a:ln>
                        <a:solidFill>
                          <a:schemeClr val="tx1"/>
                        </a:solidFill>
                        <a:effectLst/>
                        <a:latin typeface="Verdana" pitchFamily="34" charset="0"/>
                        <a:cs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600" b="1" i="0" u="none" strike="noStrike" cap="none" normalizeH="0" baseline="0" smtClean="0">
                          <a:ln>
                            <a:noFill/>
                          </a:ln>
                          <a:solidFill>
                            <a:schemeClr val="tx1"/>
                          </a:solidFill>
                          <a:effectLst/>
                          <a:latin typeface="Arial" charset="0"/>
                          <a:cs typeface="Arial" charset="0"/>
                        </a:rPr>
                        <a:t>п/п</a:t>
                      </a:r>
                    </a:p>
                  </a:txBody>
                  <a:tcPr anchor="ct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600" b="1" i="0" u="none" strike="noStrike" cap="none" normalizeH="0" baseline="0" smtClean="0">
                          <a:ln>
                            <a:noFill/>
                          </a:ln>
                          <a:solidFill>
                            <a:schemeClr val="tx1"/>
                          </a:solidFill>
                          <a:effectLst/>
                          <a:latin typeface="Verdana" pitchFamily="34" charset="0"/>
                          <a:cs typeface="Arial" charset="0"/>
                        </a:rPr>
                        <a:t>Задание</a:t>
                      </a:r>
                    </a:p>
                  </a:txBody>
                  <a:tcPr anchor="ct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600" b="1" i="0" u="none" strike="noStrike" cap="none" normalizeH="0" baseline="0" smtClean="0">
                          <a:ln>
                            <a:noFill/>
                          </a:ln>
                          <a:solidFill>
                            <a:schemeClr val="tx1"/>
                          </a:solidFill>
                          <a:effectLst/>
                          <a:latin typeface="Verdana" pitchFamily="34" charset="0"/>
                          <a:cs typeface="Arial" charset="0"/>
                        </a:rPr>
                        <a:t>Ответ</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3746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600" b="0" i="0" u="none" strike="noStrike" cap="none" normalizeH="0" baseline="0" smtClean="0">
                          <a:ln>
                            <a:noFill/>
                          </a:ln>
                          <a:solidFill>
                            <a:schemeClr val="tx1"/>
                          </a:solidFill>
                          <a:effectLst/>
                          <a:latin typeface="Verdana" pitchFamily="34" charset="0"/>
                          <a:cs typeface="Arial" charset="0"/>
                        </a:rPr>
                        <a:t>1.</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Verdana" pitchFamily="34" charset="0"/>
                          <a:cs typeface="Arial" charset="0"/>
                        </a:rPr>
                        <a:t>n++ </a:t>
                      </a:r>
                      <a:r>
                        <a:rPr kumimoji="0" lang="ru-RU" sz="1600" b="0" i="0" u="none" strike="noStrike" cap="none" normalizeH="0" baseline="0" smtClean="0">
                          <a:ln>
                            <a:noFill/>
                          </a:ln>
                          <a:solidFill>
                            <a:schemeClr val="tx1"/>
                          </a:solidFill>
                          <a:effectLst/>
                          <a:latin typeface="Verdana" pitchFamily="34" charset="0"/>
                          <a:cs typeface="Arial" charset="0"/>
                        </a:rPr>
                        <a:t>операция</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600" b="0" i="0" u="none" strike="noStrike" cap="none" normalizeH="0" baseline="0" smtClean="0">
                          <a:ln>
                            <a:noFill/>
                          </a:ln>
                          <a:solidFill>
                            <a:schemeClr val="tx1"/>
                          </a:solidFill>
                          <a:effectLst/>
                          <a:latin typeface="Verdana" pitchFamily="34" charset="0"/>
                          <a:cs typeface="Arial" charset="0"/>
                        </a:rPr>
                        <a:t>инкремента</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08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600" b="0" i="0" u="none" strike="noStrike" cap="none" normalizeH="0" baseline="0" smtClean="0">
                          <a:ln>
                            <a:noFill/>
                          </a:ln>
                          <a:solidFill>
                            <a:schemeClr val="tx1"/>
                          </a:solidFill>
                          <a:effectLst/>
                          <a:latin typeface="Verdana" pitchFamily="34" charset="0"/>
                          <a:cs typeface="Arial" charset="0"/>
                        </a:rPr>
                        <a:t>2.</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600" b="0" i="0" u="none" strike="noStrike" cap="none" normalizeH="0" baseline="0" smtClean="0">
                          <a:ln>
                            <a:noFill/>
                          </a:ln>
                          <a:solidFill>
                            <a:schemeClr val="tx1"/>
                          </a:solidFill>
                          <a:effectLst/>
                          <a:latin typeface="Verdana" pitchFamily="34" charset="0"/>
                          <a:cs typeface="Arial" charset="0"/>
                        </a:rPr>
                        <a:t>Операция </a:t>
                      </a:r>
                      <a:r>
                        <a:rPr kumimoji="0" lang="en-US" sz="1600" b="0" i="0" u="none" strike="noStrike" cap="none" normalizeH="0" baseline="0" smtClean="0">
                          <a:ln>
                            <a:noFill/>
                          </a:ln>
                          <a:solidFill>
                            <a:schemeClr val="tx1"/>
                          </a:solidFill>
                          <a:effectLst/>
                          <a:latin typeface="Verdana" pitchFamily="34" charset="0"/>
                          <a:cs typeface="Arial" charset="0"/>
                        </a:rPr>
                        <a:t>n++</a:t>
                      </a:r>
                      <a:r>
                        <a:rPr kumimoji="0" lang="ru-RU" sz="1600" b="0" i="0" u="none" strike="noStrike" cap="none" normalizeH="0" baseline="0" smtClean="0">
                          <a:ln>
                            <a:noFill/>
                          </a:ln>
                          <a:solidFill>
                            <a:schemeClr val="tx1"/>
                          </a:solidFill>
                          <a:effectLst/>
                          <a:latin typeface="Verdana" pitchFamily="34" charset="0"/>
                          <a:cs typeface="Arial" charset="0"/>
                        </a:rPr>
                        <a:t> увеличивает значение переменной на </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600" b="0" i="0" u="none" strike="noStrike" cap="none" normalizeH="0" baseline="0" smtClean="0">
                          <a:ln>
                            <a:noFill/>
                          </a:ln>
                          <a:solidFill>
                            <a:schemeClr val="tx1"/>
                          </a:solidFill>
                          <a:effectLst/>
                          <a:latin typeface="Verdana" pitchFamily="34" charset="0"/>
                          <a:cs typeface="Arial" charset="0"/>
                        </a:rPr>
                        <a:t>1</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2413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600" b="0" i="0" u="none" strike="noStrike" cap="none" normalizeH="0" baseline="0" smtClean="0">
                          <a:ln>
                            <a:noFill/>
                          </a:ln>
                          <a:solidFill>
                            <a:schemeClr val="tx1"/>
                          </a:solidFill>
                          <a:effectLst/>
                          <a:latin typeface="Verdana" pitchFamily="34" charset="0"/>
                          <a:cs typeface="Arial" charset="0"/>
                        </a:rPr>
                        <a:t>3.</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Verdana" pitchFamily="34" charset="0"/>
                          <a:cs typeface="Arial" charset="0"/>
                        </a:rPr>
                        <a:t>n</a:t>
                      </a:r>
                      <a:r>
                        <a:rPr kumimoji="0" lang="ru-RU" sz="1600" b="0" i="0" u="none" strike="noStrike" cap="none" normalizeH="0" baseline="0" smtClean="0">
                          <a:ln>
                            <a:noFill/>
                          </a:ln>
                          <a:solidFill>
                            <a:schemeClr val="tx1"/>
                          </a:solidFill>
                          <a:effectLst/>
                          <a:latin typeface="Verdana" pitchFamily="34" charset="0"/>
                          <a:cs typeface="Arial" charset="0"/>
                        </a:rPr>
                        <a:t>--</a:t>
                      </a:r>
                      <a:r>
                        <a:rPr kumimoji="0" lang="en-US" sz="1600" b="0" i="0" u="none" strike="noStrike" cap="none" normalizeH="0" baseline="0" smtClean="0">
                          <a:ln>
                            <a:noFill/>
                          </a:ln>
                          <a:solidFill>
                            <a:schemeClr val="tx1"/>
                          </a:solidFill>
                          <a:effectLst/>
                          <a:latin typeface="Verdana" pitchFamily="34" charset="0"/>
                          <a:cs typeface="Arial" charset="0"/>
                        </a:rPr>
                        <a:t> </a:t>
                      </a:r>
                      <a:r>
                        <a:rPr kumimoji="0" lang="ru-RU" sz="1600" b="0" i="0" u="none" strike="noStrike" cap="none" normalizeH="0" baseline="0" smtClean="0">
                          <a:ln>
                            <a:noFill/>
                          </a:ln>
                          <a:solidFill>
                            <a:schemeClr val="tx1"/>
                          </a:solidFill>
                          <a:effectLst/>
                          <a:latin typeface="Verdana" pitchFamily="34" charset="0"/>
                          <a:cs typeface="Arial" charset="0"/>
                        </a:rPr>
                        <a:t>операция</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600" b="0" i="0" u="none" strike="noStrike" cap="none" normalizeH="0" baseline="0" smtClean="0">
                          <a:ln>
                            <a:noFill/>
                          </a:ln>
                          <a:solidFill>
                            <a:schemeClr val="tx1"/>
                          </a:solidFill>
                          <a:effectLst/>
                          <a:latin typeface="Verdana" pitchFamily="34" charset="0"/>
                          <a:cs typeface="Arial" charset="0"/>
                        </a:rPr>
                        <a:t>декремента</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73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600" b="0" i="0" u="none" strike="noStrike" cap="none" normalizeH="0" baseline="0" smtClean="0">
                          <a:ln>
                            <a:noFill/>
                          </a:ln>
                          <a:solidFill>
                            <a:schemeClr val="tx1"/>
                          </a:solidFill>
                          <a:effectLst/>
                          <a:latin typeface="Verdana" pitchFamily="34" charset="0"/>
                          <a:cs typeface="Arial" charset="0"/>
                        </a:rPr>
                        <a:t>4.</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600" b="0" i="0" u="none" strike="noStrike" cap="none" normalizeH="0" baseline="0" smtClean="0">
                          <a:ln>
                            <a:noFill/>
                          </a:ln>
                          <a:solidFill>
                            <a:schemeClr val="tx1"/>
                          </a:solidFill>
                          <a:effectLst/>
                          <a:latin typeface="Verdana" pitchFamily="34" charset="0"/>
                          <a:cs typeface="Arial" charset="0"/>
                        </a:rPr>
                        <a:t>Операция </a:t>
                      </a:r>
                      <a:r>
                        <a:rPr kumimoji="0" lang="en-US" sz="1600" b="0" i="0" u="none" strike="noStrike" cap="none" normalizeH="0" baseline="0" smtClean="0">
                          <a:ln>
                            <a:noFill/>
                          </a:ln>
                          <a:solidFill>
                            <a:schemeClr val="tx1"/>
                          </a:solidFill>
                          <a:effectLst/>
                          <a:latin typeface="Verdana" pitchFamily="34" charset="0"/>
                          <a:cs typeface="Arial" charset="0"/>
                        </a:rPr>
                        <a:t>n</a:t>
                      </a:r>
                      <a:r>
                        <a:rPr kumimoji="0" lang="ru-RU" sz="1600" b="0" i="0" u="none" strike="noStrike" cap="none" normalizeH="0" baseline="0" smtClean="0">
                          <a:ln>
                            <a:noFill/>
                          </a:ln>
                          <a:solidFill>
                            <a:schemeClr val="tx1"/>
                          </a:solidFill>
                          <a:effectLst/>
                          <a:latin typeface="Verdana" pitchFamily="34" charset="0"/>
                          <a:cs typeface="Arial" charset="0"/>
                        </a:rPr>
                        <a:t>--  уменьшает значение переменной на</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600" b="0" i="0" u="none" strike="noStrike" cap="none" normalizeH="0" baseline="0" smtClean="0">
                          <a:ln>
                            <a:noFill/>
                          </a:ln>
                          <a:solidFill>
                            <a:schemeClr val="tx1"/>
                          </a:solidFill>
                          <a:effectLst/>
                          <a:latin typeface="Verdana" pitchFamily="34" charset="0"/>
                          <a:cs typeface="Arial" charset="0"/>
                        </a:rPr>
                        <a:t>1</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2413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600" b="0" i="0" u="none" strike="noStrike" cap="none" normalizeH="0" baseline="0" smtClean="0">
                          <a:ln>
                            <a:noFill/>
                          </a:ln>
                          <a:solidFill>
                            <a:schemeClr val="tx1"/>
                          </a:solidFill>
                          <a:effectLst/>
                          <a:latin typeface="Verdana" pitchFamily="34" charset="0"/>
                          <a:cs typeface="Arial" charset="0"/>
                        </a:rPr>
                        <a:t>5.</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600" b="0" i="0" u="none" strike="noStrike" cap="none" normalizeH="0" baseline="0" smtClean="0">
                          <a:ln>
                            <a:noFill/>
                          </a:ln>
                          <a:solidFill>
                            <a:schemeClr val="tx1"/>
                          </a:solidFill>
                          <a:effectLst/>
                          <a:latin typeface="Verdana" pitchFamily="34" charset="0"/>
                        </a:rPr>
                        <a:t>Операции </a:t>
                      </a:r>
                      <a:r>
                        <a:rPr kumimoji="0" lang="en-US" sz="1600" b="0" i="1" u="none" strike="noStrike" cap="none" normalizeH="0" baseline="0" smtClean="0">
                          <a:ln>
                            <a:noFill/>
                          </a:ln>
                          <a:solidFill>
                            <a:schemeClr val="tx1"/>
                          </a:solidFill>
                          <a:effectLst/>
                          <a:latin typeface="Verdana" pitchFamily="34" charset="0"/>
                        </a:rPr>
                        <a:t>n++</a:t>
                      </a:r>
                      <a:r>
                        <a:rPr kumimoji="0" lang="ru-RU" sz="1600" b="0" i="0" u="none" strike="noStrike" cap="none" normalizeH="0" baseline="0" smtClean="0">
                          <a:ln>
                            <a:noFill/>
                          </a:ln>
                          <a:solidFill>
                            <a:schemeClr val="tx1"/>
                          </a:solidFill>
                          <a:effectLst/>
                          <a:latin typeface="Verdana" pitchFamily="34" charset="0"/>
                        </a:rPr>
                        <a:t> и </a:t>
                      </a:r>
                      <a:r>
                        <a:rPr kumimoji="0" lang="en-US" sz="1600" b="0" i="1" u="none" strike="noStrike" cap="none" normalizeH="0" baseline="0" smtClean="0">
                          <a:ln>
                            <a:noFill/>
                          </a:ln>
                          <a:solidFill>
                            <a:schemeClr val="tx1"/>
                          </a:solidFill>
                          <a:effectLst/>
                          <a:latin typeface="Verdana" pitchFamily="34" charset="0"/>
                        </a:rPr>
                        <a:t>n--</a:t>
                      </a:r>
                      <a:r>
                        <a:rPr kumimoji="0" lang="ru-RU" sz="1600" b="0" i="1" u="none" strike="noStrike" cap="none" normalizeH="0" baseline="0" smtClean="0">
                          <a:ln>
                            <a:noFill/>
                          </a:ln>
                          <a:solidFill>
                            <a:schemeClr val="tx1"/>
                          </a:solidFill>
                          <a:effectLst/>
                          <a:latin typeface="Verdana" pitchFamily="34" charset="0"/>
                        </a:rPr>
                        <a:t> </a:t>
                      </a:r>
                      <a:r>
                        <a:rPr kumimoji="0" lang="ru-RU" sz="1600" b="0" i="0" u="none" strike="noStrike" cap="none" normalizeH="0" baseline="0" smtClean="0">
                          <a:ln>
                            <a:noFill/>
                          </a:ln>
                          <a:solidFill>
                            <a:schemeClr val="tx1"/>
                          </a:solidFill>
                          <a:effectLst/>
                          <a:latin typeface="Verdana" pitchFamily="34" charset="0"/>
                        </a:rPr>
                        <a:t> могут применяться только к</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600" b="0" i="0" u="none" strike="noStrike" cap="none" normalizeH="0" baseline="0" smtClean="0">
                          <a:ln>
                            <a:noFill/>
                          </a:ln>
                          <a:solidFill>
                            <a:schemeClr val="tx1"/>
                          </a:solidFill>
                          <a:effectLst/>
                          <a:latin typeface="Verdana" pitchFamily="34" charset="0"/>
                          <a:cs typeface="Arial" charset="0"/>
                        </a:rPr>
                        <a:t>переменным</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81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600" b="0" i="0" u="none" strike="noStrike" cap="none" normalizeH="0" baseline="0" smtClean="0">
                          <a:ln>
                            <a:noFill/>
                          </a:ln>
                          <a:solidFill>
                            <a:schemeClr val="tx1"/>
                          </a:solidFill>
                          <a:effectLst/>
                          <a:latin typeface="Verdana" pitchFamily="34" charset="0"/>
                          <a:cs typeface="Arial" charset="0"/>
                        </a:rPr>
                        <a:t>6.</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600" b="0" i="0" u="none" strike="noStrike" cap="none" normalizeH="0" baseline="0" smtClean="0">
                          <a:ln>
                            <a:noFill/>
                          </a:ln>
                          <a:solidFill>
                            <a:schemeClr val="tx1"/>
                          </a:solidFill>
                          <a:effectLst/>
                          <a:latin typeface="Verdana" pitchFamily="34" charset="0"/>
                        </a:rPr>
                        <a:t>Операции </a:t>
                      </a:r>
                      <a:r>
                        <a:rPr kumimoji="0" lang="en-US" sz="1600" b="0" i="1" u="none" strike="noStrike" cap="none" normalizeH="0" baseline="0" smtClean="0">
                          <a:ln>
                            <a:noFill/>
                          </a:ln>
                          <a:solidFill>
                            <a:schemeClr val="tx1"/>
                          </a:solidFill>
                          <a:effectLst/>
                          <a:latin typeface="Verdana" pitchFamily="34" charset="0"/>
                        </a:rPr>
                        <a:t>n++</a:t>
                      </a:r>
                      <a:r>
                        <a:rPr kumimoji="0" lang="ru-RU" sz="1600" b="0" i="1" u="none" strike="noStrike" cap="none" normalizeH="0" baseline="0" smtClean="0">
                          <a:ln>
                            <a:noFill/>
                          </a:ln>
                          <a:solidFill>
                            <a:schemeClr val="tx1"/>
                          </a:solidFill>
                          <a:effectLst/>
                          <a:latin typeface="Verdana" pitchFamily="34" charset="0"/>
                        </a:rPr>
                        <a:t> </a:t>
                      </a:r>
                      <a:r>
                        <a:rPr kumimoji="0" lang="ru-RU" sz="1600" b="0" i="0" u="none" strike="noStrike" cap="none" normalizeH="0" baseline="0" smtClean="0">
                          <a:ln>
                            <a:noFill/>
                          </a:ln>
                          <a:solidFill>
                            <a:schemeClr val="tx1"/>
                          </a:solidFill>
                          <a:effectLst/>
                          <a:latin typeface="Verdana" pitchFamily="34" charset="0"/>
                        </a:rPr>
                        <a:t> и </a:t>
                      </a:r>
                      <a:r>
                        <a:rPr kumimoji="0" lang="en-US" sz="1600" b="0" i="1" u="none" strike="noStrike" cap="none" normalizeH="0" baseline="0" smtClean="0">
                          <a:ln>
                            <a:noFill/>
                          </a:ln>
                          <a:solidFill>
                            <a:schemeClr val="tx1"/>
                          </a:solidFill>
                          <a:effectLst/>
                          <a:latin typeface="Verdana" pitchFamily="34" charset="0"/>
                        </a:rPr>
                        <a:t>n--</a:t>
                      </a:r>
                      <a:r>
                        <a:rPr kumimoji="0" lang="ru-RU" sz="1600" b="0" i="1" u="none" strike="noStrike" cap="none" normalizeH="0" baseline="0" smtClean="0">
                          <a:ln>
                            <a:noFill/>
                          </a:ln>
                          <a:solidFill>
                            <a:schemeClr val="tx1"/>
                          </a:solidFill>
                          <a:effectLst/>
                          <a:latin typeface="Verdana" pitchFamily="34" charset="0"/>
                        </a:rPr>
                        <a:t> не </a:t>
                      </a:r>
                      <a:r>
                        <a:rPr kumimoji="0" lang="ru-RU" sz="1600" b="0" i="0" u="none" strike="noStrike" cap="none" normalizeH="0" baseline="0" smtClean="0">
                          <a:ln>
                            <a:noFill/>
                          </a:ln>
                          <a:solidFill>
                            <a:schemeClr val="tx1"/>
                          </a:solidFill>
                          <a:effectLst/>
                          <a:latin typeface="Verdana" pitchFamily="34" charset="0"/>
                        </a:rPr>
                        <a:t> могут применяться  к</a:t>
                      </a:r>
                      <a:endParaRPr kumimoji="0" lang="ru-RU" sz="16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600" b="0" i="0" u="none" strike="noStrike" cap="none" normalizeH="0" baseline="0" smtClean="0">
                          <a:ln>
                            <a:noFill/>
                          </a:ln>
                          <a:solidFill>
                            <a:schemeClr val="tx1"/>
                          </a:solidFill>
                          <a:effectLst/>
                          <a:latin typeface="Verdana" pitchFamily="34" charset="0"/>
                          <a:cs typeface="Arial" charset="0"/>
                        </a:rPr>
                        <a:t>константам и выражениям</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600" b="0" i="0" u="none" strike="noStrike" cap="none" normalizeH="0" baseline="0" smtClean="0">
                          <a:ln>
                            <a:noFill/>
                          </a:ln>
                          <a:solidFill>
                            <a:schemeClr val="tx1"/>
                          </a:solidFill>
                          <a:effectLst/>
                          <a:latin typeface="Verdana" pitchFamily="34" charset="0"/>
                          <a:cs typeface="Arial" charset="0"/>
                        </a:rPr>
                        <a:t>7.</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600" b="0" i="0" u="none" strike="noStrike" cap="none" normalizeH="0" baseline="0" smtClean="0">
                          <a:ln>
                            <a:noFill/>
                          </a:ln>
                          <a:solidFill>
                            <a:schemeClr val="tx1"/>
                          </a:solidFill>
                          <a:effectLst/>
                          <a:latin typeface="Verdana" pitchFamily="34" charset="0"/>
                        </a:rPr>
                        <a:t>Операция отношения «равно» записывается как</a:t>
                      </a:r>
                      <a:r>
                        <a:rPr kumimoji="0" lang="ru-RU" sz="2500" b="0" i="0" u="none" strike="noStrike" cap="none" normalizeH="0" baseline="0" smtClean="0">
                          <a:ln>
                            <a:noFill/>
                          </a:ln>
                          <a:solidFill>
                            <a:schemeClr val="tx1"/>
                          </a:solidFill>
                          <a:effectLst/>
                          <a:latin typeface="Verdana" pitchFamily="34" charset="0"/>
                        </a:rPr>
                        <a:t> </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600" b="0" i="0" u="none" strike="noStrike" cap="none" normalizeH="0" baseline="0" smtClean="0">
                          <a:ln>
                            <a:noFill/>
                          </a:ln>
                          <a:solidFill>
                            <a:schemeClr val="tx1"/>
                          </a:solidFill>
                          <a:effectLst/>
                          <a:latin typeface="Verdana" pitchFamily="34" charset="0"/>
                          <a:cs typeface="Arial" charset="0"/>
                        </a:rPr>
                        <a:t>==</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2413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600" b="0" i="0" u="none" strike="noStrike" cap="none" normalizeH="0" baseline="0" smtClean="0">
                          <a:ln>
                            <a:noFill/>
                          </a:ln>
                          <a:solidFill>
                            <a:schemeClr val="tx1"/>
                          </a:solidFill>
                          <a:effectLst/>
                          <a:latin typeface="Verdana" pitchFamily="34" charset="0"/>
                          <a:cs typeface="Arial" charset="0"/>
                        </a:rPr>
                        <a:t>8.</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600" b="0" i="0" u="none" strike="noStrike" cap="none" normalizeH="0" baseline="0" smtClean="0">
                          <a:ln>
                            <a:noFill/>
                          </a:ln>
                          <a:solidFill>
                            <a:schemeClr val="tx1"/>
                          </a:solidFill>
                          <a:effectLst/>
                          <a:latin typeface="Verdana" pitchFamily="34" charset="0"/>
                        </a:rPr>
                        <a:t>Операция отношения « не равно» записывается </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600" b="0" i="0" u="none" strike="noStrike" cap="none" normalizeH="0" baseline="0" smtClean="0">
                          <a:ln>
                            <a:noFill/>
                          </a:ln>
                          <a:solidFill>
                            <a:schemeClr val="tx1"/>
                          </a:solidFill>
                          <a:effectLst/>
                          <a:latin typeface="Verdana" pitchFamily="34" charset="0"/>
                          <a:cs typeface="Arial" charset="0"/>
                        </a:rPr>
                        <a:t>!=</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17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600" b="0" i="0" u="none" strike="noStrike" cap="none" normalizeH="0" baseline="0" smtClean="0">
                          <a:ln>
                            <a:noFill/>
                          </a:ln>
                          <a:solidFill>
                            <a:schemeClr val="tx1"/>
                          </a:solidFill>
                          <a:effectLst/>
                          <a:latin typeface="Verdana" pitchFamily="34" charset="0"/>
                          <a:cs typeface="Arial" charset="0"/>
                        </a:rPr>
                        <a:t>9.</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600" b="0" i="0" u="none" strike="noStrike" cap="none" normalizeH="0" baseline="0" smtClean="0">
                          <a:ln>
                            <a:noFill/>
                          </a:ln>
                          <a:solidFill>
                            <a:schemeClr val="tx1"/>
                          </a:solidFill>
                          <a:effectLst/>
                          <a:latin typeface="Verdana" pitchFamily="34" charset="0"/>
                        </a:rPr>
                        <a:t>Логическая операция  «дизъюнкция, логическое сложение ИЛИ» записывается как </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Verdana" pitchFamily="34" charset="0"/>
                          <a:cs typeface="Arial" charset="0"/>
                        </a:rPr>
                        <a:t>||</a:t>
                      </a:r>
                      <a:endParaRPr kumimoji="0" lang="ru-RU" sz="16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76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600" b="0" i="0" u="none" strike="noStrike" cap="none" normalizeH="0" baseline="0" smtClean="0">
                          <a:ln>
                            <a:noFill/>
                          </a:ln>
                          <a:solidFill>
                            <a:schemeClr val="tx1"/>
                          </a:solidFill>
                          <a:effectLst/>
                          <a:latin typeface="Verdana" pitchFamily="34" charset="0"/>
                          <a:cs typeface="Arial" charset="0"/>
                        </a:rPr>
                        <a:t>10.</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600" b="0" i="0" u="none" strike="noStrike" cap="none" normalizeH="0" baseline="0" smtClean="0">
                          <a:ln>
                            <a:noFill/>
                          </a:ln>
                          <a:solidFill>
                            <a:schemeClr val="tx1"/>
                          </a:solidFill>
                          <a:effectLst/>
                          <a:latin typeface="Verdana" pitchFamily="34" charset="0"/>
                        </a:rPr>
                        <a:t>Логическая операция  «конъюнкция, логическое умножение - И» записывается как </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Verdana" pitchFamily="34" charset="0"/>
                          <a:cs typeface="Arial" charset="0"/>
                        </a:rPr>
                        <a:t>&amp;&amp;</a:t>
                      </a:r>
                      <a:endParaRPr kumimoji="0" lang="ru-RU" sz="16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bl>
          </a:graphicData>
        </a:graphic>
      </p:graphicFrame>
      <p:sp>
        <p:nvSpPr>
          <p:cNvPr id="18473" name="Номер слайда 5"/>
          <p:cNvSpPr txBox="1">
            <a:spLocks noGrp="1"/>
          </p:cNvSpPr>
          <p:nvPr/>
        </p:nvSpPr>
        <p:spPr bwMode="auto">
          <a:xfrm>
            <a:off x="6588125" y="6237288"/>
            <a:ext cx="2133600" cy="457200"/>
          </a:xfrm>
          <a:prstGeom prst="rect">
            <a:avLst/>
          </a:prstGeom>
          <a:noFill/>
          <a:ln w="9525">
            <a:noFill/>
            <a:miter lim="800000"/>
            <a:headEnd/>
            <a:tailEnd/>
          </a:ln>
        </p:spPr>
        <p:txBody>
          <a:bodyPr anchor="ctr"/>
          <a:lstStyle/>
          <a:p>
            <a:pPr algn="ctr"/>
            <a:fld id="{DBFEA91A-27CD-485F-91E9-B91B4D8947B9}" type="slidenum">
              <a:rPr lang="ru-RU" sz="1400" b="1">
                <a:solidFill>
                  <a:srgbClr val="FFFFFF"/>
                </a:solidFill>
              </a:rPr>
              <a:pPr algn="ctr"/>
              <a:t>6</a:t>
            </a:fld>
            <a:endParaRPr lang="ru-RU" sz="1400" b="1">
              <a:solidFill>
                <a:srgbClr val="FFFFFF"/>
              </a:solidFill>
            </a:endParaRPr>
          </a:p>
        </p:txBody>
      </p:sp>
      <p:sp>
        <p:nvSpPr>
          <p:cNvPr id="18474" name="Rectangle 67"/>
          <p:cNvSpPr>
            <a:spLocks noChangeArrowheads="1"/>
          </p:cNvSpPr>
          <p:nvPr/>
        </p:nvSpPr>
        <p:spPr bwMode="auto">
          <a:xfrm>
            <a:off x="4787900" y="1196975"/>
            <a:ext cx="2674938" cy="388938"/>
          </a:xfrm>
          <a:prstGeom prst="rect">
            <a:avLst/>
          </a:prstGeom>
          <a:noFill/>
          <a:ln w="9525">
            <a:noFill/>
            <a:miter lim="800000"/>
            <a:headEnd/>
            <a:tailEnd/>
          </a:ln>
        </p:spPr>
        <p:txBody>
          <a:bodyPr/>
          <a:lstStyle/>
          <a:p>
            <a:pPr marL="342900" indent="-342900">
              <a:spcBef>
                <a:spcPct val="20000"/>
              </a:spcBef>
            </a:pPr>
            <a:endParaRPr lang="ru-RU" b="1"/>
          </a:p>
        </p:txBody>
      </p:sp>
      <p:sp>
        <p:nvSpPr>
          <p:cNvPr id="18546" name="AutoShape 114">
            <a:hlinkClick r:id="rId3" action="ppaction://hlinksldjump" highlightClick="1"/>
          </p:cNvPr>
          <p:cNvSpPr>
            <a:spLocks noChangeArrowheads="1"/>
          </p:cNvSpPr>
          <p:nvPr/>
        </p:nvSpPr>
        <p:spPr bwMode="auto">
          <a:xfrm>
            <a:off x="8748713" y="6497638"/>
            <a:ext cx="395287" cy="360362"/>
          </a:xfrm>
          <a:prstGeom prst="actionButtonReturn">
            <a:avLst/>
          </a:prstGeom>
          <a:solidFill>
            <a:schemeClr val="accent1"/>
          </a:solidFill>
          <a:ln w="9525">
            <a:noFill/>
            <a:miter lim="800000"/>
            <a:headEnd/>
            <a:tailEnd/>
          </a:ln>
          <a:effectLst/>
        </p:spPr>
        <p:txBody>
          <a:bodyPr wrap="none" anchor="ctr"/>
          <a:lstStyle/>
          <a:p>
            <a:endParaRPr lang="ru-RU"/>
          </a:p>
        </p:txBody>
      </p:sp>
      <p:sp>
        <p:nvSpPr>
          <p:cNvPr id="3077" name="Rectangle 5"/>
          <p:cNvSpPr>
            <a:spLocks noChangeArrowheads="1"/>
          </p:cNvSpPr>
          <p:nvPr/>
        </p:nvSpPr>
        <p:spPr bwMode="auto">
          <a:xfrm>
            <a:off x="6659563" y="1700213"/>
            <a:ext cx="1871662" cy="4897437"/>
          </a:xfrm>
          <a:prstGeom prst="rect">
            <a:avLst/>
          </a:prstGeom>
          <a:gradFill rotWithShape="1">
            <a:gsLst>
              <a:gs pos="0">
                <a:schemeClr val="hlink"/>
              </a:gs>
              <a:gs pos="50000">
                <a:schemeClr val="accent2"/>
              </a:gs>
              <a:gs pos="100000">
                <a:schemeClr val="hlink"/>
              </a:gs>
            </a:gsLst>
            <a:lin ang="5400000" scaled="1"/>
          </a:gradFill>
          <a:ln w="9525">
            <a:solidFill>
              <a:schemeClr val="folHlink"/>
            </a:solidFill>
            <a:miter lim="800000"/>
            <a:headEnd/>
            <a:tailEnd/>
          </a:ln>
        </p:spPr>
        <p:txBody>
          <a:bodyPr wrap="none" anchor="ctr"/>
          <a:lstStyle/>
          <a:p>
            <a:pPr algn="ctr"/>
            <a:r>
              <a:rPr lang="ru-RU" sz="1600">
                <a:solidFill>
                  <a:schemeClr val="bg1"/>
                </a:solidFill>
              </a:rPr>
              <a:t>Для </a:t>
            </a:r>
          </a:p>
          <a:p>
            <a:pPr algn="ctr"/>
            <a:r>
              <a:rPr lang="ru-RU" sz="1600">
                <a:solidFill>
                  <a:schemeClr val="bg1"/>
                </a:solidFill>
              </a:rPr>
              <a:t>просмотра </a:t>
            </a:r>
          </a:p>
          <a:p>
            <a:pPr algn="ctr"/>
            <a:r>
              <a:rPr lang="ru-RU" sz="1600">
                <a:solidFill>
                  <a:schemeClr val="bg1"/>
                </a:solidFill>
              </a:rPr>
              <a:t>ответа </a:t>
            </a:r>
          </a:p>
          <a:p>
            <a:pPr algn="ctr"/>
            <a:r>
              <a:rPr lang="ru-RU" sz="1600">
                <a:solidFill>
                  <a:schemeClr val="bg1"/>
                </a:solidFill>
              </a:rPr>
              <a:t>щелкните </a:t>
            </a:r>
          </a:p>
          <a:p>
            <a:pPr algn="ctr"/>
            <a:r>
              <a:rPr lang="ru-RU" sz="1600">
                <a:solidFill>
                  <a:schemeClr val="bg1"/>
                </a:solidFill>
              </a:rPr>
              <a:t>мышью</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3077"/>
                                        </p:tgtEl>
                                      </p:cBhvr>
                                    </p:animEffect>
                                    <p:set>
                                      <p:cBhvr>
                                        <p:cTn id="7" dur="1" fill="hold">
                                          <p:stCondLst>
                                            <p:cond delay="499"/>
                                          </p:stCondLst>
                                        </p:cTn>
                                        <p:tgtEl>
                                          <p:spTgt spid="307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Номер слайда 22"/>
          <p:cNvSpPr>
            <a:spLocks noGrp="1"/>
          </p:cNvSpPr>
          <p:nvPr>
            <p:ph type="sldNum" sz="quarter" idx="12"/>
          </p:nvPr>
        </p:nvSpPr>
        <p:spPr/>
        <p:txBody>
          <a:bodyPr>
            <a:normAutofit fontScale="85000" lnSpcReduction="20000"/>
          </a:bodyPr>
          <a:lstStyle/>
          <a:p>
            <a:pPr>
              <a:defRPr/>
            </a:pPr>
            <a:fld id="{8A16B828-C3F7-4285-86A7-E6BB3C9E1A34}" type="slidenum">
              <a:rPr lang="ru-RU"/>
              <a:pPr>
                <a:defRPr/>
              </a:pPr>
              <a:t>7</a:t>
            </a:fld>
            <a:endParaRPr lang="ru-RU"/>
          </a:p>
        </p:txBody>
      </p:sp>
      <p:sp>
        <p:nvSpPr>
          <p:cNvPr id="19458" name="Rectangle 2"/>
          <p:cNvSpPr>
            <a:spLocks noGrp="1" noChangeArrowheads="1"/>
          </p:cNvSpPr>
          <p:nvPr>
            <p:ph type="title"/>
          </p:nvPr>
        </p:nvSpPr>
        <p:spPr>
          <a:xfrm>
            <a:off x="971550" y="228600"/>
            <a:ext cx="7200900" cy="990600"/>
          </a:xfrm>
        </p:spPr>
        <p:txBody>
          <a:bodyPr/>
          <a:lstStyle/>
          <a:p>
            <a:pPr algn="ctr" eaLnBrk="1" hangingPunct="1"/>
            <a:r>
              <a:rPr lang="ru-RU" sz="3600" b="1" smtClean="0">
                <a:solidFill>
                  <a:srgbClr val="8A2E4E"/>
                </a:solidFill>
                <a:latin typeface="Arial" charset="0"/>
              </a:rPr>
              <a:t>2. Самоконтроль</a:t>
            </a:r>
          </a:p>
        </p:txBody>
      </p:sp>
      <p:sp>
        <p:nvSpPr>
          <p:cNvPr id="19463" name="Rectangle 7"/>
          <p:cNvSpPr>
            <a:spLocks noChangeArrowheads="1"/>
          </p:cNvSpPr>
          <p:nvPr/>
        </p:nvSpPr>
        <p:spPr bwMode="auto">
          <a:xfrm>
            <a:off x="755650" y="1822450"/>
            <a:ext cx="8064500" cy="2047875"/>
          </a:xfrm>
          <a:prstGeom prst="rect">
            <a:avLst/>
          </a:prstGeom>
          <a:noFill/>
          <a:ln w="9525">
            <a:noFill/>
            <a:miter lim="800000"/>
            <a:headEnd/>
            <a:tailEnd/>
          </a:ln>
          <a:effectLst/>
        </p:spPr>
        <p:txBody>
          <a:bodyPr anchor="ctr">
            <a:spAutoFit/>
          </a:bodyPr>
          <a:lstStyle/>
          <a:p>
            <a:pPr marL="180975" indent="-180975">
              <a:buFont typeface="Wingdings" pitchFamily="2" charset="2"/>
              <a:buChar char="§"/>
            </a:pPr>
            <a:r>
              <a:rPr lang="ru-RU" sz="1600"/>
              <a:t>Задание 2.1. Найти и объяснить ошибки. </a:t>
            </a:r>
            <a:r>
              <a:rPr lang="ru-RU" sz="1600" i="1">
                <a:hlinkClick r:id="rId2" action="ppaction://hlinksldjump"/>
              </a:rPr>
              <a:t>Подробнее</a:t>
            </a:r>
            <a:r>
              <a:rPr lang="en-US" sz="1600" i="1">
                <a:hlinkClick r:id="rId2" action="ppaction://hlinksldjump"/>
              </a:rPr>
              <a:t>&gt;&gt;</a:t>
            </a:r>
            <a:endParaRPr lang="ru-RU" sz="1600" i="1"/>
          </a:p>
          <a:p>
            <a:pPr marL="180975" indent="-180975">
              <a:buFont typeface="Wingdings" pitchFamily="2" charset="2"/>
              <a:buChar char="§"/>
            </a:pPr>
            <a:r>
              <a:rPr lang="ru-RU" sz="1600"/>
              <a:t>Задание 2.2. Записать в сокращенном виде операции. </a:t>
            </a:r>
            <a:r>
              <a:rPr lang="ru-RU" sz="1600" i="1">
                <a:hlinkClick r:id="rId3" action="ppaction://hlinksldjump"/>
              </a:rPr>
              <a:t>Подробнее</a:t>
            </a:r>
            <a:r>
              <a:rPr lang="en-US" sz="1600" i="1">
                <a:hlinkClick r:id="rId3" action="ppaction://hlinksldjump"/>
              </a:rPr>
              <a:t>&gt;&gt;</a:t>
            </a:r>
            <a:endParaRPr lang="ru-RU" sz="1600" i="1"/>
          </a:p>
          <a:p>
            <a:pPr marL="180975" indent="-180975">
              <a:buFont typeface="Wingdings" pitchFamily="2" charset="2"/>
              <a:buChar char="§"/>
            </a:pPr>
            <a:r>
              <a:rPr lang="ru-RU" sz="1600"/>
              <a:t>Задание 2.3. Записать цикл. </a:t>
            </a:r>
            <a:r>
              <a:rPr lang="ru-RU" sz="1600" i="1">
                <a:hlinkClick r:id="rId4" action="ppaction://hlinksldjump"/>
              </a:rPr>
              <a:t>Подробнее</a:t>
            </a:r>
            <a:r>
              <a:rPr lang="en-US" sz="1600" i="1">
                <a:hlinkClick r:id="rId4" action="ppaction://hlinksldjump"/>
              </a:rPr>
              <a:t>&gt;&gt;</a:t>
            </a:r>
            <a:endParaRPr lang="ru-RU" sz="1600" i="1"/>
          </a:p>
          <a:p>
            <a:pPr marL="180975" indent="-180975">
              <a:buFont typeface="Wingdings" pitchFamily="2" charset="2"/>
              <a:buChar char="§"/>
            </a:pPr>
            <a:r>
              <a:rPr lang="ru-RU" sz="1600"/>
              <a:t>Задание 2.4. Определить значение переменной. </a:t>
            </a:r>
            <a:r>
              <a:rPr lang="ru-RU" sz="1600" i="1">
                <a:hlinkClick r:id="rId5" action="ppaction://hlinksldjump"/>
              </a:rPr>
              <a:t>Подробнее</a:t>
            </a:r>
            <a:r>
              <a:rPr lang="en-US" sz="1600" i="1">
                <a:hlinkClick r:id="rId5" action="ppaction://hlinksldjump"/>
              </a:rPr>
              <a:t>&gt;&gt;</a:t>
            </a:r>
            <a:endParaRPr lang="ru-RU" sz="1600" i="1"/>
          </a:p>
          <a:p>
            <a:pPr marL="180975" indent="-180975">
              <a:buFont typeface="Wingdings" pitchFamily="2" charset="2"/>
              <a:buChar char="§"/>
            </a:pPr>
            <a:r>
              <a:rPr lang="ru-RU" sz="1600"/>
              <a:t>Задание 2.5. Чему равны значения переменных после выполнения последовательных действий. </a:t>
            </a:r>
            <a:r>
              <a:rPr lang="ru-RU" sz="1600" i="1">
                <a:hlinkClick r:id="rId6" action="ppaction://hlinksldjump"/>
              </a:rPr>
              <a:t>Подробнее</a:t>
            </a:r>
            <a:r>
              <a:rPr lang="en-US" sz="1600" i="1">
                <a:hlinkClick r:id="rId6" action="ppaction://hlinksldjump"/>
              </a:rPr>
              <a:t>&gt;&gt;</a:t>
            </a:r>
            <a:endParaRPr lang="ru-RU" sz="1600" i="1"/>
          </a:p>
          <a:p>
            <a:pPr marL="180975" indent="-180975">
              <a:buFont typeface="Wingdings" pitchFamily="2" charset="2"/>
              <a:buChar char="§"/>
            </a:pPr>
            <a:r>
              <a:rPr lang="ru-RU" sz="1600"/>
              <a:t>Слово учителя. </a:t>
            </a:r>
            <a:r>
              <a:rPr lang="ru-RU" sz="1600" i="1">
                <a:hlinkClick r:id="rId7" action="ppaction://hlinksldjump"/>
              </a:rPr>
              <a:t>Подробнее</a:t>
            </a:r>
            <a:r>
              <a:rPr lang="en-US" sz="1600" i="1">
                <a:hlinkClick r:id="rId7" action="ppaction://hlinksldjump"/>
              </a:rPr>
              <a:t>&gt;&gt;</a:t>
            </a:r>
            <a:endParaRPr lang="ru-RU" sz="1600" i="1"/>
          </a:p>
          <a:p>
            <a:pPr marL="180975" indent="-180975">
              <a:buFont typeface="Wingdings" pitchFamily="2" charset="2"/>
              <a:buChar char="§"/>
            </a:pPr>
            <a:r>
              <a:rPr lang="ru-RU" sz="1600"/>
              <a:t>Перечень возможных ошибок. </a:t>
            </a:r>
            <a:r>
              <a:rPr lang="ru-RU" sz="1600" i="1">
                <a:hlinkClick r:id="rId8" action="ppaction://hlinksldjump"/>
              </a:rPr>
              <a:t>Подробнее</a:t>
            </a:r>
            <a:r>
              <a:rPr lang="en-US" sz="1600" i="1">
                <a:hlinkClick r:id="rId8" action="ppaction://hlinksldjump"/>
              </a:rPr>
              <a:t>&gt;&gt;</a:t>
            </a:r>
            <a:endParaRPr lang="ru-RU" sz="1600"/>
          </a:p>
        </p:txBody>
      </p:sp>
      <p:pic>
        <p:nvPicPr>
          <p:cNvPr id="19464" name="Picture 8" descr="3-Reasons-to-follow-your-children-on-social-media-800x410"/>
          <p:cNvPicPr>
            <a:picLocks noChangeAspect="1" noChangeArrowheads="1"/>
          </p:cNvPicPr>
          <p:nvPr/>
        </p:nvPicPr>
        <p:blipFill>
          <a:blip r:embed="rId9" cstate="email"/>
          <a:srcRect/>
          <a:stretch>
            <a:fillRect/>
          </a:stretch>
        </p:blipFill>
        <p:spPr bwMode="auto">
          <a:xfrm>
            <a:off x="1547813" y="4292600"/>
            <a:ext cx="3297237" cy="1803400"/>
          </a:xfrm>
          <a:prstGeom prst="rect">
            <a:avLst/>
          </a:prstGeom>
          <a:noFill/>
          <a:ln w="9525">
            <a:solidFill>
              <a:schemeClr val="accent2"/>
            </a:solidFill>
            <a:miter lim="800000"/>
            <a:headEnd/>
            <a:tailEnd/>
          </a:ln>
        </p:spPr>
      </p:pic>
      <p:pic>
        <p:nvPicPr>
          <p:cNvPr id="19465" name="Picture 9" descr="0-210688-youtube_3cf3079beb"/>
          <p:cNvPicPr>
            <a:picLocks noChangeAspect="1" noChangeArrowheads="1"/>
          </p:cNvPicPr>
          <p:nvPr/>
        </p:nvPicPr>
        <p:blipFill>
          <a:blip r:embed="rId10" cstate="email"/>
          <a:srcRect/>
          <a:stretch>
            <a:fillRect/>
          </a:stretch>
        </p:blipFill>
        <p:spPr bwMode="auto">
          <a:xfrm>
            <a:off x="4714875" y="4579938"/>
            <a:ext cx="3241675" cy="1803400"/>
          </a:xfrm>
          <a:prstGeom prst="rect">
            <a:avLst/>
          </a:prstGeom>
          <a:noFill/>
          <a:ln w="9525">
            <a:solidFill>
              <a:schemeClr val="accent2"/>
            </a:solidFill>
            <a:miter lim="800000"/>
            <a:headEnd/>
            <a:tailEnd/>
          </a:ln>
        </p:spPr>
      </p:pic>
      <p:pic>
        <p:nvPicPr>
          <p:cNvPr id="73780" name="Picture 52" descr="Рисунок3"/>
          <p:cNvPicPr>
            <a:picLocks noChangeAspect="1" noChangeArrowheads="1" noCrop="1"/>
          </p:cNvPicPr>
          <p:nvPr/>
        </p:nvPicPr>
        <p:blipFill>
          <a:blip r:embed="rId11" cstate="email"/>
          <a:srcRect/>
          <a:stretch>
            <a:fillRect/>
          </a:stretch>
        </p:blipFill>
        <p:spPr bwMode="auto">
          <a:xfrm>
            <a:off x="250825" y="620713"/>
            <a:ext cx="611188" cy="460375"/>
          </a:xfrm>
          <a:prstGeom prst="rect">
            <a:avLst/>
          </a:prstGeom>
          <a:noFill/>
          <a:ln w="9525">
            <a:noFill/>
            <a:miter lim="800000"/>
            <a:headEnd/>
            <a:tailEnd/>
          </a:ln>
        </p:spPr>
      </p:pic>
      <p:sp>
        <p:nvSpPr>
          <p:cNvPr id="19467" name="AutoShape 11">
            <a:hlinkClick r:id="rId12" action="ppaction://hlinksldjump" highlightClick="1"/>
          </p:cNvPr>
          <p:cNvSpPr>
            <a:spLocks noChangeArrowheads="1"/>
          </p:cNvSpPr>
          <p:nvPr/>
        </p:nvSpPr>
        <p:spPr bwMode="auto">
          <a:xfrm>
            <a:off x="8748713" y="6497638"/>
            <a:ext cx="395287" cy="360362"/>
          </a:xfrm>
          <a:prstGeom prst="actionButtonReturn">
            <a:avLst/>
          </a:prstGeom>
          <a:solidFill>
            <a:schemeClr val="accent1"/>
          </a:solidFill>
          <a:ln w="9525">
            <a:noFill/>
            <a:miter lim="800000"/>
            <a:headEnd/>
            <a:tailEnd/>
          </a:ln>
          <a:effectLst/>
        </p:spPr>
        <p:txBody>
          <a:bodyPr wrap="none" anchor="ctr"/>
          <a:lstStyle/>
          <a:p>
            <a:endParaRPr lang="ru-RU"/>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Номер слайда 5"/>
          <p:cNvSpPr>
            <a:spLocks noGrp="1"/>
          </p:cNvSpPr>
          <p:nvPr>
            <p:ph type="sldNum" sz="quarter" idx="12"/>
          </p:nvPr>
        </p:nvSpPr>
        <p:spPr/>
        <p:txBody>
          <a:bodyPr/>
          <a:lstStyle/>
          <a:p>
            <a:pPr>
              <a:defRPr/>
            </a:pPr>
            <a:fld id="{07134D25-7F07-44DC-8E9A-669168424A5F}" type="slidenum">
              <a:rPr lang="ru-RU"/>
              <a:pPr>
                <a:defRPr/>
              </a:pPr>
              <a:t>8</a:t>
            </a:fld>
            <a:endParaRPr lang="ru-RU"/>
          </a:p>
        </p:txBody>
      </p:sp>
      <p:sp>
        <p:nvSpPr>
          <p:cNvPr id="20482" name="Rectangle 2"/>
          <p:cNvSpPr>
            <a:spLocks noGrp="1" noChangeArrowheads="1"/>
          </p:cNvSpPr>
          <p:nvPr>
            <p:ph type="title"/>
          </p:nvPr>
        </p:nvSpPr>
        <p:spPr>
          <a:xfrm>
            <a:off x="971550" y="334963"/>
            <a:ext cx="7561263" cy="646112"/>
          </a:xfrm>
        </p:spPr>
        <p:txBody>
          <a:bodyPr/>
          <a:lstStyle/>
          <a:p>
            <a:pPr algn="ctr" eaLnBrk="1" hangingPunct="1"/>
            <a:r>
              <a:rPr lang="ru-RU" sz="2400" b="1" smtClean="0">
                <a:solidFill>
                  <a:srgbClr val="8A2E4E"/>
                </a:solidFill>
                <a:latin typeface="Arial" charset="0"/>
              </a:rPr>
              <a:t>Задание 2.1. Найти и объяснить ошибки</a:t>
            </a:r>
            <a:r>
              <a:rPr lang="en-US" sz="3600" smtClean="0"/>
              <a:t> </a:t>
            </a:r>
            <a:r>
              <a:rPr lang="ru-RU" sz="3600" smtClean="0"/>
              <a:t> </a:t>
            </a:r>
          </a:p>
        </p:txBody>
      </p:sp>
      <p:graphicFrame>
        <p:nvGraphicFramePr>
          <p:cNvPr id="20635" name="Group 155"/>
          <p:cNvGraphicFramePr>
            <a:graphicFrameLocks noGrp="1"/>
          </p:cNvGraphicFramePr>
          <p:nvPr>
            <p:ph type="tbl" idx="1"/>
          </p:nvPr>
        </p:nvGraphicFramePr>
        <p:xfrm>
          <a:off x="898525" y="1628775"/>
          <a:ext cx="7273925" cy="5007801"/>
        </p:xfrm>
        <a:graphic>
          <a:graphicData uri="http://schemas.openxmlformats.org/drawingml/2006/table">
            <a:tbl>
              <a:tblPr/>
              <a:tblGrid>
                <a:gridCol w="795338"/>
                <a:gridCol w="3033712"/>
                <a:gridCol w="3444875"/>
              </a:tblGrid>
              <a:tr h="5572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800" b="1" i="0" u="none" strike="noStrike" cap="none" normalizeH="0" baseline="0" smtClean="0">
                          <a:ln>
                            <a:noFill/>
                          </a:ln>
                          <a:solidFill>
                            <a:schemeClr val="tx1"/>
                          </a:solidFill>
                          <a:effectLst/>
                          <a:latin typeface="Verdana" pitchFamily="34" charset="0"/>
                          <a:cs typeface="Arial" charset="0"/>
                        </a:rPr>
                        <a:t>№ п/п</a:t>
                      </a:r>
                    </a:p>
                  </a:txBody>
                  <a:tcPr anchor="ct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800" b="1" i="0" u="none" strike="noStrike" cap="none" normalizeH="0" baseline="0" smtClean="0">
                          <a:ln>
                            <a:noFill/>
                          </a:ln>
                          <a:solidFill>
                            <a:schemeClr val="tx1"/>
                          </a:solidFill>
                          <a:effectLst/>
                          <a:latin typeface="Verdana" pitchFamily="34" charset="0"/>
                          <a:cs typeface="Arial" charset="0"/>
                        </a:rPr>
                        <a:t>Пример </a:t>
                      </a:r>
                    </a:p>
                  </a:txBody>
                  <a:tcPr anchor="ct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800" b="1" i="0" u="none" strike="noStrike" cap="none" normalizeH="0" baseline="0" smtClean="0">
                          <a:ln>
                            <a:noFill/>
                          </a:ln>
                          <a:solidFill>
                            <a:schemeClr val="tx1"/>
                          </a:solidFill>
                          <a:effectLst/>
                          <a:latin typeface="Verdana" pitchFamily="34" charset="0"/>
                          <a:cs typeface="Arial" charset="0"/>
                        </a:rPr>
                        <a:t>Ответ </a:t>
                      </a:r>
                    </a:p>
                  </a:txBody>
                  <a:tcPr anchor="ct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2968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800" b="0" i="0" u="none" strike="noStrike" cap="none" normalizeH="0" baseline="0" smtClean="0">
                          <a:ln>
                            <a:noFill/>
                          </a:ln>
                          <a:solidFill>
                            <a:schemeClr val="tx1"/>
                          </a:solidFill>
                          <a:effectLst/>
                          <a:latin typeface="Verdana" pitchFamily="34" charset="0"/>
                          <a:cs typeface="Arial" charset="0"/>
                        </a:rPr>
                        <a:t>1.</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70000"/>
                        </a:lnSpc>
                        <a:spcBef>
                          <a:spcPts val="100"/>
                        </a:spcBef>
                        <a:spcAft>
                          <a:spcPct val="0"/>
                        </a:spcAft>
                        <a:buClr>
                          <a:schemeClr val="accent2"/>
                        </a:buClr>
                        <a:buSzPct val="60000"/>
                        <a:buFont typeface="Wingdings" pitchFamily="2" charset="2"/>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f</a:t>
                      </a:r>
                      <a:r>
                        <a:rPr kumimoji="0" lang="ru-RU" sz="1800" b="0" i="0" u="none" strike="noStrike" cap="none" normalizeH="0" baseline="0" smtClean="0">
                          <a:ln>
                            <a:noFill/>
                          </a:ln>
                          <a:solidFill>
                            <a:srgbClr val="000000"/>
                          </a:solidFill>
                          <a:effectLst/>
                          <a:latin typeface="Verdana" pitchFamily="34" charset="0"/>
                          <a:cs typeface="Times New Roman" pitchFamily="18" charset="0"/>
                        </a:rPr>
                        <a:t>or</a:t>
                      </a:r>
                      <a:r>
                        <a:rPr kumimoji="0" lang="en-US" sz="1800" b="0" i="0" u="none" strike="noStrike" cap="none" normalizeH="0" baseline="0" smtClean="0">
                          <a:ln>
                            <a:noFill/>
                          </a:ln>
                          <a:solidFill>
                            <a:srgbClr val="000000"/>
                          </a:solidFill>
                          <a:effectLst/>
                          <a:latin typeface="Verdana" pitchFamily="34" charset="0"/>
                          <a:cs typeface="Times New Roman" pitchFamily="18" charset="0"/>
                        </a:rPr>
                        <a:t> </a:t>
                      </a:r>
                      <a:r>
                        <a:rPr kumimoji="0" lang="ru-RU" sz="1800" b="0" i="0" u="none" strike="noStrike" cap="none" normalizeH="0" baseline="0" smtClean="0">
                          <a:ln>
                            <a:noFill/>
                          </a:ln>
                          <a:solidFill>
                            <a:srgbClr val="000000"/>
                          </a:solidFill>
                          <a:effectLst/>
                          <a:latin typeface="Verdana" pitchFamily="34" charset="0"/>
                          <a:cs typeface="Times New Roman" pitchFamily="18" charset="0"/>
                        </a:rPr>
                        <a:t>int i=1;</a:t>
                      </a:r>
                      <a:r>
                        <a:rPr kumimoji="0" lang="en-US" sz="1800" b="0" i="0" u="none" strike="noStrike" cap="none" normalizeH="0" baseline="0" smtClean="0">
                          <a:ln>
                            <a:noFill/>
                          </a:ln>
                          <a:solidFill>
                            <a:srgbClr val="000000"/>
                          </a:solidFill>
                          <a:effectLst/>
                          <a:latin typeface="Verdana" pitchFamily="34" charset="0"/>
                          <a:cs typeface="Times New Roman" pitchFamily="18" charset="0"/>
                        </a:rPr>
                        <a:t> </a:t>
                      </a:r>
                      <a:r>
                        <a:rPr kumimoji="0" lang="ru-RU" sz="1800" b="0" i="0" u="none" strike="noStrike" cap="none" normalizeH="0" baseline="0" smtClean="0">
                          <a:ln>
                            <a:noFill/>
                          </a:ln>
                          <a:solidFill>
                            <a:srgbClr val="000000"/>
                          </a:solidFill>
                          <a:effectLst/>
                          <a:latin typeface="Verdana" pitchFamily="34" charset="0"/>
                          <a:cs typeface="Times New Roman" pitchFamily="18" charset="0"/>
                        </a:rPr>
                        <a:t>i&lt;=</a:t>
                      </a:r>
                      <a:r>
                        <a:rPr kumimoji="0" lang="en-US" sz="1800" b="0" i="0" u="none" strike="noStrike" cap="none" normalizeH="0" baseline="0" smtClean="0">
                          <a:ln>
                            <a:noFill/>
                          </a:ln>
                          <a:solidFill>
                            <a:srgbClr val="000000"/>
                          </a:solidFill>
                          <a:effectLst/>
                          <a:latin typeface="Verdana" pitchFamily="34" charset="0"/>
                          <a:cs typeface="Times New Roman" pitchFamily="18" charset="0"/>
                        </a:rPr>
                        <a:t>n</a:t>
                      </a:r>
                      <a:r>
                        <a:rPr kumimoji="0" lang="ru-RU" sz="1800" b="0" i="0" u="none" strike="noStrike" cap="none" normalizeH="0" baseline="0" smtClean="0">
                          <a:ln>
                            <a:noFill/>
                          </a:ln>
                          <a:solidFill>
                            <a:srgbClr val="000000"/>
                          </a:solidFill>
                          <a:effectLst/>
                          <a:latin typeface="Verdana" pitchFamily="34" charset="0"/>
                          <a:cs typeface="Times New Roman" pitchFamily="18" charset="0"/>
                        </a:rPr>
                        <a:t>;</a:t>
                      </a:r>
                      <a:r>
                        <a:rPr kumimoji="0" lang="en-US" sz="1800" b="0" i="0" u="none" strike="noStrike" cap="none" normalizeH="0" baseline="0" smtClean="0">
                          <a:ln>
                            <a:noFill/>
                          </a:ln>
                          <a:solidFill>
                            <a:srgbClr val="000000"/>
                          </a:solidFill>
                          <a:effectLst/>
                          <a:latin typeface="Verdana" pitchFamily="34" charset="0"/>
                          <a:cs typeface="Times New Roman" pitchFamily="18" charset="0"/>
                        </a:rPr>
                        <a:t> </a:t>
                      </a:r>
                      <a:r>
                        <a:rPr kumimoji="0" lang="ru-RU" sz="1800" b="0" i="0" u="none" strike="noStrike" cap="none" normalizeH="0" baseline="0" smtClean="0">
                          <a:ln>
                            <a:noFill/>
                          </a:ln>
                          <a:solidFill>
                            <a:srgbClr val="000000"/>
                          </a:solidFill>
                          <a:effectLst/>
                          <a:latin typeface="Verdana" pitchFamily="34" charset="0"/>
                          <a:cs typeface="Times New Roman" pitchFamily="18" charset="0"/>
                        </a:rPr>
                        <a:t>i++</a:t>
                      </a:r>
                      <a:r>
                        <a:rPr kumimoji="0" lang="ru-RU" sz="1800" b="0" i="0" u="none" strike="noStrike" cap="none" normalizeH="0" baseline="0" smtClean="0">
                          <a:ln>
                            <a:noFill/>
                          </a:ln>
                          <a:solidFill>
                            <a:srgbClr val="000000"/>
                          </a:solidFill>
                          <a:effectLst/>
                          <a:latin typeface="Verdana" pitchFamily="34" charset="0"/>
                        </a:rPr>
                        <a:t> </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70000"/>
                        </a:lnSpc>
                        <a:spcBef>
                          <a:spcPts val="100"/>
                        </a:spcBef>
                        <a:spcAft>
                          <a:spcPct val="0"/>
                        </a:spcAft>
                        <a:buClr>
                          <a:schemeClr val="accent2"/>
                        </a:buClr>
                        <a:buSzPct val="60000"/>
                        <a:buFont typeface="Wingdings" pitchFamily="2" charset="2"/>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f</a:t>
                      </a:r>
                      <a:r>
                        <a:rPr kumimoji="0" lang="ru-RU" sz="1800" b="0" i="0" u="none" strike="noStrike" cap="none" normalizeH="0" baseline="0" smtClean="0">
                          <a:ln>
                            <a:noFill/>
                          </a:ln>
                          <a:solidFill>
                            <a:srgbClr val="000000"/>
                          </a:solidFill>
                          <a:effectLst/>
                          <a:latin typeface="Verdana" pitchFamily="34" charset="0"/>
                          <a:cs typeface="Times New Roman" pitchFamily="18" charset="0"/>
                        </a:rPr>
                        <a:t>or</a:t>
                      </a:r>
                      <a:r>
                        <a:rPr kumimoji="0" lang="en-US" sz="1800" b="0" i="0" u="none" strike="noStrike" cap="none" normalizeH="0" baseline="0" smtClean="0">
                          <a:ln>
                            <a:noFill/>
                          </a:ln>
                          <a:solidFill>
                            <a:srgbClr val="000000"/>
                          </a:solidFill>
                          <a:effectLst/>
                          <a:latin typeface="Verdana" pitchFamily="34" charset="0"/>
                          <a:cs typeface="Times New Roman" pitchFamily="18" charset="0"/>
                        </a:rPr>
                        <a:t> </a:t>
                      </a:r>
                      <a:r>
                        <a:rPr kumimoji="0" lang="ru-RU" sz="1800" b="0" i="0" u="none" strike="noStrike" cap="none" normalizeH="0" baseline="0" smtClean="0">
                          <a:ln>
                            <a:noFill/>
                          </a:ln>
                          <a:solidFill>
                            <a:srgbClr val="000000"/>
                          </a:solidFill>
                          <a:effectLst/>
                          <a:latin typeface="Verdana" pitchFamily="34" charset="0"/>
                          <a:cs typeface="Times New Roman" pitchFamily="18" charset="0"/>
                        </a:rPr>
                        <a:t> </a:t>
                      </a:r>
                      <a:r>
                        <a:rPr kumimoji="0" lang="ru-RU" sz="1800" b="0" i="0" u="none" strike="noStrike" cap="none" normalizeH="0" baseline="0" smtClean="0">
                          <a:ln>
                            <a:noFill/>
                          </a:ln>
                          <a:solidFill>
                            <a:srgbClr val="CC0000"/>
                          </a:solidFill>
                          <a:effectLst/>
                          <a:latin typeface="Verdana" pitchFamily="34" charset="0"/>
                          <a:cs typeface="Times New Roman" pitchFamily="18" charset="0"/>
                        </a:rPr>
                        <a:t>(</a:t>
                      </a:r>
                      <a:r>
                        <a:rPr kumimoji="0" lang="en-US" sz="1800" b="0" i="0" u="none" strike="noStrike" cap="none" normalizeH="0" baseline="0" smtClean="0">
                          <a:ln>
                            <a:noFill/>
                          </a:ln>
                          <a:solidFill>
                            <a:schemeClr val="tx1"/>
                          </a:solidFill>
                          <a:effectLst/>
                          <a:latin typeface="Verdana" pitchFamily="34" charset="0"/>
                          <a:cs typeface="Times New Roman" pitchFamily="18" charset="0"/>
                        </a:rPr>
                        <a:t>int</a:t>
                      </a:r>
                      <a:r>
                        <a:rPr kumimoji="0" lang="en-US" sz="1800" b="0" i="0" u="none" strike="noStrike" cap="none" normalizeH="0" baseline="0" smtClean="0">
                          <a:ln>
                            <a:noFill/>
                          </a:ln>
                          <a:solidFill>
                            <a:srgbClr val="CC0000"/>
                          </a:solidFill>
                          <a:effectLst/>
                          <a:latin typeface="Verdana" pitchFamily="34" charset="0"/>
                          <a:cs typeface="Times New Roman" pitchFamily="18" charset="0"/>
                        </a:rPr>
                        <a:t> </a:t>
                      </a:r>
                      <a:r>
                        <a:rPr kumimoji="0" lang="ru-RU" sz="1800" b="0" i="0" u="none" strike="noStrike" cap="none" normalizeH="0" baseline="0" smtClean="0">
                          <a:ln>
                            <a:noFill/>
                          </a:ln>
                          <a:solidFill>
                            <a:srgbClr val="000000"/>
                          </a:solidFill>
                          <a:effectLst/>
                          <a:latin typeface="Verdana" pitchFamily="34" charset="0"/>
                          <a:cs typeface="Times New Roman" pitchFamily="18" charset="0"/>
                        </a:rPr>
                        <a:t>i=1;</a:t>
                      </a:r>
                      <a:r>
                        <a:rPr kumimoji="0" lang="en-US" sz="1800" b="0" i="0" u="none" strike="noStrike" cap="none" normalizeH="0" baseline="0" smtClean="0">
                          <a:ln>
                            <a:noFill/>
                          </a:ln>
                          <a:solidFill>
                            <a:srgbClr val="000000"/>
                          </a:solidFill>
                          <a:effectLst/>
                          <a:latin typeface="Verdana" pitchFamily="34" charset="0"/>
                          <a:cs typeface="Times New Roman" pitchFamily="18" charset="0"/>
                        </a:rPr>
                        <a:t> </a:t>
                      </a:r>
                      <a:r>
                        <a:rPr kumimoji="0" lang="ru-RU" sz="1800" b="0" i="0" u="none" strike="noStrike" cap="none" normalizeH="0" baseline="0" smtClean="0">
                          <a:ln>
                            <a:noFill/>
                          </a:ln>
                          <a:solidFill>
                            <a:srgbClr val="000000"/>
                          </a:solidFill>
                          <a:effectLst/>
                          <a:latin typeface="Verdana" pitchFamily="34" charset="0"/>
                          <a:cs typeface="Times New Roman" pitchFamily="18" charset="0"/>
                        </a:rPr>
                        <a:t>i&lt;=</a:t>
                      </a:r>
                      <a:r>
                        <a:rPr kumimoji="0" lang="en-US" sz="1800" b="0" i="0" u="none" strike="noStrike" cap="none" normalizeH="0" baseline="0" smtClean="0">
                          <a:ln>
                            <a:noFill/>
                          </a:ln>
                          <a:solidFill>
                            <a:srgbClr val="000000"/>
                          </a:solidFill>
                          <a:effectLst/>
                          <a:latin typeface="Verdana" pitchFamily="34" charset="0"/>
                          <a:cs typeface="Times New Roman" pitchFamily="18" charset="0"/>
                        </a:rPr>
                        <a:t>n</a:t>
                      </a:r>
                      <a:r>
                        <a:rPr kumimoji="0" lang="ru-RU" sz="1800" b="0" i="0" u="none" strike="noStrike" cap="none" normalizeH="0" baseline="0" smtClean="0">
                          <a:ln>
                            <a:noFill/>
                          </a:ln>
                          <a:solidFill>
                            <a:srgbClr val="000000"/>
                          </a:solidFill>
                          <a:effectLst/>
                          <a:latin typeface="Verdana" pitchFamily="34" charset="0"/>
                          <a:cs typeface="Times New Roman" pitchFamily="18" charset="0"/>
                        </a:rPr>
                        <a:t>;</a:t>
                      </a:r>
                      <a:r>
                        <a:rPr kumimoji="0" lang="en-US" sz="1800" b="0" i="0" u="none" strike="noStrike" cap="none" normalizeH="0" baseline="0" smtClean="0">
                          <a:ln>
                            <a:noFill/>
                          </a:ln>
                          <a:solidFill>
                            <a:srgbClr val="000000"/>
                          </a:solidFill>
                          <a:effectLst/>
                          <a:latin typeface="Verdana" pitchFamily="34" charset="0"/>
                          <a:cs typeface="Times New Roman" pitchFamily="18" charset="0"/>
                        </a:rPr>
                        <a:t> </a:t>
                      </a:r>
                      <a:r>
                        <a:rPr kumimoji="0" lang="ru-RU" sz="1800" b="0" i="0" u="none" strike="noStrike" cap="none" normalizeH="0" baseline="0" smtClean="0">
                          <a:ln>
                            <a:noFill/>
                          </a:ln>
                          <a:solidFill>
                            <a:srgbClr val="000000"/>
                          </a:solidFill>
                          <a:effectLst/>
                          <a:latin typeface="Verdana" pitchFamily="34" charset="0"/>
                          <a:cs typeface="Times New Roman" pitchFamily="18" charset="0"/>
                        </a:rPr>
                        <a:t>i++</a:t>
                      </a:r>
                      <a:r>
                        <a:rPr kumimoji="0" lang="ru-RU" sz="1800" b="0" i="0" u="none" strike="noStrike" cap="none" normalizeH="0" baseline="0" smtClean="0">
                          <a:ln>
                            <a:noFill/>
                          </a:ln>
                          <a:solidFill>
                            <a:srgbClr val="CC0000"/>
                          </a:solidFill>
                          <a:effectLst/>
                          <a:latin typeface="Verdana" pitchFamily="34" charset="0"/>
                          <a:cs typeface="Times New Roman" pitchFamily="18" charset="0"/>
                        </a:rPr>
                        <a:t>)</a:t>
                      </a:r>
                      <a:r>
                        <a:rPr kumimoji="0" lang="ru-RU" sz="1800" b="0" i="0" u="none" strike="noStrike" cap="none" normalizeH="0" baseline="0" smtClean="0">
                          <a:ln>
                            <a:noFill/>
                          </a:ln>
                          <a:solidFill>
                            <a:srgbClr val="000000"/>
                          </a:solidFill>
                          <a:effectLst/>
                          <a:latin typeface="Verdana" pitchFamily="34" charset="0"/>
                        </a:rPr>
                        <a:t> </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3937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800" b="0" i="0" u="none" strike="noStrike" cap="none" normalizeH="0" baseline="0" smtClean="0">
                          <a:ln>
                            <a:noFill/>
                          </a:ln>
                          <a:solidFill>
                            <a:schemeClr val="tx1"/>
                          </a:solidFill>
                          <a:effectLst/>
                          <a:latin typeface="Verdana" pitchFamily="34" charset="0"/>
                          <a:cs typeface="Arial" charset="0"/>
                        </a:rPr>
                        <a:t>2.</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70000"/>
                        </a:lnSpc>
                        <a:spcBef>
                          <a:spcPts val="100"/>
                        </a:spcBef>
                        <a:spcAft>
                          <a:spcPct val="0"/>
                        </a:spcAft>
                        <a:buClr>
                          <a:schemeClr val="accent2"/>
                        </a:buClr>
                        <a:buSzPct val="60000"/>
                        <a:buFont typeface="Wingdings" pitchFamily="2" charset="2"/>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f</a:t>
                      </a:r>
                      <a:r>
                        <a:rPr kumimoji="0" lang="ru-RU" sz="1800" b="0" i="0" u="none" strike="noStrike" cap="none" normalizeH="0" baseline="0" smtClean="0">
                          <a:ln>
                            <a:noFill/>
                          </a:ln>
                          <a:solidFill>
                            <a:srgbClr val="000000"/>
                          </a:solidFill>
                          <a:effectLst/>
                          <a:latin typeface="Verdana" pitchFamily="34" charset="0"/>
                          <a:cs typeface="Times New Roman" pitchFamily="18" charset="0"/>
                        </a:rPr>
                        <a:t>or</a:t>
                      </a:r>
                      <a:r>
                        <a:rPr kumimoji="0" lang="en-US" sz="1800" b="0" i="0" u="none" strike="noStrike" cap="none" normalizeH="0" baseline="0" smtClean="0">
                          <a:ln>
                            <a:noFill/>
                          </a:ln>
                          <a:solidFill>
                            <a:srgbClr val="000000"/>
                          </a:solidFill>
                          <a:effectLst/>
                          <a:latin typeface="Verdana" pitchFamily="34" charset="0"/>
                          <a:cs typeface="Times New Roman" pitchFamily="18" charset="0"/>
                        </a:rPr>
                        <a:t> </a:t>
                      </a:r>
                      <a:r>
                        <a:rPr kumimoji="0" lang="ru-RU" sz="1800" b="0" i="0" u="none" strike="noStrike" cap="none" normalizeH="0" baseline="0" smtClean="0">
                          <a:ln>
                            <a:noFill/>
                          </a:ln>
                          <a:solidFill>
                            <a:srgbClr val="000000"/>
                          </a:solidFill>
                          <a:effectLst/>
                          <a:latin typeface="Verdana" pitchFamily="34" charset="0"/>
                          <a:cs typeface="Times New Roman" pitchFamily="18" charset="0"/>
                        </a:rPr>
                        <a:t>int (i=1,</a:t>
                      </a:r>
                      <a:r>
                        <a:rPr kumimoji="0" lang="en-US" sz="1800" b="0" i="0" u="none" strike="noStrike" cap="none" normalizeH="0" baseline="0" smtClean="0">
                          <a:ln>
                            <a:noFill/>
                          </a:ln>
                          <a:solidFill>
                            <a:srgbClr val="000000"/>
                          </a:solidFill>
                          <a:effectLst/>
                          <a:latin typeface="Verdana" pitchFamily="34" charset="0"/>
                          <a:cs typeface="Times New Roman" pitchFamily="18" charset="0"/>
                        </a:rPr>
                        <a:t> </a:t>
                      </a:r>
                      <a:r>
                        <a:rPr kumimoji="0" lang="ru-RU" sz="1800" b="0" i="0" u="none" strike="noStrike" cap="none" normalizeH="0" baseline="0" smtClean="0">
                          <a:ln>
                            <a:noFill/>
                          </a:ln>
                          <a:solidFill>
                            <a:srgbClr val="000000"/>
                          </a:solidFill>
                          <a:effectLst/>
                          <a:latin typeface="Verdana" pitchFamily="34" charset="0"/>
                          <a:cs typeface="Times New Roman" pitchFamily="18" charset="0"/>
                        </a:rPr>
                        <a:t>i&lt;=</a:t>
                      </a:r>
                      <a:r>
                        <a:rPr kumimoji="0" lang="en-US" sz="1800" b="0" i="0" u="none" strike="noStrike" cap="none" normalizeH="0" baseline="0" smtClean="0">
                          <a:ln>
                            <a:noFill/>
                          </a:ln>
                          <a:solidFill>
                            <a:srgbClr val="000000"/>
                          </a:solidFill>
                          <a:effectLst/>
                          <a:latin typeface="Verdana" pitchFamily="34" charset="0"/>
                          <a:cs typeface="Times New Roman" pitchFamily="18" charset="0"/>
                        </a:rPr>
                        <a:t>n</a:t>
                      </a:r>
                      <a:r>
                        <a:rPr kumimoji="0" lang="ru-RU" sz="1800" b="0" i="0" u="none" strike="noStrike" cap="none" normalizeH="0" baseline="0" smtClean="0">
                          <a:ln>
                            <a:noFill/>
                          </a:ln>
                          <a:solidFill>
                            <a:srgbClr val="000000"/>
                          </a:solidFill>
                          <a:effectLst/>
                          <a:latin typeface="Verdana" pitchFamily="34" charset="0"/>
                          <a:cs typeface="Times New Roman" pitchFamily="18" charset="0"/>
                        </a:rPr>
                        <a:t>,</a:t>
                      </a:r>
                      <a:r>
                        <a:rPr kumimoji="0" lang="en-US" sz="1800" b="0" i="0" u="none" strike="noStrike" cap="none" normalizeH="0" baseline="0" smtClean="0">
                          <a:ln>
                            <a:noFill/>
                          </a:ln>
                          <a:solidFill>
                            <a:srgbClr val="000000"/>
                          </a:solidFill>
                          <a:effectLst/>
                          <a:latin typeface="Verdana" pitchFamily="34" charset="0"/>
                          <a:cs typeface="Times New Roman" pitchFamily="18" charset="0"/>
                        </a:rPr>
                        <a:t> </a:t>
                      </a:r>
                      <a:r>
                        <a:rPr kumimoji="0" lang="ru-RU" sz="1800" b="0" i="0" u="none" strike="noStrike" cap="none" normalizeH="0" baseline="0" smtClean="0">
                          <a:ln>
                            <a:noFill/>
                          </a:ln>
                          <a:solidFill>
                            <a:srgbClr val="000000"/>
                          </a:solidFill>
                          <a:effectLst/>
                          <a:latin typeface="Verdana" pitchFamily="34" charset="0"/>
                          <a:cs typeface="Times New Roman" pitchFamily="18" charset="0"/>
                        </a:rPr>
                        <a:t>i++)</a:t>
                      </a:r>
                      <a:r>
                        <a:rPr kumimoji="0" lang="ru-RU" sz="1800" b="0" i="0" u="none" strike="noStrike" cap="none" normalizeH="0" baseline="0" smtClean="0">
                          <a:ln>
                            <a:noFill/>
                          </a:ln>
                          <a:solidFill>
                            <a:srgbClr val="000000"/>
                          </a:solidFill>
                          <a:effectLst/>
                          <a:latin typeface="Verdana" pitchFamily="34" charset="0"/>
                        </a:rPr>
                        <a:t> </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70000"/>
                        </a:lnSpc>
                        <a:spcBef>
                          <a:spcPts val="100"/>
                        </a:spcBef>
                        <a:spcAft>
                          <a:spcPct val="0"/>
                        </a:spcAft>
                        <a:buClr>
                          <a:schemeClr val="accent2"/>
                        </a:buClr>
                        <a:buSzPct val="60000"/>
                        <a:buFont typeface="Wingdings" pitchFamily="2" charset="2"/>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f</a:t>
                      </a:r>
                      <a:r>
                        <a:rPr kumimoji="0" lang="ru-RU" sz="1800" b="0" i="0" u="none" strike="noStrike" cap="none" normalizeH="0" baseline="0" smtClean="0">
                          <a:ln>
                            <a:noFill/>
                          </a:ln>
                          <a:solidFill>
                            <a:srgbClr val="000000"/>
                          </a:solidFill>
                          <a:effectLst/>
                          <a:latin typeface="Verdana" pitchFamily="34" charset="0"/>
                          <a:cs typeface="Times New Roman" pitchFamily="18" charset="0"/>
                        </a:rPr>
                        <a:t>or</a:t>
                      </a:r>
                      <a:r>
                        <a:rPr kumimoji="0" lang="en-US" sz="1800" b="0" i="0" u="none" strike="noStrike" cap="none" normalizeH="0" baseline="0" smtClean="0">
                          <a:ln>
                            <a:noFill/>
                          </a:ln>
                          <a:solidFill>
                            <a:srgbClr val="000000"/>
                          </a:solidFill>
                          <a:effectLst/>
                          <a:latin typeface="Verdana" pitchFamily="34" charset="0"/>
                          <a:cs typeface="Times New Roman" pitchFamily="18" charset="0"/>
                        </a:rPr>
                        <a:t> </a:t>
                      </a:r>
                      <a:r>
                        <a:rPr kumimoji="0" lang="ru-RU" sz="1800" b="0" i="0" u="none" strike="noStrike" cap="none" normalizeH="0" baseline="0" smtClean="0">
                          <a:ln>
                            <a:noFill/>
                          </a:ln>
                          <a:solidFill>
                            <a:srgbClr val="000000"/>
                          </a:solidFill>
                          <a:effectLst/>
                          <a:latin typeface="Verdana" pitchFamily="34" charset="0"/>
                          <a:cs typeface="Times New Roman" pitchFamily="18" charset="0"/>
                        </a:rPr>
                        <a:t> (</a:t>
                      </a:r>
                      <a:r>
                        <a:rPr kumimoji="0" lang="en-US" sz="1800" b="0" i="0" u="none" strike="noStrike" cap="none" normalizeH="0" baseline="0" smtClean="0">
                          <a:ln>
                            <a:noFill/>
                          </a:ln>
                          <a:solidFill>
                            <a:schemeClr val="tx1"/>
                          </a:solidFill>
                          <a:effectLst/>
                          <a:latin typeface="Verdana" pitchFamily="34" charset="0"/>
                          <a:cs typeface="Times New Roman" pitchFamily="18" charset="0"/>
                        </a:rPr>
                        <a:t>int</a:t>
                      </a:r>
                      <a:r>
                        <a:rPr kumimoji="0" lang="ru-RU" sz="1800" b="0" i="0" u="none" strike="noStrike" cap="none" normalizeH="0" baseline="0" smtClean="0">
                          <a:ln>
                            <a:noFill/>
                          </a:ln>
                          <a:solidFill>
                            <a:srgbClr val="000000"/>
                          </a:solidFill>
                          <a:effectLst/>
                          <a:latin typeface="Verdana" pitchFamily="34" charset="0"/>
                          <a:cs typeface="Times New Roman" pitchFamily="18" charset="0"/>
                        </a:rPr>
                        <a:t> i=1</a:t>
                      </a:r>
                      <a:r>
                        <a:rPr kumimoji="0" lang="ru-RU" sz="1800" b="0" i="0" u="none" strike="noStrike" cap="none" normalizeH="0" baseline="0" smtClean="0">
                          <a:ln>
                            <a:noFill/>
                          </a:ln>
                          <a:solidFill>
                            <a:srgbClr val="CC0000"/>
                          </a:solidFill>
                          <a:effectLst/>
                          <a:latin typeface="Verdana" pitchFamily="34" charset="0"/>
                          <a:cs typeface="Times New Roman" pitchFamily="18" charset="0"/>
                        </a:rPr>
                        <a:t>;</a:t>
                      </a:r>
                      <a:r>
                        <a:rPr kumimoji="0" lang="en-US" sz="1800" b="0" i="0" u="none" strike="noStrike" cap="none" normalizeH="0" baseline="0" smtClean="0">
                          <a:ln>
                            <a:noFill/>
                          </a:ln>
                          <a:solidFill>
                            <a:srgbClr val="000000"/>
                          </a:solidFill>
                          <a:effectLst/>
                          <a:latin typeface="Verdana" pitchFamily="34" charset="0"/>
                          <a:cs typeface="Times New Roman" pitchFamily="18" charset="0"/>
                        </a:rPr>
                        <a:t> </a:t>
                      </a:r>
                      <a:r>
                        <a:rPr kumimoji="0" lang="ru-RU" sz="1800" b="0" i="0" u="none" strike="noStrike" cap="none" normalizeH="0" baseline="0" smtClean="0">
                          <a:ln>
                            <a:noFill/>
                          </a:ln>
                          <a:solidFill>
                            <a:srgbClr val="000000"/>
                          </a:solidFill>
                          <a:effectLst/>
                          <a:latin typeface="Verdana" pitchFamily="34" charset="0"/>
                          <a:cs typeface="Times New Roman" pitchFamily="18" charset="0"/>
                        </a:rPr>
                        <a:t>i&lt;=</a:t>
                      </a:r>
                      <a:r>
                        <a:rPr kumimoji="0" lang="en-US" sz="1800" b="0" i="0" u="none" strike="noStrike" cap="none" normalizeH="0" baseline="0" smtClean="0">
                          <a:ln>
                            <a:noFill/>
                          </a:ln>
                          <a:solidFill>
                            <a:srgbClr val="000000"/>
                          </a:solidFill>
                          <a:effectLst/>
                          <a:latin typeface="Verdana" pitchFamily="34" charset="0"/>
                          <a:cs typeface="Times New Roman" pitchFamily="18" charset="0"/>
                        </a:rPr>
                        <a:t>n</a:t>
                      </a:r>
                      <a:r>
                        <a:rPr kumimoji="0" lang="ru-RU" sz="1800" b="0" i="0" u="none" strike="noStrike" cap="none" normalizeH="0" baseline="0" smtClean="0">
                          <a:ln>
                            <a:noFill/>
                          </a:ln>
                          <a:solidFill>
                            <a:srgbClr val="CC0000"/>
                          </a:solidFill>
                          <a:effectLst/>
                          <a:latin typeface="Verdana" pitchFamily="34" charset="0"/>
                          <a:cs typeface="Times New Roman" pitchFamily="18" charset="0"/>
                        </a:rPr>
                        <a:t>;</a:t>
                      </a:r>
                      <a:r>
                        <a:rPr kumimoji="0" lang="en-US" sz="1800" b="0" i="0" u="none" strike="noStrike" cap="none" normalizeH="0" baseline="0" smtClean="0">
                          <a:ln>
                            <a:noFill/>
                          </a:ln>
                          <a:solidFill>
                            <a:srgbClr val="000000"/>
                          </a:solidFill>
                          <a:effectLst/>
                          <a:latin typeface="Verdana" pitchFamily="34" charset="0"/>
                          <a:cs typeface="Times New Roman" pitchFamily="18" charset="0"/>
                        </a:rPr>
                        <a:t> </a:t>
                      </a:r>
                      <a:r>
                        <a:rPr kumimoji="0" lang="ru-RU" sz="1800" b="0" i="0" u="none" strike="noStrike" cap="none" normalizeH="0" baseline="0" smtClean="0">
                          <a:ln>
                            <a:noFill/>
                          </a:ln>
                          <a:solidFill>
                            <a:srgbClr val="000000"/>
                          </a:solidFill>
                          <a:effectLst/>
                          <a:latin typeface="Verdana" pitchFamily="34" charset="0"/>
                          <a:cs typeface="Times New Roman" pitchFamily="18" charset="0"/>
                        </a:rPr>
                        <a:t>i++)</a:t>
                      </a:r>
                      <a:r>
                        <a:rPr kumimoji="0" lang="ru-RU" sz="1800" b="0" i="0" u="none" strike="noStrike" cap="none" normalizeH="0" baseline="0" smtClean="0">
                          <a:ln>
                            <a:noFill/>
                          </a:ln>
                          <a:solidFill>
                            <a:srgbClr val="000000"/>
                          </a:solidFill>
                          <a:effectLst/>
                          <a:latin typeface="Verdana" pitchFamily="34" charset="0"/>
                        </a:rPr>
                        <a:t> </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3937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800" b="0" i="0" u="none" strike="noStrike" cap="none" normalizeH="0" baseline="0" smtClean="0">
                          <a:ln>
                            <a:noFill/>
                          </a:ln>
                          <a:solidFill>
                            <a:schemeClr val="tx1"/>
                          </a:solidFill>
                          <a:effectLst/>
                          <a:latin typeface="Verdana" pitchFamily="34" charset="0"/>
                          <a:cs typeface="Arial" charset="0"/>
                        </a:rPr>
                        <a:t>3.</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70000"/>
                        </a:lnSpc>
                        <a:spcBef>
                          <a:spcPts val="100"/>
                        </a:spcBef>
                        <a:spcAft>
                          <a:spcPct val="0"/>
                        </a:spcAft>
                        <a:buClr>
                          <a:schemeClr val="accent2"/>
                        </a:buClr>
                        <a:buSzPct val="60000"/>
                        <a:buFont typeface="Wingdings" pitchFamily="2" charset="2"/>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f</a:t>
                      </a:r>
                      <a:r>
                        <a:rPr kumimoji="0" lang="ru-RU" sz="1800" b="0" i="0" u="none" strike="noStrike" cap="none" normalizeH="0" baseline="0" smtClean="0">
                          <a:ln>
                            <a:noFill/>
                          </a:ln>
                          <a:solidFill>
                            <a:srgbClr val="000000"/>
                          </a:solidFill>
                          <a:effectLst/>
                          <a:latin typeface="Verdana" pitchFamily="34" charset="0"/>
                          <a:cs typeface="Times New Roman" pitchFamily="18" charset="0"/>
                        </a:rPr>
                        <a:t>or</a:t>
                      </a:r>
                      <a:r>
                        <a:rPr kumimoji="0" lang="en-US" sz="1800" b="0" i="0" u="none" strike="noStrike" cap="none" normalizeH="0" baseline="0" smtClean="0">
                          <a:ln>
                            <a:noFill/>
                          </a:ln>
                          <a:solidFill>
                            <a:srgbClr val="000000"/>
                          </a:solidFill>
                          <a:effectLst/>
                          <a:latin typeface="Verdana" pitchFamily="34" charset="0"/>
                          <a:cs typeface="Times New Roman" pitchFamily="18" charset="0"/>
                        </a:rPr>
                        <a:t> </a:t>
                      </a:r>
                      <a:r>
                        <a:rPr kumimoji="0" lang="ru-RU" sz="1800" b="0" i="0" u="none" strike="noStrike" cap="none" normalizeH="0" baseline="0" smtClean="0">
                          <a:ln>
                            <a:noFill/>
                          </a:ln>
                          <a:solidFill>
                            <a:srgbClr val="000000"/>
                          </a:solidFill>
                          <a:effectLst/>
                          <a:latin typeface="Verdana" pitchFamily="34" charset="0"/>
                          <a:cs typeface="Times New Roman" pitchFamily="18" charset="0"/>
                        </a:rPr>
                        <a:t>int (i=1;</a:t>
                      </a:r>
                      <a:r>
                        <a:rPr kumimoji="0" lang="en-US" sz="1800" b="0" i="0" u="none" strike="noStrike" cap="none" normalizeH="0" baseline="0" smtClean="0">
                          <a:ln>
                            <a:noFill/>
                          </a:ln>
                          <a:solidFill>
                            <a:srgbClr val="000000"/>
                          </a:solidFill>
                          <a:effectLst/>
                          <a:latin typeface="Verdana" pitchFamily="34" charset="0"/>
                          <a:cs typeface="Times New Roman" pitchFamily="18" charset="0"/>
                        </a:rPr>
                        <a:t> </a:t>
                      </a:r>
                      <a:r>
                        <a:rPr kumimoji="0" lang="ru-RU" sz="1800" b="0" i="0" u="none" strike="noStrike" cap="none" normalizeH="0" baseline="0" smtClean="0">
                          <a:ln>
                            <a:noFill/>
                          </a:ln>
                          <a:solidFill>
                            <a:srgbClr val="000000"/>
                          </a:solidFill>
                          <a:effectLst/>
                          <a:latin typeface="Verdana" pitchFamily="34" charset="0"/>
                          <a:cs typeface="Times New Roman" pitchFamily="18" charset="0"/>
                        </a:rPr>
                        <a:t>i</a:t>
                      </a:r>
                      <a:r>
                        <a:rPr kumimoji="0" lang="en-US" sz="1800" b="0" i="0" u="none" strike="noStrike" cap="none" normalizeH="0" baseline="0" smtClean="0">
                          <a:ln>
                            <a:noFill/>
                          </a:ln>
                          <a:solidFill>
                            <a:srgbClr val="000000"/>
                          </a:solidFill>
                          <a:effectLst/>
                          <a:latin typeface="Verdana" pitchFamily="34" charset="0"/>
                          <a:cs typeface="Times New Roman" pitchFamily="18" charset="0"/>
                        </a:rPr>
                        <a:t>&gt;</a:t>
                      </a:r>
                      <a:r>
                        <a:rPr kumimoji="0" lang="ru-RU" sz="1800" b="0" i="0" u="none" strike="noStrike" cap="none" normalizeH="0" baseline="0" smtClean="0">
                          <a:ln>
                            <a:noFill/>
                          </a:ln>
                          <a:solidFill>
                            <a:srgbClr val="000000"/>
                          </a:solidFill>
                          <a:effectLst/>
                          <a:latin typeface="Verdana" pitchFamily="34" charset="0"/>
                          <a:cs typeface="Times New Roman" pitchFamily="18" charset="0"/>
                        </a:rPr>
                        <a:t>=</a:t>
                      </a:r>
                      <a:r>
                        <a:rPr kumimoji="0" lang="en-US" sz="1800" b="0" i="0" u="none" strike="noStrike" cap="none" normalizeH="0" baseline="0" smtClean="0">
                          <a:ln>
                            <a:noFill/>
                          </a:ln>
                          <a:solidFill>
                            <a:srgbClr val="000000"/>
                          </a:solidFill>
                          <a:effectLst/>
                          <a:latin typeface="Verdana" pitchFamily="34" charset="0"/>
                          <a:cs typeface="Times New Roman" pitchFamily="18" charset="0"/>
                        </a:rPr>
                        <a:t>n</a:t>
                      </a:r>
                      <a:r>
                        <a:rPr kumimoji="0" lang="ru-RU" sz="1800" b="0" i="0" u="none" strike="noStrike" cap="none" normalizeH="0" baseline="0" smtClean="0">
                          <a:ln>
                            <a:noFill/>
                          </a:ln>
                          <a:solidFill>
                            <a:srgbClr val="000000"/>
                          </a:solidFill>
                          <a:effectLst/>
                          <a:latin typeface="Verdana" pitchFamily="34" charset="0"/>
                          <a:cs typeface="Times New Roman" pitchFamily="18" charset="0"/>
                        </a:rPr>
                        <a:t>;</a:t>
                      </a:r>
                      <a:r>
                        <a:rPr kumimoji="0" lang="en-US" sz="1800" b="0" i="0" u="none" strike="noStrike" cap="none" normalizeH="0" baseline="0" smtClean="0">
                          <a:ln>
                            <a:noFill/>
                          </a:ln>
                          <a:solidFill>
                            <a:srgbClr val="000000"/>
                          </a:solidFill>
                          <a:effectLst/>
                          <a:latin typeface="Verdana" pitchFamily="34" charset="0"/>
                          <a:cs typeface="Times New Roman" pitchFamily="18" charset="0"/>
                        </a:rPr>
                        <a:t> </a:t>
                      </a:r>
                      <a:r>
                        <a:rPr kumimoji="0" lang="ru-RU" sz="1800" b="0" i="0" u="none" strike="noStrike" cap="none" normalizeH="0" baseline="0" smtClean="0">
                          <a:ln>
                            <a:noFill/>
                          </a:ln>
                          <a:solidFill>
                            <a:srgbClr val="000000"/>
                          </a:solidFill>
                          <a:effectLst/>
                          <a:latin typeface="Verdana" pitchFamily="34" charset="0"/>
                          <a:cs typeface="Times New Roman" pitchFamily="18" charset="0"/>
                        </a:rPr>
                        <a:t>i++)</a:t>
                      </a:r>
                      <a:r>
                        <a:rPr kumimoji="0" lang="ru-RU" sz="1800" b="0" i="0" u="none" strike="noStrike" cap="none" normalizeH="0" baseline="0" smtClean="0">
                          <a:ln>
                            <a:noFill/>
                          </a:ln>
                          <a:solidFill>
                            <a:srgbClr val="000000"/>
                          </a:solidFill>
                          <a:effectLst/>
                          <a:latin typeface="Verdana" pitchFamily="34" charset="0"/>
                        </a:rPr>
                        <a:t> </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70000"/>
                        </a:lnSpc>
                        <a:spcBef>
                          <a:spcPts val="100"/>
                        </a:spcBef>
                        <a:spcAft>
                          <a:spcPct val="0"/>
                        </a:spcAft>
                        <a:buClr>
                          <a:schemeClr val="accent2"/>
                        </a:buClr>
                        <a:buSzPct val="60000"/>
                        <a:buFont typeface="Wingdings" pitchFamily="2" charset="2"/>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f</a:t>
                      </a:r>
                      <a:r>
                        <a:rPr kumimoji="0" lang="ru-RU" sz="1800" b="0" i="0" u="none" strike="noStrike" cap="none" normalizeH="0" baseline="0" smtClean="0">
                          <a:ln>
                            <a:noFill/>
                          </a:ln>
                          <a:solidFill>
                            <a:srgbClr val="000000"/>
                          </a:solidFill>
                          <a:effectLst/>
                          <a:latin typeface="Verdana" pitchFamily="34" charset="0"/>
                          <a:cs typeface="Times New Roman" pitchFamily="18" charset="0"/>
                        </a:rPr>
                        <a:t>or</a:t>
                      </a:r>
                      <a:r>
                        <a:rPr kumimoji="0" lang="en-US" sz="1800" b="0" i="0" u="none" strike="noStrike" cap="none" normalizeH="0" baseline="0" smtClean="0">
                          <a:ln>
                            <a:noFill/>
                          </a:ln>
                          <a:solidFill>
                            <a:srgbClr val="000000"/>
                          </a:solidFill>
                          <a:effectLst/>
                          <a:latin typeface="Verdana" pitchFamily="34" charset="0"/>
                          <a:cs typeface="Times New Roman" pitchFamily="18" charset="0"/>
                        </a:rPr>
                        <a:t> </a:t>
                      </a:r>
                      <a:r>
                        <a:rPr kumimoji="0" lang="ru-RU" sz="1800" b="0" i="0" u="none" strike="noStrike" cap="none" normalizeH="0" baseline="0" smtClean="0">
                          <a:ln>
                            <a:noFill/>
                          </a:ln>
                          <a:solidFill>
                            <a:srgbClr val="000000"/>
                          </a:solidFill>
                          <a:effectLst/>
                          <a:latin typeface="Verdana" pitchFamily="34" charset="0"/>
                          <a:cs typeface="Times New Roman" pitchFamily="18" charset="0"/>
                        </a:rPr>
                        <a:t> (</a:t>
                      </a:r>
                      <a:r>
                        <a:rPr kumimoji="0" lang="en-US" sz="1800" b="0" i="0" u="none" strike="noStrike" cap="none" normalizeH="0" baseline="0" smtClean="0">
                          <a:ln>
                            <a:noFill/>
                          </a:ln>
                          <a:solidFill>
                            <a:schemeClr val="tx1"/>
                          </a:solidFill>
                          <a:effectLst/>
                          <a:latin typeface="Verdana" pitchFamily="34" charset="0"/>
                          <a:cs typeface="Times New Roman" pitchFamily="18" charset="0"/>
                        </a:rPr>
                        <a:t>int</a:t>
                      </a:r>
                      <a:r>
                        <a:rPr kumimoji="0" lang="ru-RU" sz="1800" b="0" i="0" u="none" strike="noStrike" cap="none" normalizeH="0" baseline="0" smtClean="0">
                          <a:ln>
                            <a:noFill/>
                          </a:ln>
                          <a:solidFill>
                            <a:srgbClr val="000000"/>
                          </a:solidFill>
                          <a:effectLst/>
                          <a:latin typeface="Verdana" pitchFamily="34" charset="0"/>
                          <a:cs typeface="Times New Roman" pitchFamily="18" charset="0"/>
                        </a:rPr>
                        <a:t> i=1;</a:t>
                      </a:r>
                      <a:r>
                        <a:rPr kumimoji="0" lang="en-US" sz="1800" b="0" i="0" u="none" strike="noStrike" cap="none" normalizeH="0" baseline="0" smtClean="0">
                          <a:ln>
                            <a:noFill/>
                          </a:ln>
                          <a:solidFill>
                            <a:srgbClr val="000000"/>
                          </a:solidFill>
                          <a:effectLst/>
                          <a:latin typeface="Verdana" pitchFamily="34" charset="0"/>
                          <a:cs typeface="Times New Roman" pitchFamily="18" charset="0"/>
                        </a:rPr>
                        <a:t> </a:t>
                      </a:r>
                      <a:r>
                        <a:rPr kumimoji="0" lang="ru-RU" sz="1800" b="0" i="0" u="none" strike="noStrike" cap="none" normalizeH="0" baseline="0" smtClean="0">
                          <a:ln>
                            <a:noFill/>
                          </a:ln>
                          <a:solidFill>
                            <a:srgbClr val="000000"/>
                          </a:solidFill>
                          <a:effectLst/>
                          <a:latin typeface="Verdana" pitchFamily="34" charset="0"/>
                          <a:cs typeface="Times New Roman" pitchFamily="18" charset="0"/>
                        </a:rPr>
                        <a:t>i</a:t>
                      </a:r>
                      <a:r>
                        <a:rPr kumimoji="0" lang="ru-RU" sz="1800" b="0" i="0" u="none" strike="noStrike" cap="none" normalizeH="0" baseline="0" smtClean="0">
                          <a:ln>
                            <a:noFill/>
                          </a:ln>
                          <a:solidFill>
                            <a:srgbClr val="CC0000"/>
                          </a:solidFill>
                          <a:effectLst/>
                          <a:latin typeface="Verdana" pitchFamily="34" charset="0"/>
                          <a:cs typeface="Times New Roman" pitchFamily="18" charset="0"/>
                        </a:rPr>
                        <a:t>&lt;=</a:t>
                      </a:r>
                      <a:r>
                        <a:rPr kumimoji="0" lang="en-US" sz="1800" b="0" i="0" u="none" strike="noStrike" cap="none" normalizeH="0" baseline="0" smtClean="0">
                          <a:ln>
                            <a:noFill/>
                          </a:ln>
                          <a:solidFill>
                            <a:srgbClr val="000000"/>
                          </a:solidFill>
                          <a:effectLst/>
                          <a:latin typeface="Verdana" pitchFamily="34" charset="0"/>
                          <a:cs typeface="Times New Roman" pitchFamily="18" charset="0"/>
                        </a:rPr>
                        <a:t>n</a:t>
                      </a:r>
                      <a:r>
                        <a:rPr kumimoji="0" lang="ru-RU" sz="1800" b="0" i="0" u="none" strike="noStrike" cap="none" normalizeH="0" baseline="0" smtClean="0">
                          <a:ln>
                            <a:noFill/>
                          </a:ln>
                          <a:solidFill>
                            <a:srgbClr val="000000"/>
                          </a:solidFill>
                          <a:effectLst/>
                          <a:latin typeface="Verdana" pitchFamily="34" charset="0"/>
                          <a:cs typeface="Times New Roman" pitchFamily="18" charset="0"/>
                        </a:rPr>
                        <a:t>;</a:t>
                      </a:r>
                      <a:r>
                        <a:rPr kumimoji="0" lang="en-US" sz="1800" b="0" i="0" u="none" strike="noStrike" cap="none" normalizeH="0" baseline="0" smtClean="0">
                          <a:ln>
                            <a:noFill/>
                          </a:ln>
                          <a:solidFill>
                            <a:srgbClr val="000000"/>
                          </a:solidFill>
                          <a:effectLst/>
                          <a:latin typeface="Verdana" pitchFamily="34" charset="0"/>
                          <a:cs typeface="Times New Roman" pitchFamily="18" charset="0"/>
                        </a:rPr>
                        <a:t> </a:t>
                      </a:r>
                      <a:r>
                        <a:rPr kumimoji="0" lang="ru-RU" sz="1800" b="0" i="0" u="none" strike="noStrike" cap="none" normalizeH="0" baseline="0" smtClean="0">
                          <a:ln>
                            <a:noFill/>
                          </a:ln>
                          <a:solidFill>
                            <a:srgbClr val="000000"/>
                          </a:solidFill>
                          <a:effectLst/>
                          <a:latin typeface="Verdana" pitchFamily="34" charset="0"/>
                          <a:cs typeface="Times New Roman" pitchFamily="18" charset="0"/>
                        </a:rPr>
                        <a:t>i++)</a:t>
                      </a:r>
                      <a:r>
                        <a:rPr kumimoji="0" lang="ru-RU" sz="1800" b="0" i="0" u="none" strike="noStrike" cap="none" normalizeH="0" baseline="0" smtClean="0">
                          <a:ln>
                            <a:noFill/>
                          </a:ln>
                          <a:solidFill>
                            <a:srgbClr val="000000"/>
                          </a:solidFill>
                          <a:effectLst/>
                          <a:latin typeface="Verdana" pitchFamily="34" charset="0"/>
                        </a:rPr>
                        <a:t> </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392113">
                <a:tc>
                  <a:txBody>
                    <a:bodyPr/>
                    <a:lstStyle/>
                    <a:p>
                      <a:pPr marL="0" marR="0" lvl="0" indent="0" algn="ctr" defTabSz="914400" rtl="0" eaLnBrk="1" fontAlgn="base" latinLnBrk="0" hangingPunct="1">
                        <a:lnSpc>
                          <a:spcPct val="70000"/>
                        </a:lnSpc>
                        <a:spcBef>
                          <a:spcPct val="20000"/>
                        </a:spcBef>
                        <a:spcAft>
                          <a:spcPct val="0"/>
                        </a:spcAft>
                        <a:buClrTx/>
                        <a:buSzTx/>
                        <a:buFontTx/>
                        <a:buNone/>
                        <a:tabLst/>
                      </a:pPr>
                      <a:r>
                        <a:rPr kumimoji="0" lang="ru-RU" sz="1800" b="0" i="0" u="none" strike="noStrike" cap="none" normalizeH="0" baseline="0" smtClean="0">
                          <a:ln>
                            <a:noFill/>
                          </a:ln>
                          <a:solidFill>
                            <a:schemeClr val="tx1"/>
                          </a:solidFill>
                          <a:effectLst/>
                          <a:latin typeface="Verdana" pitchFamily="34" charset="0"/>
                          <a:cs typeface="Arial" charset="0"/>
                        </a:rPr>
                        <a:t>4.</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70000"/>
                        </a:lnSpc>
                        <a:spcBef>
                          <a:spcPts val="100"/>
                        </a:spcBef>
                        <a:spcAft>
                          <a:spcPct val="0"/>
                        </a:spcAft>
                        <a:buClr>
                          <a:schemeClr val="accent2"/>
                        </a:buClr>
                        <a:buSzPct val="60000"/>
                        <a:buFont typeface="Wingdings" pitchFamily="2" charset="2"/>
                        <a:buNone/>
                        <a:tabLst/>
                      </a:pPr>
                      <a:r>
                        <a:rPr kumimoji="0" lang="pt-BR" sz="1800" b="0" i="0" u="none" strike="noStrike" cap="none" normalizeH="0" baseline="0" smtClean="0">
                          <a:ln>
                            <a:noFill/>
                          </a:ln>
                          <a:solidFill>
                            <a:srgbClr val="000000"/>
                          </a:solidFill>
                          <a:effectLst/>
                          <a:latin typeface="Verdana" pitchFamily="34" charset="0"/>
                          <a:cs typeface="Times New Roman" pitchFamily="18" charset="0"/>
                        </a:rPr>
                        <a:t>while a &lt; 5 do </a:t>
                      </a:r>
                      <a:endParaRPr kumimoji="0" lang="ru-RU" sz="1800" b="0" i="0" u="none" strike="noStrike" cap="none" normalizeH="0" baseline="0" smtClean="0">
                        <a:ln>
                          <a:noFill/>
                        </a:ln>
                        <a:solidFill>
                          <a:srgbClr val="000000"/>
                        </a:solidFill>
                        <a:effectLst/>
                        <a:latin typeface="Verdana" pitchFamily="34" charset="0"/>
                      </a:endParaRPr>
                    </a:p>
                    <a:p>
                      <a:pPr marL="0" marR="0" lvl="0" indent="0" algn="l" defTabSz="914400" rtl="0" eaLnBrk="0" fontAlgn="base" latinLnBrk="0" hangingPunct="0">
                        <a:lnSpc>
                          <a:spcPct val="70000"/>
                        </a:lnSpc>
                        <a:spcBef>
                          <a:spcPts val="100"/>
                        </a:spcBef>
                        <a:spcAft>
                          <a:spcPct val="0"/>
                        </a:spcAft>
                        <a:buClr>
                          <a:schemeClr val="accent2"/>
                        </a:buClr>
                        <a:buSzPct val="60000"/>
                        <a:buFont typeface="Wingdings" pitchFamily="2" charset="2"/>
                        <a:buNone/>
                        <a:tabLst/>
                      </a:pPr>
                      <a:r>
                        <a:rPr kumimoji="0" lang="pt-BR" sz="1800" b="0" i="0" u="none" strike="noStrike" cap="none" normalizeH="0" baseline="0" smtClean="0">
                          <a:ln>
                            <a:noFill/>
                          </a:ln>
                          <a:solidFill>
                            <a:srgbClr val="000000"/>
                          </a:solidFill>
                          <a:effectLst/>
                          <a:latin typeface="Verdana" pitchFamily="34" charset="0"/>
                          <a:cs typeface="Times New Roman" pitchFamily="18" charset="0"/>
                        </a:rPr>
                        <a:t>a=a+1; b=b+a;</a:t>
                      </a:r>
                      <a:r>
                        <a:rPr kumimoji="0" lang="ru-RU" sz="1800" b="0" i="0" u="none" strike="noStrike" cap="none" normalizeH="0" baseline="0" smtClean="0">
                          <a:ln>
                            <a:noFill/>
                          </a:ln>
                          <a:solidFill>
                            <a:srgbClr val="000000"/>
                          </a:solidFill>
                          <a:effectLst/>
                          <a:latin typeface="Verdana" pitchFamily="34" charset="0"/>
                        </a:rPr>
                        <a:t> </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70000"/>
                        </a:lnSpc>
                        <a:spcBef>
                          <a:spcPts val="100"/>
                        </a:spcBef>
                        <a:spcAft>
                          <a:spcPct val="0"/>
                        </a:spcAft>
                        <a:buClr>
                          <a:schemeClr val="accent2"/>
                        </a:buClr>
                        <a:buSzPct val="60000"/>
                        <a:buFont typeface="Wingdings" pitchFamily="2" charset="2"/>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while </a:t>
                      </a:r>
                      <a:r>
                        <a:rPr kumimoji="0" lang="ru-RU" sz="1800" b="0" i="0" u="none" strike="noStrike" cap="none" normalizeH="0" baseline="0" smtClean="0">
                          <a:ln>
                            <a:noFill/>
                          </a:ln>
                          <a:solidFill>
                            <a:srgbClr val="CC0000"/>
                          </a:solidFill>
                          <a:effectLst/>
                          <a:latin typeface="Arial" charset="0"/>
                          <a:cs typeface="Times New Roman" pitchFamily="18" charset="0"/>
                        </a:rPr>
                        <a:t>(</a:t>
                      </a:r>
                      <a:r>
                        <a:rPr kumimoji="0" lang="en-US" sz="1800" b="0" i="0" u="none" strike="noStrike" cap="none" normalizeH="0" baseline="0" smtClean="0">
                          <a:ln>
                            <a:noFill/>
                          </a:ln>
                          <a:solidFill>
                            <a:srgbClr val="000000"/>
                          </a:solidFill>
                          <a:effectLst/>
                          <a:latin typeface="Verdana" pitchFamily="34" charset="0"/>
                          <a:cs typeface="Times New Roman" pitchFamily="18" charset="0"/>
                        </a:rPr>
                        <a:t>a &lt; 5</a:t>
                      </a:r>
                      <a:r>
                        <a:rPr kumimoji="0" lang="ru-RU" sz="1800" b="0" i="0" u="none" strike="noStrike" cap="none" normalizeH="0" baseline="0" smtClean="0">
                          <a:ln>
                            <a:noFill/>
                          </a:ln>
                          <a:solidFill>
                            <a:srgbClr val="CC0000"/>
                          </a:solidFill>
                          <a:effectLst/>
                          <a:latin typeface="Arial" charset="0"/>
                          <a:cs typeface="Times New Roman" pitchFamily="18" charset="0"/>
                        </a:rPr>
                        <a:t>)</a:t>
                      </a:r>
                      <a:endParaRPr kumimoji="0" lang="ru-RU" sz="1800" b="0" i="0" u="none" strike="noStrike" cap="none" normalizeH="0" baseline="0" smtClean="0">
                        <a:ln>
                          <a:noFill/>
                        </a:ln>
                        <a:solidFill>
                          <a:srgbClr val="CC0000"/>
                        </a:solidFill>
                        <a:effectLst/>
                        <a:latin typeface="Arial" charset="0"/>
                      </a:endParaRPr>
                    </a:p>
                    <a:p>
                      <a:pPr marL="0" marR="0" lvl="0" indent="0" algn="l" defTabSz="914400" rtl="0" eaLnBrk="0" fontAlgn="base" latinLnBrk="0" hangingPunct="0">
                        <a:lnSpc>
                          <a:spcPct val="70000"/>
                        </a:lnSpc>
                        <a:spcBef>
                          <a:spcPts val="100"/>
                        </a:spcBef>
                        <a:spcAft>
                          <a:spcPct val="0"/>
                        </a:spcAft>
                        <a:buClr>
                          <a:schemeClr val="accent2"/>
                        </a:buClr>
                        <a:buSzPct val="60000"/>
                        <a:buFont typeface="Wingdings" pitchFamily="2" charset="2"/>
                        <a:buNone/>
                        <a:tabLst/>
                      </a:pPr>
                      <a:r>
                        <a:rPr kumimoji="0" lang="en-US" sz="1800" b="0" i="0" u="none" strike="noStrike" cap="none" normalizeH="0" baseline="0" smtClean="0">
                          <a:ln>
                            <a:noFill/>
                          </a:ln>
                          <a:solidFill>
                            <a:srgbClr val="CC0000"/>
                          </a:solidFill>
                          <a:effectLst/>
                          <a:latin typeface="Verdana" pitchFamily="34" charset="0"/>
                          <a:cs typeface="Times New Roman" pitchFamily="18" charset="0"/>
                        </a:rPr>
                        <a:t>{</a:t>
                      </a:r>
                      <a:r>
                        <a:rPr kumimoji="0" lang="en-US" sz="1800" b="0" i="0" u="none" strike="noStrike" cap="none" normalizeH="0" baseline="0" smtClean="0">
                          <a:ln>
                            <a:noFill/>
                          </a:ln>
                          <a:solidFill>
                            <a:srgbClr val="000000"/>
                          </a:solidFill>
                          <a:effectLst/>
                          <a:latin typeface="Verdana" pitchFamily="34" charset="0"/>
                          <a:cs typeface="Times New Roman" pitchFamily="18" charset="0"/>
                        </a:rPr>
                        <a:t>a=a+1; b=b+a;</a:t>
                      </a:r>
                      <a:r>
                        <a:rPr kumimoji="0" lang="en-US" sz="1800" b="0" i="0" u="none" strike="noStrike" cap="none" normalizeH="0" baseline="0" smtClean="0">
                          <a:ln>
                            <a:noFill/>
                          </a:ln>
                          <a:solidFill>
                            <a:srgbClr val="CC0000"/>
                          </a:solidFill>
                          <a:effectLst/>
                          <a:latin typeface="Verdana" pitchFamily="34" charset="0"/>
                          <a:cs typeface="Times New Roman" pitchFamily="18" charset="0"/>
                        </a:rPr>
                        <a:t>}</a:t>
                      </a:r>
                      <a:r>
                        <a:rPr kumimoji="0" lang="ru-RU" sz="1800" b="0" i="0" u="none" strike="noStrike" cap="none" normalizeH="0" baseline="0" smtClean="0">
                          <a:ln>
                            <a:noFill/>
                          </a:ln>
                          <a:solidFill>
                            <a:srgbClr val="000000"/>
                          </a:solidFill>
                          <a:effectLst/>
                          <a:latin typeface="Verdana" pitchFamily="34" charset="0"/>
                        </a:rPr>
                        <a:t> </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393700">
                <a:tc>
                  <a:txBody>
                    <a:bodyPr/>
                    <a:lstStyle/>
                    <a:p>
                      <a:pPr marL="0" marR="0" lvl="0" indent="0" algn="ctr" defTabSz="914400" rtl="0" eaLnBrk="1" fontAlgn="base" latinLnBrk="0" hangingPunct="1">
                        <a:lnSpc>
                          <a:spcPct val="70000"/>
                        </a:lnSpc>
                        <a:spcBef>
                          <a:spcPct val="20000"/>
                        </a:spcBef>
                        <a:spcAft>
                          <a:spcPct val="0"/>
                        </a:spcAft>
                        <a:buClrTx/>
                        <a:buSzTx/>
                        <a:buFontTx/>
                        <a:buNone/>
                        <a:tabLst/>
                      </a:pPr>
                      <a:r>
                        <a:rPr kumimoji="0" lang="ru-RU" sz="1800" b="0" i="0" u="none" strike="noStrike" cap="none" normalizeH="0" baseline="0" smtClean="0">
                          <a:ln>
                            <a:noFill/>
                          </a:ln>
                          <a:solidFill>
                            <a:schemeClr val="tx1"/>
                          </a:solidFill>
                          <a:effectLst/>
                          <a:latin typeface="Verdana" pitchFamily="34" charset="0"/>
                          <a:cs typeface="Arial" charset="0"/>
                        </a:rPr>
                        <a:t>5.</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70000"/>
                        </a:lnSpc>
                        <a:spcBef>
                          <a:spcPts val="100"/>
                        </a:spcBef>
                        <a:spcAft>
                          <a:spcPct val="0"/>
                        </a:spcAft>
                        <a:buClr>
                          <a:schemeClr val="accent2"/>
                        </a:buClr>
                        <a:buSzPct val="60000"/>
                        <a:buFont typeface="Wingdings" pitchFamily="2" charset="2"/>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do </a:t>
                      </a:r>
                      <a:endParaRPr kumimoji="0" lang="ru-RU" sz="1800" b="0" i="0" u="none" strike="noStrike" cap="none" normalizeH="0" baseline="0" smtClean="0">
                        <a:ln>
                          <a:noFill/>
                        </a:ln>
                        <a:solidFill>
                          <a:srgbClr val="000000"/>
                        </a:solidFill>
                        <a:effectLst/>
                        <a:latin typeface="Verdana" pitchFamily="34" charset="0"/>
                      </a:endParaRPr>
                    </a:p>
                    <a:p>
                      <a:pPr marL="0" marR="0" lvl="0" indent="0" algn="l" defTabSz="914400" rtl="0" eaLnBrk="0" fontAlgn="base" latinLnBrk="0" hangingPunct="0">
                        <a:lnSpc>
                          <a:spcPct val="70000"/>
                        </a:lnSpc>
                        <a:spcBef>
                          <a:spcPts val="100"/>
                        </a:spcBef>
                        <a:spcAft>
                          <a:spcPct val="0"/>
                        </a:spcAft>
                        <a:buClr>
                          <a:schemeClr val="accent2"/>
                        </a:buClr>
                        <a:buSzPct val="60000"/>
                        <a:buFont typeface="Wingdings" pitchFamily="2" charset="2"/>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a=a+1; b=b+a;</a:t>
                      </a:r>
                      <a:endParaRPr kumimoji="0" lang="ru-RU" sz="1800" b="0" i="0" u="none" strike="noStrike" cap="none" normalizeH="0" baseline="0" smtClean="0">
                        <a:ln>
                          <a:noFill/>
                        </a:ln>
                        <a:solidFill>
                          <a:srgbClr val="000000"/>
                        </a:solidFill>
                        <a:effectLst/>
                        <a:latin typeface="Verdana" pitchFamily="34" charset="0"/>
                      </a:endParaRPr>
                    </a:p>
                    <a:p>
                      <a:pPr marL="0" marR="0" lvl="0" indent="0" algn="l" defTabSz="914400" rtl="0" eaLnBrk="0" fontAlgn="base" latinLnBrk="0" hangingPunct="0">
                        <a:lnSpc>
                          <a:spcPct val="70000"/>
                        </a:lnSpc>
                        <a:spcBef>
                          <a:spcPts val="100"/>
                        </a:spcBef>
                        <a:spcAft>
                          <a:spcPct val="0"/>
                        </a:spcAft>
                        <a:buClr>
                          <a:schemeClr val="accent2"/>
                        </a:buClr>
                        <a:buSzPct val="60000"/>
                        <a:buFont typeface="Wingdings" pitchFamily="2" charset="2"/>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while a &lt; 5</a:t>
                      </a:r>
                      <a:r>
                        <a:rPr kumimoji="0" lang="ru-RU" sz="1800" b="0" i="0" u="none" strike="noStrike" cap="none" normalizeH="0" baseline="0" smtClean="0">
                          <a:ln>
                            <a:noFill/>
                          </a:ln>
                          <a:solidFill>
                            <a:srgbClr val="000000"/>
                          </a:solidFill>
                          <a:effectLst/>
                          <a:latin typeface="Verdana" pitchFamily="34" charset="0"/>
                        </a:rPr>
                        <a:t> </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70000"/>
                        </a:lnSpc>
                        <a:spcBef>
                          <a:spcPts val="100"/>
                        </a:spcBef>
                        <a:spcAft>
                          <a:spcPct val="0"/>
                        </a:spcAft>
                        <a:buClr>
                          <a:schemeClr val="accent2"/>
                        </a:buClr>
                        <a:buSzPct val="60000"/>
                        <a:buFont typeface="Wingdings" pitchFamily="2" charset="2"/>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do </a:t>
                      </a:r>
                      <a:endParaRPr kumimoji="0" lang="ru-RU" sz="1800" b="0" i="0" u="none" strike="noStrike" cap="none" normalizeH="0" baseline="0" smtClean="0">
                        <a:ln>
                          <a:noFill/>
                        </a:ln>
                        <a:solidFill>
                          <a:srgbClr val="000000"/>
                        </a:solidFill>
                        <a:effectLst/>
                        <a:latin typeface="Verdana" pitchFamily="34" charset="0"/>
                      </a:endParaRPr>
                    </a:p>
                    <a:p>
                      <a:pPr marL="0" marR="0" lvl="0" indent="0" algn="l" defTabSz="914400" rtl="0" eaLnBrk="0" fontAlgn="base" latinLnBrk="0" hangingPunct="0">
                        <a:lnSpc>
                          <a:spcPct val="70000"/>
                        </a:lnSpc>
                        <a:spcBef>
                          <a:spcPts val="100"/>
                        </a:spcBef>
                        <a:spcAft>
                          <a:spcPct val="0"/>
                        </a:spcAft>
                        <a:buClr>
                          <a:schemeClr val="accent2"/>
                        </a:buClr>
                        <a:buSzPct val="60000"/>
                        <a:buFont typeface="Wingdings" pitchFamily="2" charset="2"/>
                        <a:buNone/>
                        <a:tabLst/>
                      </a:pPr>
                      <a:r>
                        <a:rPr kumimoji="0" lang="en-US" sz="1800" b="0" i="0" u="none" strike="noStrike" cap="none" normalizeH="0" baseline="0" smtClean="0">
                          <a:ln>
                            <a:noFill/>
                          </a:ln>
                          <a:solidFill>
                            <a:srgbClr val="CC0000"/>
                          </a:solidFill>
                          <a:effectLst/>
                          <a:latin typeface="Verdana" pitchFamily="34" charset="0"/>
                          <a:cs typeface="Times New Roman" pitchFamily="18" charset="0"/>
                        </a:rPr>
                        <a:t>{</a:t>
                      </a:r>
                      <a:r>
                        <a:rPr kumimoji="0" lang="en-US" sz="1800" b="0" i="0" u="none" strike="noStrike" cap="none" normalizeH="0" baseline="0" smtClean="0">
                          <a:ln>
                            <a:noFill/>
                          </a:ln>
                          <a:solidFill>
                            <a:srgbClr val="000000"/>
                          </a:solidFill>
                          <a:effectLst/>
                          <a:latin typeface="Verdana" pitchFamily="34" charset="0"/>
                          <a:cs typeface="Times New Roman" pitchFamily="18" charset="0"/>
                        </a:rPr>
                        <a:t>a=a+1; b=b+a;</a:t>
                      </a:r>
                      <a:r>
                        <a:rPr kumimoji="0" lang="en-US" sz="1800" b="0" i="0" u="none" strike="noStrike" cap="none" normalizeH="0" baseline="0" smtClean="0">
                          <a:ln>
                            <a:noFill/>
                          </a:ln>
                          <a:solidFill>
                            <a:srgbClr val="CC0000"/>
                          </a:solidFill>
                          <a:effectLst/>
                          <a:latin typeface="Verdana" pitchFamily="34" charset="0"/>
                          <a:cs typeface="Times New Roman" pitchFamily="18" charset="0"/>
                        </a:rPr>
                        <a:t>}</a:t>
                      </a:r>
                      <a:r>
                        <a:rPr kumimoji="0" lang="en-US" sz="1800" b="0" i="0" u="none" strike="noStrike" cap="none" normalizeH="0" baseline="0" smtClean="0">
                          <a:ln>
                            <a:noFill/>
                          </a:ln>
                          <a:solidFill>
                            <a:srgbClr val="000000"/>
                          </a:solidFill>
                          <a:effectLst/>
                          <a:latin typeface="Verdana" pitchFamily="34" charset="0"/>
                          <a:cs typeface="Times New Roman" pitchFamily="18" charset="0"/>
                        </a:rPr>
                        <a:t> </a:t>
                      </a:r>
                      <a:endParaRPr kumimoji="0" lang="ru-RU" sz="1800" b="0" i="0" u="none" strike="noStrike" cap="none" normalizeH="0" baseline="0" smtClean="0">
                        <a:ln>
                          <a:noFill/>
                        </a:ln>
                        <a:solidFill>
                          <a:srgbClr val="000000"/>
                        </a:solidFill>
                        <a:effectLst/>
                        <a:latin typeface="Verdana" pitchFamily="34" charset="0"/>
                      </a:endParaRPr>
                    </a:p>
                    <a:p>
                      <a:pPr marL="0" marR="0" lvl="0" indent="0" algn="l" defTabSz="914400" rtl="0" eaLnBrk="0" fontAlgn="base" latinLnBrk="0" hangingPunct="0">
                        <a:lnSpc>
                          <a:spcPct val="70000"/>
                        </a:lnSpc>
                        <a:spcBef>
                          <a:spcPts val="100"/>
                        </a:spcBef>
                        <a:spcAft>
                          <a:spcPct val="0"/>
                        </a:spcAft>
                        <a:buClr>
                          <a:schemeClr val="accent2"/>
                        </a:buClr>
                        <a:buSzPct val="60000"/>
                        <a:buFont typeface="Wingdings" pitchFamily="2" charset="2"/>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while </a:t>
                      </a:r>
                      <a:r>
                        <a:rPr kumimoji="0" lang="ru-RU" sz="1800" b="0" i="0" u="none" strike="noStrike" cap="none" normalizeH="0" baseline="0" smtClean="0">
                          <a:ln>
                            <a:noFill/>
                          </a:ln>
                          <a:solidFill>
                            <a:srgbClr val="CC0000"/>
                          </a:solidFill>
                          <a:effectLst/>
                          <a:latin typeface="Arial" charset="0"/>
                          <a:cs typeface="Times New Roman" pitchFamily="18" charset="0"/>
                        </a:rPr>
                        <a:t>(</a:t>
                      </a:r>
                      <a:r>
                        <a:rPr kumimoji="0" lang="en-US" sz="1800" b="0" i="0" u="none" strike="noStrike" cap="none" normalizeH="0" baseline="0" smtClean="0">
                          <a:ln>
                            <a:noFill/>
                          </a:ln>
                          <a:solidFill>
                            <a:srgbClr val="000000"/>
                          </a:solidFill>
                          <a:effectLst/>
                          <a:latin typeface="Verdana" pitchFamily="34" charset="0"/>
                          <a:cs typeface="Times New Roman" pitchFamily="18" charset="0"/>
                        </a:rPr>
                        <a:t>a &lt; 5</a:t>
                      </a:r>
                      <a:r>
                        <a:rPr kumimoji="0" lang="ru-RU" sz="1800" b="0" i="0" u="none" strike="noStrike" cap="none" normalizeH="0" baseline="0" smtClean="0">
                          <a:ln>
                            <a:noFill/>
                          </a:ln>
                          <a:solidFill>
                            <a:srgbClr val="CC0000"/>
                          </a:solidFill>
                          <a:effectLst/>
                          <a:latin typeface="Arial" charset="0"/>
                          <a:cs typeface="Times New Roman" pitchFamily="18" charset="0"/>
                        </a:rPr>
                        <a:t>)</a:t>
                      </a:r>
                      <a:r>
                        <a:rPr kumimoji="0" lang="en-US" sz="1800" b="0" i="0" u="none" strike="noStrike" cap="none" normalizeH="0" baseline="0" smtClean="0">
                          <a:ln>
                            <a:noFill/>
                          </a:ln>
                          <a:solidFill>
                            <a:srgbClr val="CC0000"/>
                          </a:solidFill>
                          <a:effectLst/>
                          <a:latin typeface="Verdana" pitchFamily="34" charset="0"/>
                          <a:cs typeface="Times New Roman" pitchFamily="18" charset="0"/>
                        </a:rPr>
                        <a:t>;</a:t>
                      </a:r>
                      <a:r>
                        <a:rPr kumimoji="0" lang="ru-RU" sz="1800" b="0" i="0" u="none" strike="noStrike" cap="none" normalizeH="0" baseline="0" smtClean="0">
                          <a:ln>
                            <a:noFill/>
                          </a:ln>
                          <a:solidFill>
                            <a:srgbClr val="000000"/>
                          </a:solidFill>
                          <a:effectLst/>
                          <a:latin typeface="Verdana" pitchFamily="34" charset="0"/>
                        </a:rPr>
                        <a:t> </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3286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800" b="0" i="0" u="none" strike="noStrike" cap="none" normalizeH="0" baseline="0" smtClean="0">
                          <a:ln>
                            <a:noFill/>
                          </a:ln>
                          <a:solidFill>
                            <a:schemeClr val="tx1"/>
                          </a:solidFill>
                          <a:effectLst/>
                          <a:latin typeface="Verdana" pitchFamily="34" charset="0"/>
                          <a:cs typeface="Arial" charset="0"/>
                        </a:rPr>
                        <a:t>6.</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70000"/>
                        </a:lnSpc>
                        <a:spcBef>
                          <a:spcPts val="100"/>
                        </a:spcBef>
                        <a:spcAft>
                          <a:spcPct val="0"/>
                        </a:spcAft>
                        <a:buClr>
                          <a:schemeClr val="accent2"/>
                        </a:buClr>
                        <a:buSzPct val="60000"/>
                        <a:buFont typeface="Wingdings" pitchFamily="2" charset="2"/>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f</a:t>
                      </a:r>
                      <a:r>
                        <a:rPr kumimoji="0" lang="ru-RU" sz="1800" b="0" i="0" u="none" strike="noStrike" cap="none" normalizeH="0" baseline="0" smtClean="0">
                          <a:ln>
                            <a:noFill/>
                          </a:ln>
                          <a:solidFill>
                            <a:srgbClr val="000000"/>
                          </a:solidFill>
                          <a:effectLst/>
                          <a:latin typeface="Verdana" pitchFamily="34" charset="0"/>
                          <a:cs typeface="Times New Roman" pitchFamily="18" charset="0"/>
                        </a:rPr>
                        <a:t>or</a:t>
                      </a:r>
                      <a:r>
                        <a:rPr kumimoji="0" lang="en-US" sz="1800" b="0" i="0" u="none" strike="noStrike" cap="none" normalizeH="0" baseline="0" smtClean="0">
                          <a:ln>
                            <a:noFill/>
                          </a:ln>
                          <a:solidFill>
                            <a:srgbClr val="000000"/>
                          </a:solidFill>
                          <a:effectLst/>
                          <a:latin typeface="Verdana" pitchFamily="34" charset="0"/>
                          <a:cs typeface="Times New Roman" pitchFamily="18" charset="0"/>
                        </a:rPr>
                        <a:t> </a:t>
                      </a:r>
                      <a:r>
                        <a:rPr kumimoji="0" lang="ru-RU" sz="1800" b="0" i="0" u="none" strike="noStrike" cap="none" normalizeH="0" baseline="0" smtClean="0">
                          <a:ln>
                            <a:noFill/>
                          </a:ln>
                          <a:solidFill>
                            <a:srgbClr val="000000"/>
                          </a:solidFill>
                          <a:effectLst/>
                          <a:latin typeface="Verdana" pitchFamily="34" charset="0"/>
                          <a:cs typeface="Times New Roman" pitchFamily="18" charset="0"/>
                        </a:rPr>
                        <a:t>int (i=1;</a:t>
                      </a:r>
                      <a:r>
                        <a:rPr kumimoji="0" lang="en-US" sz="1800" b="0" i="0" u="none" strike="noStrike" cap="none" normalizeH="0" baseline="0" smtClean="0">
                          <a:ln>
                            <a:noFill/>
                          </a:ln>
                          <a:solidFill>
                            <a:srgbClr val="000000"/>
                          </a:solidFill>
                          <a:effectLst/>
                          <a:latin typeface="Verdana" pitchFamily="34" charset="0"/>
                          <a:cs typeface="Times New Roman" pitchFamily="18" charset="0"/>
                        </a:rPr>
                        <a:t> </a:t>
                      </a:r>
                      <a:r>
                        <a:rPr kumimoji="0" lang="ru-RU" sz="1800" b="0" i="0" u="none" strike="noStrike" cap="none" normalizeH="0" baseline="0" smtClean="0">
                          <a:ln>
                            <a:noFill/>
                          </a:ln>
                          <a:solidFill>
                            <a:srgbClr val="000000"/>
                          </a:solidFill>
                          <a:effectLst/>
                          <a:latin typeface="Verdana" pitchFamily="34" charset="0"/>
                          <a:cs typeface="Times New Roman" pitchFamily="18" charset="0"/>
                        </a:rPr>
                        <a:t>i</a:t>
                      </a:r>
                      <a:r>
                        <a:rPr kumimoji="0" lang="en-US" sz="1800" b="0" i="0" u="none" strike="noStrike" cap="none" normalizeH="0" baseline="0" smtClean="0">
                          <a:ln>
                            <a:noFill/>
                          </a:ln>
                          <a:solidFill>
                            <a:srgbClr val="000000"/>
                          </a:solidFill>
                          <a:effectLst/>
                          <a:latin typeface="Verdana" pitchFamily="34" charset="0"/>
                          <a:cs typeface="Times New Roman" pitchFamily="18" charset="0"/>
                        </a:rPr>
                        <a:t>&gt;</a:t>
                      </a:r>
                      <a:r>
                        <a:rPr kumimoji="0" lang="ru-RU" sz="1800" b="0" i="0" u="none" strike="noStrike" cap="none" normalizeH="0" baseline="0" smtClean="0">
                          <a:ln>
                            <a:noFill/>
                          </a:ln>
                          <a:solidFill>
                            <a:srgbClr val="000000"/>
                          </a:solidFill>
                          <a:effectLst/>
                          <a:latin typeface="Verdana" pitchFamily="34" charset="0"/>
                          <a:cs typeface="Times New Roman" pitchFamily="18" charset="0"/>
                        </a:rPr>
                        <a:t>=</a:t>
                      </a:r>
                      <a:r>
                        <a:rPr kumimoji="0" lang="en-US" sz="1800" b="0" i="0" u="none" strike="noStrike" cap="none" normalizeH="0" baseline="0" smtClean="0">
                          <a:ln>
                            <a:noFill/>
                          </a:ln>
                          <a:solidFill>
                            <a:srgbClr val="000000"/>
                          </a:solidFill>
                          <a:effectLst/>
                          <a:latin typeface="Verdana" pitchFamily="34" charset="0"/>
                          <a:cs typeface="Times New Roman" pitchFamily="18" charset="0"/>
                        </a:rPr>
                        <a:t>n</a:t>
                      </a:r>
                      <a:r>
                        <a:rPr kumimoji="0" lang="ru-RU" sz="1800" b="0" i="0" u="none" strike="noStrike" cap="none" normalizeH="0" baseline="0" smtClean="0">
                          <a:ln>
                            <a:noFill/>
                          </a:ln>
                          <a:solidFill>
                            <a:srgbClr val="000000"/>
                          </a:solidFill>
                          <a:effectLst/>
                          <a:latin typeface="Verdana" pitchFamily="34" charset="0"/>
                          <a:cs typeface="Times New Roman" pitchFamily="18" charset="0"/>
                        </a:rPr>
                        <a:t>;</a:t>
                      </a:r>
                      <a:r>
                        <a:rPr kumimoji="0" lang="en-US" sz="1800" b="0" i="0" u="none" strike="noStrike" cap="none" normalizeH="0" baseline="0" smtClean="0">
                          <a:ln>
                            <a:noFill/>
                          </a:ln>
                          <a:solidFill>
                            <a:srgbClr val="000000"/>
                          </a:solidFill>
                          <a:effectLst/>
                          <a:latin typeface="Verdana" pitchFamily="34" charset="0"/>
                          <a:cs typeface="Times New Roman" pitchFamily="18" charset="0"/>
                        </a:rPr>
                        <a:t> </a:t>
                      </a:r>
                      <a:r>
                        <a:rPr kumimoji="0" lang="ru-RU" sz="1800" b="0" i="0" u="none" strike="noStrike" cap="none" normalizeH="0" baseline="0" smtClean="0">
                          <a:ln>
                            <a:noFill/>
                          </a:ln>
                          <a:solidFill>
                            <a:srgbClr val="000000"/>
                          </a:solidFill>
                          <a:effectLst/>
                          <a:latin typeface="Verdana" pitchFamily="34" charset="0"/>
                          <a:cs typeface="Times New Roman" pitchFamily="18" charset="0"/>
                        </a:rPr>
                        <a:t>i-+)</a:t>
                      </a:r>
                      <a:r>
                        <a:rPr kumimoji="0" lang="ru-RU" sz="1800" b="0" i="0" u="none" strike="noStrike" cap="none" normalizeH="0" baseline="0" smtClean="0">
                          <a:ln>
                            <a:noFill/>
                          </a:ln>
                          <a:solidFill>
                            <a:srgbClr val="000000"/>
                          </a:solidFill>
                          <a:effectLst/>
                          <a:latin typeface="Verdana" pitchFamily="34" charset="0"/>
                        </a:rPr>
                        <a:t> </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70000"/>
                        </a:lnSpc>
                        <a:spcBef>
                          <a:spcPts val="100"/>
                        </a:spcBef>
                        <a:spcAft>
                          <a:spcPct val="0"/>
                        </a:spcAft>
                        <a:buClr>
                          <a:schemeClr val="accent2"/>
                        </a:buClr>
                        <a:buSzPct val="60000"/>
                        <a:buFont typeface="Wingdings" pitchFamily="2" charset="2"/>
                        <a:buNone/>
                        <a:tabLst/>
                      </a:pPr>
                      <a:r>
                        <a:rPr kumimoji="0" lang="en-US" sz="1800" b="0" i="0" u="none" strike="noStrike" cap="none" normalizeH="0" baseline="0" smtClean="0">
                          <a:ln>
                            <a:noFill/>
                          </a:ln>
                          <a:solidFill>
                            <a:srgbClr val="000000"/>
                          </a:solidFill>
                          <a:effectLst/>
                          <a:latin typeface="Verdana" pitchFamily="34" charset="0"/>
                          <a:cs typeface="Times New Roman" pitchFamily="18" charset="0"/>
                        </a:rPr>
                        <a:t>f</a:t>
                      </a:r>
                      <a:r>
                        <a:rPr kumimoji="0" lang="ru-RU" sz="1800" b="0" i="0" u="none" strike="noStrike" cap="none" normalizeH="0" baseline="0" smtClean="0">
                          <a:ln>
                            <a:noFill/>
                          </a:ln>
                          <a:solidFill>
                            <a:srgbClr val="000000"/>
                          </a:solidFill>
                          <a:effectLst/>
                          <a:latin typeface="Verdana" pitchFamily="34" charset="0"/>
                          <a:cs typeface="Times New Roman" pitchFamily="18" charset="0"/>
                        </a:rPr>
                        <a:t>or</a:t>
                      </a:r>
                      <a:r>
                        <a:rPr kumimoji="0" lang="en-US" sz="1800" b="0" i="0" u="none" strike="noStrike" cap="none" normalizeH="0" baseline="0" smtClean="0">
                          <a:ln>
                            <a:noFill/>
                          </a:ln>
                          <a:solidFill>
                            <a:srgbClr val="000000"/>
                          </a:solidFill>
                          <a:effectLst/>
                          <a:latin typeface="Verdana" pitchFamily="34" charset="0"/>
                          <a:cs typeface="Times New Roman" pitchFamily="18" charset="0"/>
                        </a:rPr>
                        <a:t> </a:t>
                      </a:r>
                      <a:r>
                        <a:rPr kumimoji="0" lang="ru-RU" sz="1800" b="0" i="0" u="none" strike="noStrike" cap="none" normalizeH="0" baseline="0" smtClean="0">
                          <a:ln>
                            <a:noFill/>
                          </a:ln>
                          <a:solidFill>
                            <a:srgbClr val="000000"/>
                          </a:solidFill>
                          <a:effectLst/>
                          <a:latin typeface="Verdana" pitchFamily="34" charset="0"/>
                          <a:cs typeface="Times New Roman" pitchFamily="18" charset="0"/>
                        </a:rPr>
                        <a:t>(</a:t>
                      </a:r>
                      <a:r>
                        <a:rPr kumimoji="0" lang="en-US" sz="1800" b="0" i="0" u="none" strike="noStrike" cap="none" normalizeH="0" baseline="0" smtClean="0">
                          <a:ln>
                            <a:noFill/>
                          </a:ln>
                          <a:solidFill>
                            <a:srgbClr val="CC0000"/>
                          </a:solidFill>
                          <a:effectLst/>
                          <a:latin typeface="Verdana" pitchFamily="34" charset="0"/>
                          <a:cs typeface="Times New Roman" pitchFamily="18" charset="0"/>
                        </a:rPr>
                        <a:t>int</a:t>
                      </a:r>
                      <a:r>
                        <a:rPr kumimoji="0" lang="ru-RU" sz="1800" b="0" i="0" u="none" strike="noStrike" cap="none" normalizeH="0" baseline="0" smtClean="0">
                          <a:ln>
                            <a:noFill/>
                          </a:ln>
                          <a:solidFill>
                            <a:srgbClr val="000000"/>
                          </a:solidFill>
                          <a:effectLst/>
                          <a:latin typeface="Verdana" pitchFamily="34" charset="0"/>
                          <a:cs typeface="Times New Roman" pitchFamily="18" charset="0"/>
                        </a:rPr>
                        <a:t> i=1;</a:t>
                      </a:r>
                      <a:r>
                        <a:rPr kumimoji="0" lang="en-US" sz="1800" b="0" i="0" u="none" strike="noStrike" cap="none" normalizeH="0" baseline="0" smtClean="0">
                          <a:ln>
                            <a:noFill/>
                          </a:ln>
                          <a:solidFill>
                            <a:srgbClr val="000000"/>
                          </a:solidFill>
                          <a:effectLst/>
                          <a:latin typeface="Verdana" pitchFamily="34" charset="0"/>
                          <a:cs typeface="Times New Roman" pitchFamily="18" charset="0"/>
                        </a:rPr>
                        <a:t> </a:t>
                      </a:r>
                      <a:r>
                        <a:rPr kumimoji="0" lang="ru-RU" sz="1800" b="0" i="0" u="none" strike="noStrike" cap="none" normalizeH="0" baseline="0" smtClean="0">
                          <a:ln>
                            <a:noFill/>
                          </a:ln>
                          <a:solidFill>
                            <a:srgbClr val="000000"/>
                          </a:solidFill>
                          <a:effectLst/>
                          <a:latin typeface="Verdana" pitchFamily="34" charset="0"/>
                          <a:cs typeface="Times New Roman" pitchFamily="18" charset="0"/>
                        </a:rPr>
                        <a:t>i</a:t>
                      </a:r>
                      <a:r>
                        <a:rPr kumimoji="0" lang="en-US" sz="1800" b="0" i="0" u="none" strike="noStrike" cap="none" normalizeH="0" baseline="0" smtClean="0">
                          <a:ln>
                            <a:noFill/>
                          </a:ln>
                          <a:solidFill>
                            <a:srgbClr val="000000"/>
                          </a:solidFill>
                          <a:effectLst/>
                          <a:latin typeface="Verdana" pitchFamily="34" charset="0"/>
                          <a:cs typeface="Times New Roman" pitchFamily="18" charset="0"/>
                        </a:rPr>
                        <a:t>&gt;</a:t>
                      </a:r>
                      <a:r>
                        <a:rPr kumimoji="0" lang="ru-RU" sz="1800" b="0" i="0" u="none" strike="noStrike" cap="none" normalizeH="0" baseline="0" smtClean="0">
                          <a:ln>
                            <a:noFill/>
                          </a:ln>
                          <a:solidFill>
                            <a:srgbClr val="000000"/>
                          </a:solidFill>
                          <a:effectLst/>
                          <a:latin typeface="Verdana" pitchFamily="34" charset="0"/>
                          <a:cs typeface="Times New Roman" pitchFamily="18" charset="0"/>
                        </a:rPr>
                        <a:t>=</a:t>
                      </a:r>
                      <a:r>
                        <a:rPr kumimoji="0" lang="en-US" sz="1800" b="0" i="0" u="none" strike="noStrike" cap="none" normalizeH="0" baseline="0" smtClean="0">
                          <a:ln>
                            <a:noFill/>
                          </a:ln>
                          <a:solidFill>
                            <a:srgbClr val="000000"/>
                          </a:solidFill>
                          <a:effectLst/>
                          <a:latin typeface="Verdana" pitchFamily="34" charset="0"/>
                          <a:cs typeface="Times New Roman" pitchFamily="18" charset="0"/>
                        </a:rPr>
                        <a:t>n</a:t>
                      </a:r>
                      <a:r>
                        <a:rPr kumimoji="0" lang="ru-RU" sz="1800" b="0" i="0" u="none" strike="noStrike" cap="none" normalizeH="0" baseline="0" smtClean="0">
                          <a:ln>
                            <a:noFill/>
                          </a:ln>
                          <a:solidFill>
                            <a:srgbClr val="000000"/>
                          </a:solidFill>
                          <a:effectLst/>
                          <a:latin typeface="Verdana" pitchFamily="34" charset="0"/>
                          <a:cs typeface="Times New Roman" pitchFamily="18" charset="0"/>
                        </a:rPr>
                        <a:t>;</a:t>
                      </a:r>
                      <a:r>
                        <a:rPr kumimoji="0" lang="en-US" sz="1800" b="0" i="0" u="none" strike="noStrike" cap="none" normalizeH="0" baseline="0" smtClean="0">
                          <a:ln>
                            <a:noFill/>
                          </a:ln>
                          <a:solidFill>
                            <a:srgbClr val="000000"/>
                          </a:solidFill>
                          <a:effectLst/>
                          <a:latin typeface="Verdana" pitchFamily="34" charset="0"/>
                          <a:cs typeface="Times New Roman" pitchFamily="18" charset="0"/>
                        </a:rPr>
                        <a:t> </a:t>
                      </a:r>
                      <a:r>
                        <a:rPr kumimoji="0" lang="ru-RU" sz="1800" b="0" i="0" u="none" strike="noStrike" cap="none" normalizeH="0" baseline="0" smtClean="0">
                          <a:ln>
                            <a:noFill/>
                          </a:ln>
                          <a:solidFill>
                            <a:srgbClr val="000000"/>
                          </a:solidFill>
                          <a:effectLst/>
                          <a:latin typeface="Verdana" pitchFamily="34" charset="0"/>
                          <a:cs typeface="Times New Roman" pitchFamily="18" charset="0"/>
                        </a:rPr>
                        <a:t>i</a:t>
                      </a:r>
                      <a:r>
                        <a:rPr kumimoji="0" lang="ru-RU" sz="1800" b="0" i="0" u="none" strike="noStrike" cap="none" normalizeH="0" baseline="0" smtClean="0">
                          <a:ln>
                            <a:noFill/>
                          </a:ln>
                          <a:solidFill>
                            <a:srgbClr val="CC0000"/>
                          </a:solidFill>
                          <a:effectLst/>
                          <a:latin typeface="Verdana" pitchFamily="34" charset="0"/>
                          <a:cs typeface="Times New Roman" pitchFamily="18" charset="0"/>
                        </a:rPr>
                        <a:t>++</a:t>
                      </a:r>
                      <a:r>
                        <a:rPr kumimoji="0" lang="ru-RU" sz="1800" b="0" i="0" u="none" strike="noStrike" cap="none" normalizeH="0" baseline="0" smtClean="0">
                          <a:ln>
                            <a:noFill/>
                          </a:ln>
                          <a:solidFill>
                            <a:srgbClr val="000000"/>
                          </a:solidFill>
                          <a:effectLst/>
                          <a:latin typeface="Verdana" pitchFamily="34" charset="0"/>
                          <a:cs typeface="Times New Roman" pitchFamily="18" charset="0"/>
                        </a:rPr>
                        <a:t>)</a:t>
                      </a:r>
                      <a:r>
                        <a:rPr kumimoji="0" lang="ru-RU" sz="1800" b="0" i="0" u="none" strike="noStrike" cap="none" normalizeH="0" baseline="0" smtClean="0">
                          <a:ln>
                            <a:noFill/>
                          </a:ln>
                          <a:solidFill>
                            <a:srgbClr val="000000"/>
                          </a:solidFill>
                          <a:effectLst/>
                          <a:latin typeface="Verdana" pitchFamily="34" charset="0"/>
                        </a:rPr>
                        <a:t> </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3937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800" b="0" i="0" u="none" strike="noStrike" cap="none" normalizeH="0" baseline="0" smtClean="0">
                          <a:ln>
                            <a:noFill/>
                          </a:ln>
                          <a:solidFill>
                            <a:schemeClr val="tx1"/>
                          </a:solidFill>
                          <a:effectLst/>
                          <a:latin typeface="Verdana" pitchFamily="34" charset="0"/>
                          <a:cs typeface="Arial" charset="0"/>
                        </a:rPr>
                        <a:t>7.</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70000"/>
                        </a:lnSpc>
                        <a:spcBef>
                          <a:spcPts val="100"/>
                        </a:spcBef>
                        <a:spcAft>
                          <a:spcPct val="0"/>
                        </a:spcAft>
                        <a:buClr>
                          <a:schemeClr val="accent2"/>
                        </a:buClr>
                        <a:buSzPct val="60000"/>
                        <a:buFont typeface="Wingdings" pitchFamily="2" charset="2"/>
                        <a:buNone/>
                        <a:tabLst/>
                      </a:pPr>
                      <a:r>
                        <a:rPr kumimoji="0" lang="en-US" sz="1800" b="0" i="0" u="none" strike="noStrike" cap="none" normalizeH="0" baseline="0" smtClean="0">
                          <a:ln>
                            <a:noFill/>
                          </a:ln>
                          <a:solidFill>
                            <a:schemeClr val="tx1"/>
                          </a:solidFill>
                          <a:effectLst/>
                          <a:latin typeface="Verdana" pitchFamily="34" charset="0"/>
                        </a:rPr>
                        <a:t>while {c &lt;k}</a:t>
                      </a:r>
                    </a:p>
                    <a:p>
                      <a:pPr marL="0" marR="0" lvl="0" indent="0" algn="l" defTabSz="914400" rtl="0" eaLnBrk="0" fontAlgn="base" latinLnBrk="0" hangingPunct="0">
                        <a:lnSpc>
                          <a:spcPct val="70000"/>
                        </a:lnSpc>
                        <a:spcBef>
                          <a:spcPts val="100"/>
                        </a:spcBef>
                        <a:spcAft>
                          <a:spcPct val="0"/>
                        </a:spcAft>
                        <a:buClr>
                          <a:schemeClr val="accent2"/>
                        </a:buClr>
                        <a:buSzPct val="60000"/>
                        <a:buFont typeface="Wingdings" pitchFamily="2" charset="2"/>
                        <a:buNone/>
                        <a:tabLst/>
                      </a:pPr>
                      <a:r>
                        <a:rPr kumimoji="0" lang="en-US" sz="1800" b="0" i="0" u="none" strike="noStrike" cap="none" normalizeH="0" baseline="0" smtClean="0">
                          <a:ln>
                            <a:noFill/>
                          </a:ln>
                          <a:solidFill>
                            <a:schemeClr val="tx1"/>
                          </a:solidFill>
                          <a:effectLst/>
                          <a:latin typeface="Verdana" pitchFamily="34" charset="0"/>
                        </a:rPr>
                        <a:t>{ s=s+c; c++</a:t>
                      </a:r>
                      <a:r>
                        <a:rPr kumimoji="0" lang="ru-RU" sz="1800" b="0" i="0" u="none" strike="noStrike" cap="none" normalizeH="0" baseline="0" smtClean="0">
                          <a:ln>
                            <a:noFill/>
                          </a:ln>
                          <a:solidFill>
                            <a:schemeClr val="tx1"/>
                          </a:solidFill>
                          <a:effectLst/>
                          <a:latin typeface="Verdana" pitchFamily="34" charset="0"/>
                        </a:rPr>
                        <a:t> </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70000"/>
                        </a:lnSpc>
                        <a:spcBef>
                          <a:spcPts val="100"/>
                        </a:spcBef>
                        <a:spcAft>
                          <a:spcPct val="0"/>
                        </a:spcAft>
                        <a:buClr>
                          <a:schemeClr val="accent2"/>
                        </a:buClr>
                        <a:buSzPct val="60000"/>
                        <a:buFont typeface="Wingdings" pitchFamily="2" charset="2"/>
                        <a:buNone/>
                        <a:tabLst/>
                      </a:pPr>
                      <a:r>
                        <a:rPr kumimoji="0" lang="en-US" sz="1800" b="0" i="0" u="none" strike="noStrike" cap="none" normalizeH="0" baseline="0" smtClean="0">
                          <a:ln>
                            <a:noFill/>
                          </a:ln>
                          <a:solidFill>
                            <a:schemeClr val="tx1"/>
                          </a:solidFill>
                          <a:effectLst/>
                          <a:latin typeface="Verdana" pitchFamily="34" charset="0"/>
                        </a:rPr>
                        <a:t>while </a:t>
                      </a:r>
                      <a:r>
                        <a:rPr kumimoji="0" lang="en-US" sz="1800" b="0" i="0" u="none" strike="noStrike" cap="none" normalizeH="0" baseline="0" smtClean="0">
                          <a:ln>
                            <a:noFill/>
                          </a:ln>
                          <a:solidFill>
                            <a:srgbClr val="CC0000"/>
                          </a:solidFill>
                          <a:effectLst/>
                          <a:latin typeface="Verdana" pitchFamily="34" charset="0"/>
                        </a:rPr>
                        <a:t>(</a:t>
                      </a:r>
                      <a:r>
                        <a:rPr kumimoji="0" lang="en-US" sz="1800" b="0" i="0" u="none" strike="noStrike" cap="none" normalizeH="0" baseline="0" smtClean="0">
                          <a:ln>
                            <a:noFill/>
                          </a:ln>
                          <a:solidFill>
                            <a:schemeClr val="tx1"/>
                          </a:solidFill>
                          <a:effectLst/>
                          <a:latin typeface="Verdana" pitchFamily="34" charset="0"/>
                        </a:rPr>
                        <a:t>c &lt;k</a:t>
                      </a:r>
                      <a:r>
                        <a:rPr kumimoji="0" lang="en-US" sz="1800" b="0" i="0" u="none" strike="noStrike" cap="none" normalizeH="0" baseline="0" smtClean="0">
                          <a:ln>
                            <a:noFill/>
                          </a:ln>
                          <a:solidFill>
                            <a:srgbClr val="CC0000"/>
                          </a:solidFill>
                          <a:effectLst/>
                          <a:latin typeface="Verdana" pitchFamily="34" charset="0"/>
                        </a:rPr>
                        <a:t>)</a:t>
                      </a:r>
                    </a:p>
                    <a:p>
                      <a:pPr marL="0" marR="0" lvl="0" indent="0" algn="l" defTabSz="914400" rtl="0" eaLnBrk="0" fontAlgn="base" latinLnBrk="0" hangingPunct="0">
                        <a:lnSpc>
                          <a:spcPct val="70000"/>
                        </a:lnSpc>
                        <a:spcBef>
                          <a:spcPts val="100"/>
                        </a:spcBef>
                        <a:spcAft>
                          <a:spcPct val="0"/>
                        </a:spcAft>
                        <a:buClr>
                          <a:schemeClr val="accent2"/>
                        </a:buClr>
                        <a:buSzPct val="60000"/>
                        <a:buFont typeface="Wingdings" pitchFamily="2" charset="2"/>
                        <a:buNone/>
                        <a:tabLst/>
                      </a:pPr>
                      <a:r>
                        <a:rPr kumimoji="0" lang="en-US" sz="1800" b="0" i="0" u="none" strike="noStrike" cap="none" normalizeH="0" baseline="0" smtClean="0">
                          <a:ln>
                            <a:noFill/>
                          </a:ln>
                          <a:solidFill>
                            <a:schemeClr val="tx1"/>
                          </a:solidFill>
                          <a:effectLst/>
                          <a:latin typeface="Verdana" pitchFamily="34" charset="0"/>
                        </a:rPr>
                        <a:t>{ s=s+c; c++;</a:t>
                      </a:r>
                      <a:r>
                        <a:rPr kumimoji="0" lang="en-US" sz="1800" b="0" i="0" u="none" strike="noStrike" cap="none" normalizeH="0" baseline="0" smtClean="0">
                          <a:ln>
                            <a:noFill/>
                          </a:ln>
                          <a:solidFill>
                            <a:srgbClr val="CC0000"/>
                          </a:solidFill>
                          <a:effectLst/>
                          <a:latin typeface="Verdana" pitchFamily="34" charset="0"/>
                        </a:rPr>
                        <a:t>}</a:t>
                      </a:r>
                      <a:r>
                        <a:rPr kumimoji="0" lang="ru-RU" sz="1800" b="0" i="0" u="none" strike="noStrike" cap="none" normalizeH="0" baseline="0" smtClean="0">
                          <a:ln>
                            <a:noFill/>
                          </a:ln>
                          <a:solidFill>
                            <a:schemeClr val="tx1"/>
                          </a:solidFill>
                          <a:effectLst/>
                          <a:latin typeface="Verdana" pitchFamily="34" charset="0"/>
                        </a:rPr>
                        <a:t> </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3921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800" b="0" i="0" u="none" strike="noStrike" cap="none" normalizeH="0" baseline="0" smtClean="0">
                          <a:ln>
                            <a:noFill/>
                          </a:ln>
                          <a:solidFill>
                            <a:schemeClr val="tx1"/>
                          </a:solidFill>
                          <a:effectLst/>
                          <a:latin typeface="Verdana" pitchFamily="34" charset="0"/>
                          <a:cs typeface="Arial" charset="0"/>
                        </a:rPr>
                        <a:t>8.</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Verdana" pitchFamily="34" charset="0"/>
                          <a:cs typeface="Arial" charset="0"/>
                        </a:rPr>
                        <a:t>if a&lt;&gt;b a=a+b,b=b+3</a:t>
                      </a:r>
                      <a:endParaRPr kumimoji="0" lang="ru-RU" sz="18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Verdana" pitchFamily="34" charset="0"/>
                          <a:cs typeface="Arial" charset="0"/>
                        </a:rPr>
                        <a:t>if </a:t>
                      </a:r>
                      <a:r>
                        <a:rPr kumimoji="0" lang="en-US" sz="1800" b="0" i="0" u="none" strike="noStrike" cap="none" normalizeH="0" baseline="0" smtClean="0">
                          <a:ln>
                            <a:noFill/>
                          </a:ln>
                          <a:solidFill>
                            <a:srgbClr val="CC0000"/>
                          </a:solidFill>
                          <a:effectLst/>
                          <a:latin typeface="Verdana" pitchFamily="34" charset="0"/>
                          <a:cs typeface="Arial" charset="0"/>
                        </a:rPr>
                        <a:t>(</a:t>
                      </a:r>
                      <a:r>
                        <a:rPr kumimoji="0" lang="en-US" sz="1800" b="0" i="0" u="none" strike="noStrike" cap="none" normalizeH="0" baseline="0" smtClean="0">
                          <a:ln>
                            <a:noFill/>
                          </a:ln>
                          <a:solidFill>
                            <a:schemeClr val="tx1"/>
                          </a:solidFill>
                          <a:effectLst/>
                          <a:latin typeface="Verdana" pitchFamily="34" charset="0"/>
                          <a:cs typeface="Arial" charset="0"/>
                        </a:rPr>
                        <a:t>a</a:t>
                      </a:r>
                      <a:r>
                        <a:rPr kumimoji="0" lang="en-US" sz="1800" b="0" i="0" u="none" strike="noStrike" cap="none" normalizeH="0" baseline="0" smtClean="0">
                          <a:ln>
                            <a:noFill/>
                          </a:ln>
                          <a:solidFill>
                            <a:srgbClr val="CC0000"/>
                          </a:solidFill>
                          <a:effectLst/>
                          <a:latin typeface="Verdana" pitchFamily="34" charset="0"/>
                          <a:cs typeface="Arial" charset="0"/>
                        </a:rPr>
                        <a:t>!=</a:t>
                      </a:r>
                      <a:r>
                        <a:rPr kumimoji="0" lang="en-US" sz="1800" b="0" i="0" u="none" strike="noStrike" cap="none" normalizeH="0" baseline="0" smtClean="0">
                          <a:ln>
                            <a:noFill/>
                          </a:ln>
                          <a:solidFill>
                            <a:schemeClr val="tx1"/>
                          </a:solidFill>
                          <a:effectLst/>
                          <a:latin typeface="Verdana" pitchFamily="34" charset="0"/>
                          <a:cs typeface="Arial" charset="0"/>
                        </a:rPr>
                        <a:t>b</a:t>
                      </a:r>
                      <a:r>
                        <a:rPr kumimoji="0" lang="en-US" sz="1800" b="0" i="0" u="none" strike="noStrike" cap="none" normalizeH="0" baseline="0" smtClean="0">
                          <a:ln>
                            <a:noFill/>
                          </a:ln>
                          <a:solidFill>
                            <a:srgbClr val="CC0000"/>
                          </a:solidFill>
                          <a:effectLst/>
                          <a:latin typeface="Verdana" pitchFamily="34" charset="0"/>
                          <a:cs typeface="Arial" charset="0"/>
                        </a:rPr>
                        <a:t>)</a:t>
                      </a:r>
                      <a:r>
                        <a:rPr kumimoji="0" lang="en-US" sz="1800" b="0" i="0" u="none" strike="noStrike" cap="none" normalizeH="0" baseline="0" smtClean="0">
                          <a:ln>
                            <a:noFill/>
                          </a:ln>
                          <a:solidFill>
                            <a:schemeClr val="tx1"/>
                          </a:solidFill>
                          <a:effectLst/>
                          <a:latin typeface="Verdana" pitchFamily="34" charset="0"/>
                          <a:cs typeface="Arial" charset="0"/>
                        </a:rPr>
                        <a:t> </a:t>
                      </a:r>
                      <a:r>
                        <a:rPr kumimoji="0" lang="en-US" sz="1800" b="0" i="0" u="none" strike="noStrike" cap="none" normalizeH="0" baseline="0" smtClean="0">
                          <a:ln>
                            <a:noFill/>
                          </a:ln>
                          <a:solidFill>
                            <a:srgbClr val="CC0000"/>
                          </a:solidFill>
                          <a:effectLst/>
                          <a:latin typeface="Verdana" pitchFamily="34" charset="0"/>
                          <a:cs typeface="Arial" charset="0"/>
                        </a:rPr>
                        <a:t>{</a:t>
                      </a:r>
                      <a:r>
                        <a:rPr kumimoji="0" lang="en-US" sz="1800" b="0" i="0" u="none" strike="noStrike" cap="none" normalizeH="0" baseline="0" smtClean="0">
                          <a:ln>
                            <a:noFill/>
                          </a:ln>
                          <a:solidFill>
                            <a:schemeClr val="tx1"/>
                          </a:solidFill>
                          <a:effectLst/>
                          <a:latin typeface="Verdana" pitchFamily="34" charset="0"/>
                          <a:cs typeface="Arial" charset="0"/>
                        </a:rPr>
                        <a:t>a=a+b</a:t>
                      </a:r>
                      <a:r>
                        <a:rPr kumimoji="0" lang="en-US" sz="1800" b="0" i="0" u="none" strike="noStrike" cap="none" normalizeH="0" baseline="0" smtClean="0">
                          <a:ln>
                            <a:noFill/>
                          </a:ln>
                          <a:solidFill>
                            <a:srgbClr val="CC0000"/>
                          </a:solidFill>
                          <a:effectLst/>
                          <a:latin typeface="Verdana" pitchFamily="34" charset="0"/>
                          <a:cs typeface="Arial" charset="0"/>
                        </a:rPr>
                        <a:t>;</a:t>
                      </a:r>
                      <a:r>
                        <a:rPr kumimoji="0" lang="en-US" sz="1800" b="0" i="0" u="none" strike="noStrike" cap="none" normalizeH="0" baseline="0" smtClean="0">
                          <a:ln>
                            <a:noFill/>
                          </a:ln>
                          <a:solidFill>
                            <a:schemeClr val="tx1"/>
                          </a:solidFill>
                          <a:effectLst/>
                          <a:latin typeface="Verdana" pitchFamily="34" charset="0"/>
                          <a:cs typeface="Arial" charset="0"/>
                        </a:rPr>
                        <a:t>b=b+3</a:t>
                      </a:r>
                      <a:r>
                        <a:rPr kumimoji="0" lang="en-US" sz="1800" b="0" i="0" u="none" strike="noStrike" cap="none" normalizeH="0" baseline="0" smtClean="0">
                          <a:ln>
                            <a:noFill/>
                          </a:ln>
                          <a:solidFill>
                            <a:srgbClr val="CC0000"/>
                          </a:solidFill>
                          <a:effectLst/>
                          <a:latin typeface="Verdana" pitchFamily="34" charset="0"/>
                          <a:cs typeface="Arial" charset="0"/>
                        </a:rPr>
                        <a:t>;}</a:t>
                      </a:r>
                      <a:endParaRPr kumimoji="0" lang="ru-RU" sz="1800" b="0" i="0" u="none" strike="noStrike" cap="none" normalizeH="0" baseline="0" smtClean="0">
                        <a:ln>
                          <a:noFill/>
                        </a:ln>
                        <a:solidFill>
                          <a:srgbClr val="CC0000"/>
                        </a:solidFill>
                        <a:effectLst/>
                        <a:latin typeface="Verdana" pitchFamily="34"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3937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800" b="0" i="0" u="none" strike="noStrike" cap="none" normalizeH="0" baseline="0" smtClean="0">
                          <a:ln>
                            <a:noFill/>
                          </a:ln>
                          <a:solidFill>
                            <a:schemeClr val="tx1"/>
                          </a:solidFill>
                          <a:effectLst/>
                          <a:latin typeface="Verdana" pitchFamily="34" charset="0"/>
                          <a:cs typeface="Arial" charset="0"/>
                        </a:rPr>
                        <a:t>9.</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Verdana" pitchFamily="34" charset="0"/>
                          <a:cs typeface="Arial" charset="0"/>
                        </a:rPr>
                        <a:t>if (a= b); a=a+b</a:t>
                      </a:r>
                      <a:endParaRPr kumimoji="0" lang="ru-RU" sz="18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Verdana" pitchFamily="34" charset="0"/>
                          <a:cs typeface="Arial" charset="0"/>
                        </a:rPr>
                        <a:t>if (</a:t>
                      </a:r>
                      <a:r>
                        <a:rPr kumimoji="0" lang="en-US" sz="1800" b="0" i="0" u="none" strike="noStrike" cap="none" normalizeH="0" baseline="0" smtClean="0">
                          <a:ln>
                            <a:noFill/>
                          </a:ln>
                          <a:solidFill>
                            <a:srgbClr val="CC0000"/>
                          </a:solidFill>
                          <a:effectLst/>
                          <a:latin typeface="Verdana" pitchFamily="34" charset="0"/>
                          <a:cs typeface="Arial" charset="0"/>
                        </a:rPr>
                        <a:t>a==</a:t>
                      </a:r>
                      <a:r>
                        <a:rPr kumimoji="0" lang="en-US" sz="1800" b="0" i="0" u="none" strike="noStrike" cap="none" normalizeH="0" baseline="0" smtClean="0">
                          <a:ln>
                            <a:noFill/>
                          </a:ln>
                          <a:solidFill>
                            <a:schemeClr val="tx1"/>
                          </a:solidFill>
                          <a:effectLst/>
                          <a:latin typeface="Verdana" pitchFamily="34" charset="0"/>
                          <a:cs typeface="Arial" charset="0"/>
                        </a:rPr>
                        <a:t> b) a=a+b</a:t>
                      </a:r>
                      <a:r>
                        <a:rPr kumimoji="0" lang="en-US" sz="1800" b="0" i="0" u="none" strike="noStrike" cap="none" normalizeH="0" baseline="0" smtClean="0">
                          <a:ln>
                            <a:noFill/>
                          </a:ln>
                          <a:solidFill>
                            <a:srgbClr val="CC0000"/>
                          </a:solidFill>
                          <a:effectLst/>
                          <a:latin typeface="Verdana" pitchFamily="34" charset="0"/>
                          <a:cs typeface="Arial" charset="0"/>
                        </a:rPr>
                        <a:t>;</a:t>
                      </a:r>
                      <a:endParaRPr kumimoji="0" lang="ru-RU" sz="1800" b="0" i="0" u="none" strike="noStrike" cap="none" normalizeH="0" baseline="0" smtClean="0">
                        <a:ln>
                          <a:noFill/>
                        </a:ln>
                        <a:solidFill>
                          <a:srgbClr val="CC0000"/>
                        </a:solidFill>
                        <a:effectLst/>
                        <a:latin typeface="Verdana" pitchFamily="34"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3937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800" b="0" i="0" u="none" strike="noStrike" cap="none" normalizeH="0" baseline="0" smtClean="0">
                          <a:ln>
                            <a:noFill/>
                          </a:ln>
                          <a:solidFill>
                            <a:schemeClr val="tx1"/>
                          </a:solidFill>
                          <a:effectLst/>
                          <a:latin typeface="Verdana" pitchFamily="34" charset="0"/>
                          <a:cs typeface="Arial" charset="0"/>
                        </a:rPr>
                        <a:t>10.</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Verdana" pitchFamily="34" charset="0"/>
                          <a:cs typeface="Arial" charset="0"/>
                        </a:rPr>
                        <a:t>if (a and b) c=a+b;</a:t>
                      </a:r>
                      <a:endParaRPr kumimoji="0" lang="ru-RU" sz="18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Verdana" pitchFamily="34" charset="0"/>
                          <a:cs typeface="Arial" charset="0"/>
                        </a:rPr>
                        <a:t>if (a </a:t>
                      </a:r>
                      <a:r>
                        <a:rPr kumimoji="0" lang="en-US" sz="1800" b="0" i="0" u="none" strike="noStrike" cap="none" normalizeH="0" baseline="0" smtClean="0">
                          <a:ln>
                            <a:noFill/>
                          </a:ln>
                          <a:solidFill>
                            <a:srgbClr val="CC0000"/>
                          </a:solidFill>
                          <a:effectLst/>
                          <a:latin typeface="Verdana" pitchFamily="34" charset="0"/>
                          <a:cs typeface="Arial" charset="0"/>
                        </a:rPr>
                        <a:t>&amp;&amp;</a:t>
                      </a:r>
                      <a:r>
                        <a:rPr kumimoji="0" lang="en-US" sz="1800" b="0" i="0" u="none" strike="noStrike" cap="none" normalizeH="0" baseline="0" smtClean="0">
                          <a:ln>
                            <a:noFill/>
                          </a:ln>
                          <a:solidFill>
                            <a:schemeClr val="tx1"/>
                          </a:solidFill>
                          <a:effectLst/>
                          <a:latin typeface="Verdana" pitchFamily="34" charset="0"/>
                          <a:cs typeface="Arial" charset="0"/>
                        </a:rPr>
                        <a:t> b) c=a+b;</a:t>
                      </a:r>
                      <a:endParaRPr kumimoji="0" lang="ru-RU" sz="18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bl>
          </a:graphicData>
        </a:graphic>
      </p:graphicFrame>
      <p:sp>
        <p:nvSpPr>
          <p:cNvPr id="20533" name="Номер слайда 5"/>
          <p:cNvSpPr txBox="1">
            <a:spLocks noGrp="1"/>
          </p:cNvSpPr>
          <p:nvPr/>
        </p:nvSpPr>
        <p:spPr bwMode="auto">
          <a:xfrm>
            <a:off x="6553200" y="6243638"/>
            <a:ext cx="2133600" cy="457200"/>
          </a:xfrm>
          <a:prstGeom prst="rect">
            <a:avLst/>
          </a:prstGeom>
          <a:noFill/>
          <a:ln w="9525">
            <a:noFill/>
            <a:miter lim="800000"/>
            <a:headEnd/>
            <a:tailEnd/>
          </a:ln>
        </p:spPr>
        <p:txBody>
          <a:bodyPr anchor="ctr"/>
          <a:lstStyle/>
          <a:p>
            <a:pPr algn="ctr"/>
            <a:fld id="{D8634B58-98BC-4B7C-9E5E-B338C4755DAD}" type="slidenum">
              <a:rPr lang="ru-RU" sz="1400" b="1">
                <a:solidFill>
                  <a:srgbClr val="FFFFFF"/>
                </a:solidFill>
              </a:rPr>
              <a:pPr algn="ctr"/>
              <a:t>8</a:t>
            </a:fld>
            <a:endParaRPr lang="ru-RU" sz="1400" b="1">
              <a:solidFill>
                <a:srgbClr val="FFFFFF"/>
              </a:solidFill>
            </a:endParaRPr>
          </a:p>
        </p:txBody>
      </p:sp>
      <p:sp>
        <p:nvSpPr>
          <p:cNvPr id="20610" name="AutoShape 130">
            <a:hlinkClick r:id="rId2" action="ppaction://hlinksldjump" highlightClick="1"/>
          </p:cNvPr>
          <p:cNvSpPr>
            <a:spLocks noChangeArrowheads="1"/>
          </p:cNvSpPr>
          <p:nvPr/>
        </p:nvSpPr>
        <p:spPr bwMode="auto">
          <a:xfrm>
            <a:off x="8675688" y="6497638"/>
            <a:ext cx="395287" cy="360362"/>
          </a:xfrm>
          <a:prstGeom prst="actionButtonReturn">
            <a:avLst/>
          </a:prstGeom>
          <a:solidFill>
            <a:schemeClr val="accent1"/>
          </a:solidFill>
          <a:ln w="9525">
            <a:noFill/>
            <a:miter lim="800000"/>
            <a:headEnd/>
            <a:tailEnd/>
          </a:ln>
          <a:effectLst/>
        </p:spPr>
        <p:txBody>
          <a:bodyPr wrap="none" anchor="ctr"/>
          <a:lstStyle/>
          <a:p>
            <a:endParaRPr lang="ru-RU"/>
          </a:p>
        </p:txBody>
      </p:sp>
      <p:sp>
        <p:nvSpPr>
          <p:cNvPr id="3077" name="Rectangle 5"/>
          <p:cNvSpPr>
            <a:spLocks noChangeArrowheads="1"/>
          </p:cNvSpPr>
          <p:nvPr/>
        </p:nvSpPr>
        <p:spPr bwMode="auto">
          <a:xfrm>
            <a:off x="4716463" y="1628775"/>
            <a:ext cx="3455987" cy="5040313"/>
          </a:xfrm>
          <a:prstGeom prst="rect">
            <a:avLst/>
          </a:prstGeom>
          <a:gradFill rotWithShape="1">
            <a:gsLst>
              <a:gs pos="0">
                <a:schemeClr val="hlink"/>
              </a:gs>
              <a:gs pos="50000">
                <a:schemeClr val="accent2"/>
              </a:gs>
              <a:gs pos="100000">
                <a:schemeClr val="hlink"/>
              </a:gs>
            </a:gsLst>
            <a:lin ang="5400000" scaled="1"/>
          </a:gradFill>
          <a:ln w="9525">
            <a:solidFill>
              <a:schemeClr val="folHlink"/>
            </a:solidFill>
            <a:miter lim="800000"/>
            <a:headEnd/>
            <a:tailEnd/>
          </a:ln>
        </p:spPr>
        <p:txBody>
          <a:bodyPr wrap="none" anchor="ctr"/>
          <a:lstStyle/>
          <a:p>
            <a:pPr algn="ctr"/>
            <a:r>
              <a:rPr lang="ru-RU" sz="1600">
                <a:solidFill>
                  <a:schemeClr val="bg1"/>
                </a:solidFill>
              </a:rPr>
              <a:t>Для </a:t>
            </a:r>
          </a:p>
          <a:p>
            <a:pPr algn="ctr"/>
            <a:r>
              <a:rPr lang="ru-RU" sz="1600">
                <a:solidFill>
                  <a:schemeClr val="bg1"/>
                </a:solidFill>
              </a:rPr>
              <a:t>просмотра </a:t>
            </a:r>
          </a:p>
          <a:p>
            <a:pPr algn="ctr"/>
            <a:r>
              <a:rPr lang="ru-RU" sz="1600">
                <a:solidFill>
                  <a:schemeClr val="bg1"/>
                </a:solidFill>
              </a:rPr>
              <a:t>ответа </a:t>
            </a:r>
          </a:p>
          <a:p>
            <a:pPr algn="ctr"/>
            <a:r>
              <a:rPr lang="ru-RU" sz="1600">
                <a:solidFill>
                  <a:schemeClr val="bg1"/>
                </a:solidFill>
              </a:rPr>
              <a:t>щелкните </a:t>
            </a:r>
          </a:p>
          <a:p>
            <a:pPr algn="ctr"/>
            <a:r>
              <a:rPr lang="ru-RU" sz="1600">
                <a:solidFill>
                  <a:schemeClr val="bg1"/>
                </a:solidFill>
              </a:rPr>
              <a:t>мышью</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3077"/>
                                        </p:tgtEl>
                                      </p:cBhvr>
                                    </p:animEffect>
                                    <p:set>
                                      <p:cBhvr>
                                        <p:cTn id="7" dur="1" fill="hold">
                                          <p:stCondLst>
                                            <p:cond delay="499"/>
                                          </p:stCondLst>
                                        </p:cTn>
                                        <p:tgtEl>
                                          <p:spTgt spid="307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Номер слайда 5"/>
          <p:cNvSpPr>
            <a:spLocks noGrp="1"/>
          </p:cNvSpPr>
          <p:nvPr>
            <p:ph type="sldNum" sz="quarter" idx="12"/>
          </p:nvPr>
        </p:nvSpPr>
        <p:spPr/>
        <p:txBody>
          <a:bodyPr/>
          <a:lstStyle/>
          <a:p>
            <a:pPr>
              <a:defRPr/>
            </a:pPr>
            <a:fld id="{18C4A18A-44FB-465F-9D50-3355C095E970}" type="slidenum">
              <a:rPr lang="ru-RU"/>
              <a:pPr>
                <a:defRPr/>
              </a:pPr>
              <a:t>9</a:t>
            </a:fld>
            <a:endParaRPr lang="ru-RU"/>
          </a:p>
        </p:txBody>
      </p:sp>
      <p:sp>
        <p:nvSpPr>
          <p:cNvPr id="48130" name="Rectangle 2"/>
          <p:cNvSpPr>
            <a:spLocks noGrp="1" noChangeArrowheads="1"/>
          </p:cNvSpPr>
          <p:nvPr>
            <p:ph type="title"/>
          </p:nvPr>
        </p:nvSpPr>
        <p:spPr>
          <a:xfrm>
            <a:off x="611188" y="333375"/>
            <a:ext cx="8137525" cy="719138"/>
          </a:xfrm>
        </p:spPr>
        <p:txBody>
          <a:bodyPr>
            <a:normAutofit fontScale="90000"/>
          </a:bodyPr>
          <a:lstStyle/>
          <a:p>
            <a:pPr algn="ctr" eaLnBrk="1" hangingPunct="1"/>
            <a:r>
              <a:rPr lang="ru-RU" sz="2400" b="1" smtClean="0">
                <a:solidFill>
                  <a:srgbClr val="8A2E4E"/>
                </a:solidFill>
                <a:latin typeface="Arial" charset="0"/>
              </a:rPr>
              <a:t>Задание 2.2. Записать в сокращенном виде операции</a:t>
            </a:r>
          </a:p>
        </p:txBody>
      </p:sp>
      <p:graphicFrame>
        <p:nvGraphicFramePr>
          <p:cNvPr id="21655" name="Group 151"/>
          <p:cNvGraphicFramePr>
            <a:graphicFrameLocks noGrp="1"/>
          </p:cNvGraphicFramePr>
          <p:nvPr>
            <p:ph type="tbl" idx="1"/>
          </p:nvPr>
        </p:nvGraphicFramePr>
        <p:xfrm>
          <a:off x="1979613" y="1773238"/>
          <a:ext cx="4897437" cy="4598037"/>
        </p:xfrm>
        <a:graphic>
          <a:graphicData uri="http://schemas.openxmlformats.org/drawingml/2006/table">
            <a:tbl>
              <a:tblPr/>
              <a:tblGrid>
                <a:gridCol w="885825"/>
                <a:gridCol w="1679575"/>
                <a:gridCol w="2332037"/>
              </a:tblGrid>
              <a:tr h="4318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800" b="1" i="0" u="none" strike="noStrike" cap="none" normalizeH="0" baseline="0" smtClean="0">
                          <a:ln>
                            <a:noFill/>
                          </a:ln>
                          <a:solidFill>
                            <a:schemeClr val="tx1"/>
                          </a:solidFill>
                          <a:effectLst/>
                          <a:latin typeface="Verdana" pitchFamily="34" charset="0"/>
                          <a:cs typeface="Arial" charset="0"/>
                        </a:rPr>
                        <a:t>№</a:t>
                      </a:r>
                      <a:r>
                        <a:rPr kumimoji="0" lang="ru-RU" sz="1800" b="1" i="0" u="none" strike="noStrike" cap="none" normalizeH="0" baseline="0" smtClean="0">
                          <a:ln>
                            <a:noFill/>
                          </a:ln>
                          <a:solidFill>
                            <a:schemeClr val="tx1"/>
                          </a:solidFill>
                          <a:effectLst/>
                          <a:latin typeface="Arial" charset="0"/>
                          <a:cs typeface="Arial" charset="0"/>
                        </a:rPr>
                        <a:t> п/п</a:t>
                      </a:r>
                    </a:p>
                  </a:txBody>
                  <a:tcPr anchor="ct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800" b="1" i="0" u="none" strike="noStrike" cap="none" normalizeH="0" baseline="0" smtClean="0">
                          <a:ln>
                            <a:noFill/>
                          </a:ln>
                          <a:solidFill>
                            <a:schemeClr val="tx1"/>
                          </a:solidFill>
                          <a:effectLst/>
                          <a:latin typeface="Arial" charset="0"/>
                          <a:cs typeface="Arial" charset="0"/>
                        </a:rPr>
                        <a:t>Полный вид</a:t>
                      </a:r>
                    </a:p>
                  </a:txBody>
                  <a:tcPr anchor="ct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800" b="1" i="0" u="none" strike="noStrike" cap="none" normalizeH="0" baseline="0" smtClean="0">
                          <a:ln>
                            <a:noFill/>
                          </a:ln>
                          <a:solidFill>
                            <a:schemeClr val="tx1"/>
                          </a:solidFill>
                          <a:effectLst/>
                          <a:latin typeface="Arial" charset="0"/>
                          <a:cs typeface="Arial" charset="0"/>
                        </a:rPr>
                        <a:t>Сокращенный вид</a:t>
                      </a:r>
                    </a:p>
                  </a:txBody>
                  <a:tcPr anchor="ct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4159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800" b="0" i="0" u="none" strike="noStrike" cap="none" normalizeH="0" baseline="0" smtClean="0">
                          <a:ln>
                            <a:noFill/>
                          </a:ln>
                          <a:solidFill>
                            <a:schemeClr val="tx1"/>
                          </a:solidFill>
                          <a:effectLst/>
                          <a:latin typeface="Verdana" pitchFamily="34" charset="0"/>
                          <a:cs typeface="Arial" charset="0"/>
                        </a:rPr>
                        <a:t>1.</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Verdana" pitchFamily="34" charset="0"/>
                          <a:cs typeface="Arial" charset="0"/>
                        </a:rPr>
                        <a:t>n = n + 4</a:t>
                      </a:r>
                      <a:endParaRPr kumimoji="0" lang="ru-RU" sz="18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Verdana" pitchFamily="34" charset="0"/>
                          <a:cs typeface="Arial" charset="0"/>
                        </a:rPr>
                        <a:t>n += 4</a:t>
                      </a:r>
                      <a:endParaRPr kumimoji="0" lang="ru-RU" sz="18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4159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800" b="0" i="0" u="none" strike="noStrike" cap="none" normalizeH="0" baseline="0" smtClean="0">
                          <a:ln>
                            <a:noFill/>
                          </a:ln>
                          <a:solidFill>
                            <a:schemeClr val="tx1"/>
                          </a:solidFill>
                          <a:effectLst/>
                          <a:latin typeface="Verdana" pitchFamily="34" charset="0"/>
                          <a:cs typeface="Arial" charset="0"/>
                        </a:rPr>
                        <a:t>2.</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Verdana" pitchFamily="34" charset="0"/>
                          <a:cs typeface="Arial" charset="0"/>
                        </a:rPr>
                        <a:t>n = n – 4</a:t>
                      </a:r>
                      <a:endParaRPr kumimoji="0" lang="ru-RU" sz="18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Verdana" pitchFamily="34" charset="0"/>
                          <a:cs typeface="Arial" charset="0"/>
                        </a:rPr>
                        <a:t>n -= 4</a:t>
                      </a:r>
                      <a:endParaRPr kumimoji="0" lang="ru-RU" sz="18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4159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800" b="0" i="0" u="none" strike="noStrike" cap="none" normalizeH="0" baseline="0" smtClean="0">
                          <a:ln>
                            <a:noFill/>
                          </a:ln>
                          <a:solidFill>
                            <a:schemeClr val="tx1"/>
                          </a:solidFill>
                          <a:effectLst/>
                          <a:latin typeface="Verdana" pitchFamily="34" charset="0"/>
                          <a:cs typeface="Arial" charset="0"/>
                        </a:rPr>
                        <a:t>3.</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Verdana" pitchFamily="34" charset="0"/>
                          <a:cs typeface="Arial" charset="0"/>
                        </a:rPr>
                        <a:t>n = n * 4</a:t>
                      </a:r>
                      <a:endParaRPr kumimoji="0" lang="ru-RU" sz="18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Verdana" pitchFamily="34" charset="0"/>
                          <a:cs typeface="Arial" charset="0"/>
                        </a:rPr>
                        <a:t>n *= 4</a:t>
                      </a:r>
                      <a:endParaRPr kumimoji="0" lang="ru-RU" sz="18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4175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800" b="0" i="0" u="none" strike="noStrike" cap="none" normalizeH="0" baseline="0" smtClean="0">
                          <a:ln>
                            <a:noFill/>
                          </a:ln>
                          <a:solidFill>
                            <a:schemeClr val="tx1"/>
                          </a:solidFill>
                          <a:effectLst/>
                          <a:latin typeface="Verdana" pitchFamily="34" charset="0"/>
                          <a:cs typeface="Arial" charset="0"/>
                        </a:rPr>
                        <a:t>4.</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Verdana" pitchFamily="34" charset="0"/>
                          <a:cs typeface="Arial" charset="0"/>
                        </a:rPr>
                        <a:t>n =n / 4</a:t>
                      </a:r>
                      <a:endParaRPr kumimoji="0" lang="ru-RU" sz="18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Verdana" pitchFamily="34" charset="0"/>
                          <a:cs typeface="Arial" charset="0"/>
                        </a:rPr>
                        <a:t>n /= 4</a:t>
                      </a:r>
                      <a:endParaRPr kumimoji="0" lang="ru-RU" sz="18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4159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800" b="0" i="0" u="none" strike="noStrike" cap="none" normalizeH="0" baseline="0" smtClean="0">
                          <a:ln>
                            <a:noFill/>
                          </a:ln>
                          <a:solidFill>
                            <a:schemeClr val="tx1"/>
                          </a:solidFill>
                          <a:effectLst/>
                          <a:latin typeface="Verdana" pitchFamily="34" charset="0"/>
                          <a:cs typeface="Arial" charset="0"/>
                        </a:rPr>
                        <a:t>5.</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Verdana" pitchFamily="34" charset="0"/>
                          <a:cs typeface="Arial" charset="0"/>
                        </a:rPr>
                        <a:t>n = n % 4</a:t>
                      </a:r>
                      <a:endParaRPr kumimoji="0" lang="ru-RU" sz="18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Verdana" pitchFamily="34" charset="0"/>
                          <a:cs typeface="Arial" charset="0"/>
                        </a:rPr>
                        <a:t>n %= 4</a:t>
                      </a:r>
                      <a:endParaRPr kumimoji="0" lang="ru-RU" sz="18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4159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800" b="0" i="0" u="none" strike="noStrike" cap="none" normalizeH="0" baseline="0" smtClean="0">
                          <a:ln>
                            <a:noFill/>
                          </a:ln>
                          <a:solidFill>
                            <a:schemeClr val="tx1"/>
                          </a:solidFill>
                          <a:effectLst/>
                          <a:latin typeface="Verdana" pitchFamily="34" charset="0"/>
                          <a:cs typeface="Arial" charset="0"/>
                        </a:rPr>
                        <a:t>6.</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Verdana" pitchFamily="34" charset="0"/>
                          <a:cs typeface="Arial" charset="0"/>
                        </a:rPr>
                        <a:t>n = n + 1</a:t>
                      </a:r>
                      <a:endParaRPr kumimoji="0" lang="ru-RU" sz="18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Verdana" pitchFamily="34" charset="0"/>
                          <a:cs typeface="Arial" charset="0"/>
                        </a:rPr>
                        <a:t>n++</a:t>
                      </a:r>
                      <a:endParaRPr kumimoji="0" lang="ru-RU" sz="18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4111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800" b="0" i="0" u="none" strike="noStrike" cap="none" normalizeH="0" baseline="0" smtClean="0">
                          <a:ln>
                            <a:noFill/>
                          </a:ln>
                          <a:solidFill>
                            <a:schemeClr val="tx1"/>
                          </a:solidFill>
                          <a:effectLst/>
                          <a:latin typeface="Verdana" pitchFamily="34" charset="0"/>
                          <a:cs typeface="Arial" charset="0"/>
                        </a:rPr>
                        <a:t>7.</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Verdana" pitchFamily="34" charset="0"/>
                          <a:cs typeface="Arial" charset="0"/>
                        </a:rPr>
                        <a:t>n = n + 1</a:t>
                      </a:r>
                      <a:endParaRPr kumimoji="0" lang="ru-RU" sz="18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Verdana" pitchFamily="34" charset="0"/>
                          <a:cs typeface="Arial" charset="0"/>
                        </a:rPr>
                        <a:t>++n</a:t>
                      </a:r>
                      <a:endParaRPr kumimoji="0" lang="ru-RU" sz="18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4778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800" b="0" i="0" u="none" strike="noStrike" cap="none" normalizeH="0" baseline="0" smtClean="0">
                          <a:ln>
                            <a:noFill/>
                          </a:ln>
                          <a:solidFill>
                            <a:schemeClr val="tx1"/>
                          </a:solidFill>
                          <a:effectLst/>
                          <a:latin typeface="Verdana" pitchFamily="34" charset="0"/>
                          <a:cs typeface="Arial" charset="0"/>
                        </a:rPr>
                        <a:t>8.</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Verdana" pitchFamily="34" charset="0"/>
                          <a:cs typeface="Arial" charset="0"/>
                        </a:rPr>
                        <a:t>n = n - 1</a:t>
                      </a:r>
                      <a:endParaRPr kumimoji="0" lang="ru-RU" sz="18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Verdana" pitchFamily="34" charset="0"/>
                          <a:cs typeface="Arial" charset="0"/>
                        </a:rPr>
                        <a:t>n--</a:t>
                      </a:r>
                      <a:endParaRPr kumimoji="0" lang="ru-RU" sz="18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4143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800" b="0" i="0" u="none" strike="noStrike" cap="none" normalizeH="0" baseline="0" smtClean="0">
                          <a:ln>
                            <a:noFill/>
                          </a:ln>
                          <a:solidFill>
                            <a:schemeClr val="tx1"/>
                          </a:solidFill>
                          <a:effectLst/>
                          <a:latin typeface="Verdana" pitchFamily="34" charset="0"/>
                          <a:cs typeface="Arial" charset="0"/>
                        </a:rPr>
                        <a:t>9.</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Verdana" pitchFamily="34" charset="0"/>
                          <a:cs typeface="Arial" charset="0"/>
                        </a:rPr>
                        <a:t>n = n - 1</a:t>
                      </a:r>
                      <a:endParaRPr kumimoji="0" lang="ru-RU" sz="18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Verdana" pitchFamily="34" charset="0"/>
                          <a:cs typeface="Arial" charset="0"/>
                        </a:rPr>
                        <a:t>--n</a:t>
                      </a:r>
                      <a:endParaRPr kumimoji="0" lang="ru-RU" sz="18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3429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800" b="0" i="0" u="none" strike="noStrike" cap="none" normalizeH="0" baseline="0" smtClean="0">
                          <a:ln>
                            <a:noFill/>
                          </a:ln>
                          <a:solidFill>
                            <a:schemeClr val="tx1"/>
                          </a:solidFill>
                          <a:effectLst/>
                          <a:latin typeface="Verdana" pitchFamily="34" charset="0"/>
                          <a:cs typeface="Arial" charset="0"/>
                        </a:rPr>
                        <a:t>10.</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Verdana" pitchFamily="34" charset="0"/>
                        </a:rPr>
                        <a:t>n = 1/(2*n)</a:t>
                      </a:r>
                      <a:r>
                        <a:rPr kumimoji="0" lang="ru-RU" sz="1800" b="0" i="0" u="none" strike="noStrike" cap="none" normalizeH="0" baseline="0" smtClean="0">
                          <a:ln>
                            <a:noFill/>
                          </a:ln>
                          <a:solidFill>
                            <a:schemeClr val="tx1"/>
                          </a:solidFill>
                          <a:effectLst/>
                          <a:latin typeface="Verdana" pitchFamily="34" charset="0"/>
                        </a:rPr>
                        <a:t> </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Verdana" pitchFamily="34" charset="0"/>
                        </a:rPr>
                        <a:t>n= +=1/(n*2</a:t>
                      </a:r>
                      <a:r>
                        <a:rPr kumimoji="0" lang="ru-RU" sz="1800" b="0" i="0" u="none" strike="noStrike" cap="none" normalizeH="0" baseline="0" smtClean="0">
                          <a:ln>
                            <a:noFill/>
                          </a:ln>
                          <a:solidFill>
                            <a:schemeClr val="tx1"/>
                          </a:solidFill>
                          <a:effectLst/>
                          <a:latin typeface="Arial" charset="0"/>
                        </a:rPr>
                        <a:t>)</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bl>
          </a:graphicData>
        </a:graphic>
      </p:graphicFrame>
      <p:sp>
        <p:nvSpPr>
          <p:cNvPr id="21557" name="Номер слайда 5"/>
          <p:cNvSpPr txBox="1">
            <a:spLocks noGrp="1"/>
          </p:cNvSpPr>
          <p:nvPr/>
        </p:nvSpPr>
        <p:spPr bwMode="auto">
          <a:xfrm>
            <a:off x="6553200" y="6243638"/>
            <a:ext cx="2133600" cy="457200"/>
          </a:xfrm>
          <a:prstGeom prst="rect">
            <a:avLst/>
          </a:prstGeom>
          <a:noFill/>
          <a:ln w="9525">
            <a:noFill/>
            <a:miter lim="800000"/>
            <a:headEnd/>
            <a:tailEnd/>
          </a:ln>
        </p:spPr>
        <p:txBody>
          <a:bodyPr anchor="ctr"/>
          <a:lstStyle/>
          <a:p>
            <a:pPr algn="ctr"/>
            <a:fld id="{A177A2BE-C1E1-4E99-A6E2-A1C5A3422C23}" type="slidenum">
              <a:rPr lang="ru-RU" sz="1400" b="1">
                <a:solidFill>
                  <a:srgbClr val="FFFFFF"/>
                </a:solidFill>
              </a:rPr>
              <a:pPr algn="ctr"/>
              <a:t>9</a:t>
            </a:fld>
            <a:endParaRPr lang="ru-RU" sz="1400" b="1">
              <a:solidFill>
                <a:srgbClr val="FFFFFF"/>
              </a:solidFill>
            </a:endParaRPr>
          </a:p>
        </p:txBody>
      </p:sp>
      <p:sp>
        <p:nvSpPr>
          <p:cNvPr id="21634" name="AutoShape 130">
            <a:hlinkClick r:id="rId2" action="ppaction://hlinksldjump" highlightClick="1"/>
          </p:cNvPr>
          <p:cNvSpPr>
            <a:spLocks noChangeArrowheads="1"/>
          </p:cNvSpPr>
          <p:nvPr/>
        </p:nvSpPr>
        <p:spPr bwMode="auto">
          <a:xfrm>
            <a:off x="8748713" y="6497638"/>
            <a:ext cx="395287" cy="360362"/>
          </a:xfrm>
          <a:prstGeom prst="actionButtonReturn">
            <a:avLst/>
          </a:prstGeom>
          <a:solidFill>
            <a:schemeClr val="accent1"/>
          </a:solidFill>
          <a:ln w="9525">
            <a:noFill/>
            <a:miter lim="800000"/>
            <a:headEnd/>
            <a:tailEnd/>
          </a:ln>
          <a:effectLst/>
        </p:spPr>
        <p:txBody>
          <a:bodyPr wrap="none" anchor="ctr"/>
          <a:lstStyle/>
          <a:p>
            <a:endParaRPr lang="ru-RU"/>
          </a:p>
        </p:txBody>
      </p:sp>
      <p:sp>
        <p:nvSpPr>
          <p:cNvPr id="3077" name="Rectangle 5"/>
          <p:cNvSpPr>
            <a:spLocks noChangeArrowheads="1"/>
          </p:cNvSpPr>
          <p:nvPr/>
        </p:nvSpPr>
        <p:spPr bwMode="auto">
          <a:xfrm>
            <a:off x="4500563" y="1773238"/>
            <a:ext cx="2447925" cy="4608512"/>
          </a:xfrm>
          <a:prstGeom prst="rect">
            <a:avLst/>
          </a:prstGeom>
          <a:gradFill rotWithShape="1">
            <a:gsLst>
              <a:gs pos="0">
                <a:schemeClr val="hlink"/>
              </a:gs>
              <a:gs pos="50000">
                <a:schemeClr val="accent2"/>
              </a:gs>
              <a:gs pos="100000">
                <a:schemeClr val="hlink"/>
              </a:gs>
            </a:gsLst>
            <a:lin ang="5400000" scaled="1"/>
          </a:gradFill>
          <a:ln w="9525">
            <a:solidFill>
              <a:schemeClr val="folHlink"/>
            </a:solidFill>
            <a:miter lim="800000"/>
            <a:headEnd/>
            <a:tailEnd/>
          </a:ln>
        </p:spPr>
        <p:txBody>
          <a:bodyPr wrap="none" anchor="ctr"/>
          <a:lstStyle/>
          <a:p>
            <a:pPr algn="ctr"/>
            <a:r>
              <a:rPr lang="ru-RU" sz="1600">
                <a:solidFill>
                  <a:schemeClr val="bg1"/>
                </a:solidFill>
              </a:rPr>
              <a:t>Для </a:t>
            </a:r>
          </a:p>
          <a:p>
            <a:pPr algn="ctr"/>
            <a:r>
              <a:rPr lang="ru-RU" sz="1600">
                <a:solidFill>
                  <a:schemeClr val="bg1"/>
                </a:solidFill>
              </a:rPr>
              <a:t>просмотра </a:t>
            </a:r>
          </a:p>
          <a:p>
            <a:pPr algn="ctr"/>
            <a:r>
              <a:rPr lang="ru-RU" sz="1600">
                <a:solidFill>
                  <a:schemeClr val="bg1"/>
                </a:solidFill>
              </a:rPr>
              <a:t>ответа </a:t>
            </a:r>
          </a:p>
          <a:p>
            <a:pPr algn="ctr"/>
            <a:r>
              <a:rPr lang="ru-RU" sz="1600">
                <a:solidFill>
                  <a:schemeClr val="bg1"/>
                </a:solidFill>
              </a:rPr>
              <a:t>щелкните </a:t>
            </a:r>
          </a:p>
          <a:p>
            <a:pPr algn="ctr"/>
            <a:r>
              <a:rPr lang="ru-RU" sz="1600">
                <a:solidFill>
                  <a:schemeClr val="bg1"/>
                </a:solidFill>
              </a:rPr>
              <a:t>мышью</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3077"/>
                                        </p:tgtEl>
                                      </p:cBhvr>
                                    </p:animEffect>
                                    <p:set>
                                      <p:cBhvr>
                                        <p:cTn id="7" dur="1" fill="hold">
                                          <p:stCondLst>
                                            <p:cond delay="499"/>
                                          </p:stCondLst>
                                        </p:cTn>
                                        <p:tgtEl>
                                          <p:spTgt spid="307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animBg="1"/>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Обычная">
  <a:themeElements>
    <a:clrScheme name="Другая 2">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892D4E"/>
      </a:hlink>
      <a:folHlink>
        <a:srgbClr val="5A2C64"/>
      </a:folHlink>
    </a:clrScheme>
    <a:fontScheme name="Обычная">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Обычная">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7038</TotalTime>
  <Words>3786</Words>
  <Application>Microsoft Office PowerPoint</Application>
  <PresentationFormat>Экран (4:3)</PresentationFormat>
  <Paragraphs>696</Paragraphs>
  <Slides>31</Slides>
  <Notes>2</Notes>
  <HiddenSlides>0</HiddenSlides>
  <MMClips>0</MMClips>
  <ScaleCrop>false</ScaleCrop>
  <HeadingPairs>
    <vt:vector size="8" baseType="variant">
      <vt:variant>
        <vt:lpstr>Использованные шрифты</vt:lpstr>
      </vt:variant>
      <vt:variant>
        <vt:i4>7</vt:i4>
      </vt:variant>
      <vt:variant>
        <vt:lpstr>Тема</vt:lpstr>
      </vt:variant>
      <vt:variant>
        <vt:i4>1</vt:i4>
      </vt:variant>
      <vt:variant>
        <vt:lpstr>Внедренные серверы OLE</vt:lpstr>
      </vt:variant>
      <vt:variant>
        <vt:i4>1</vt:i4>
      </vt:variant>
      <vt:variant>
        <vt:lpstr>Заголовки слайдов</vt:lpstr>
      </vt:variant>
      <vt:variant>
        <vt:i4>31</vt:i4>
      </vt:variant>
    </vt:vector>
  </HeadingPairs>
  <TitlesOfParts>
    <vt:vector size="40" baseType="lpstr">
      <vt:lpstr>Verdana</vt:lpstr>
      <vt:lpstr>Arial</vt:lpstr>
      <vt:lpstr>Calibri</vt:lpstr>
      <vt:lpstr>Wingdings</vt:lpstr>
      <vt:lpstr>Wingdings 2</vt:lpstr>
      <vt:lpstr>Tw Cen MT</vt:lpstr>
      <vt:lpstr>Times New Roman</vt:lpstr>
      <vt:lpstr>Обычная</vt:lpstr>
      <vt:lpstr>Документ Microsoft Word</vt:lpstr>
      <vt:lpstr>Слайд 1</vt:lpstr>
      <vt:lpstr>Слайд 2</vt:lpstr>
      <vt:lpstr>Слайд 3</vt:lpstr>
      <vt:lpstr>Задание 1.1. Устный опрос</vt:lpstr>
      <vt:lpstr>Задание 1.2. Перевести на язык программирования следующие команды</vt:lpstr>
      <vt:lpstr> Задание 1.3.  Продолжить</vt:lpstr>
      <vt:lpstr>2. Самоконтроль</vt:lpstr>
      <vt:lpstr>Задание 2.1. Найти и объяснить ошибки  </vt:lpstr>
      <vt:lpstr>Задание 2.2. Записать в сокращенном виде операции</vt:lpstr>
      <vt:lpstr>Задание 2.3.   Записать цикл </vt:lpstr>
      <vt:lpstr>Задание 2.4.  Определить значение переменной с </vt:lpstr>
      <vt:lpstr>Задание 2.5. Определить,  что будет напечатано в результате работы фрагмента программы</vt:lpstr>
      <vt:lpstr>Слайд 13</vt:lpstr>
      <vt:lpstr>Перечень возможных ошибок</vt:lpstr>
      <vt:lpstr>3. Разбор задач</vt:lpstr>
      <vt:lpstr>Рекомендации  по использованию циклов</vt:lpstr>
      <vt:lpstr>Вопросы для обсуждения</vt:lpstr>
      <vt:lpstr>Задача 1  Используя цикл for, напишите программу, которая определяет среднее арифметическое всех чисел на отрезке [a,b]</vt:lpstr>
      <vt:lpstr>Задача 2  Используя цикл while, напишите программу, которая определяет среднее арифметическое всех чисел на отрезке [a,b]</vt:lpstr>
      <vt:lpstr>Задача 3  Решить предыдущую задачу с проверкой ввода интервала</vt:lpstr>
      <vt:lpstr>4. Задачи для  самостоятельного решения</vt:lpstr>
      <vt:lpstr>4а. Задачи для  обязательного решения</vt:lpstr>
      <vt:lpstr>4а. Задачи для самостоятельного решения</vt:lpstr>
      <vt:lpstr>4в.  Задачи для подготовки к  ГИА  и  ЕГЭ</vt:lpstr>
      <vt:lpstr>5.  Задачи повышенной сложности</vt:lpstr>
      <vt:lpstr>Слайд 26</vt:lpstr>
      <vt:lpstr>Слайд 27</vt:lpstr>
      <vt:lpstr>Слайд 28</vt:lpstr>
      <vt:lpstr>7. Материалы для самоподготовки и самообразования</vt:lpstr>
      <vt:lpstr>  Чтобы научиться бегать, нужно сначала научиться ходить</vt:lpstr>
      <vt:lpstr>Слайд 31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Язык прграммирования Си/С++</dc:title>
  <dc:creator>Home</dc:creator>
  <cp:lastModifiedBy>re</cp:lastModifiedBy>
  <cp:revision>371</cp:revision>
  <dcterms:created xsi:type="dcterms:W3CDTF">2013-01-14T11:31:13Z</dcterms:created>
  <dcterms:modified xsi:type="dcterms:W3CDTF">2014-05-01T15:31:20Z</dcterms:modified>
</cp:coreProperties>
</file>