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61" r:id="rId5"/>
    <p:sldId id="263" r:id="rId6"/>
    <p:sldId id="260" r:id="rId7"/>
    <p:sldId id="259" r:id="rId8"/>
    <p:sldId id="262" r:id="rId9"/>
    <p:sldId id="264" r:id="rId10"/>
    <p:sldId id="265" r:id="rId11"/>
    <p:sldId id="266" r:id="rId12"/>
    <p:sldId id="267" r:id="rId13"/>
    <p:sldId id="272" r:id="rId14"/>
    <p:sldId id="273" r:id="rId15"/>
    <p:sldId id="268" r:id="rId16"/>
    <p:sldId id="269" r:id="rId17"/>
    <p:sldId id="270" r:id="rId18"/>
    <p:sldId id="271" r:id="rId19"/>
    <p:sldId id="274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158" autoAdjust="0"/>
    <p:restoredTop sz="94660"/>
  </p:normalViewPr>
  <p:slideViewPr>
    <p:cSldViewPr snapToGrid="0">
      <p:cViewPr varScale="1">
        <p:scale>
          <a:sx n="47" d="100"/>
          <a:sy n="47" d="100"/>
        </p:scale>
        <p:origin x="-132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E7C8-83CA-40BA-99DB-90862850E8A4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6CF5-2506-48CC-978E-193799A295BD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15595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E7C8-83CA-40BA-99DB-90862850E8A4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6CF5-2506-48CC-978E-193799A295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49458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E7C8-83CA-40BA-99DB-90862850E8A4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6CF5-2506-48CC-978E-193799A295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63040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E7C8-83CA-40BA-99DB-90862850E8A4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6CF5-2506-48CC-978E-193799A295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52276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E7C8-83CA-40BA-99DB-90862850E8A4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6CF5-2506-48CC-978E-193799A295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51864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E7C8-83CA-40BA-99DB-90862850E8A4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6CF5-2506-48CC-978E-193799A295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8304378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E7C8-83CA-40BA-99DB-90862850E8A4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6CF5-2506-48CC-978E-193799A295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002699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E7C8-83CA-40BA-99DB-90862850E8A4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6CF5-2506-48CC-978E-193799A295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464144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E7C8-83CA-40BA-99DB-90862850E8A4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6CF5-2506-48CC-978E-193799A295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72884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E7C8-83CA-40BA-99DB-90862850E8A4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6CF5-2506-48CC-978E-193799A295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57569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E7C8-83CA-40BA-99DB-90862850E8A4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6CF5-2506-48CC-978E-193799A295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6946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E7C8-83CA-40BA-99DB-90862850E8A4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6CF5-2506-48CC-978E-193799A295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31020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E7C8-83CA-40BA-99DB-90862850E8A4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6CF5-2506-48CC-978E-193799A295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36878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E7C8-83CA-40BA-99DB-90862850E8A4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6CF5-2506-48CC-978E-193799A295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7771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E7C8-83CA-40BA-99DB-90862850E8A4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6CF5-2506-48CC-978E-193799A295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37186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E7C8-83CA-40BA-99DB-90862850E8A4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6CF5-2506-48CC-978E-193799A295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4617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E7C8-83CA-40BA-99DB-90862850E8A4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6CF5-2506-48CC-978E-193799A295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87982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72FE7C8-83CA-40BA-99DB-90862850E8A4}" type="datetimeFigureOut">
              <a:rPr lang="ru-RU" smtClean="0"/>
              <a:pPr/>
              <a:t>01.05.2014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2D66CF5-2506-48CC-978E-193799A295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0797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ru/url?sa=i&amp;rct=j&amp;q=&amp;esrc=s&amp;source=images&amp;cd=&amp;cad=rja&amp;docid=bANY83eU3QifbM&amp;tbnid=acthmC6YmMm_AM:&amp;ved=0CAUQjRw&amp;url=http://goodnewsanimal.ru/news/udivitelnye_kolibri_polet_khvostom_vpered/2011-06-10-352&amp;ei=j8IAU6OwG6nnygPNw4HYCQ&amp;bvm=bv.61535280,d.bGE&amp;psig=AFQjCNFisGGrIkOuTO7UJLLg18OXRk-Z2A&amp;ust=1392645098299640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ru/url?sa=i&amp;rct=j&amp;q=&amp;esrc=s&amp;source=images&amp;cd=&amp;cad=rja&amp;docid=bANY83eU3QifbM&amp;tbnid=acthmC6YmMm_AM:&amp;ved=0CAUQjRw&amp;url=http://goodnewsanimal.ru/news/udivitelnye_kolibri_polet_khvostom_vpered/2011-06-10-352&amp;ei=j8IAU6OwG6nnygPNw4HYCQ&amp;bvm=bv.61535280,d.bGE&amp;psig=AFQjCNFisGGrIkOuTO7UJLLg18OXRk-Z2A&amp;ust=1392645098299640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hyperlink" Target="http://commons.wikimedia.org/wiki/File:Apus_apus_-Barcelona,_Spain-8_(1).jpg?uselang=ru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hyperlink" Target="http://kotejka.com/wp-content/uploads/2012/08/6e3ee1c3fd0d307502effce9d15d0f23-d5asnng.jpg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" y="685799"/>
            <a:ext cx="11725835" cy="1707777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«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пути и времени движения»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2" y="3058511"/>
            <a:ext cx="6400800" cy="2732690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 физики в 7 классе.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Автор: Белякова Надежда Ивановна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Москва, ГБОУ СОШ № 1206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0184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0" y="0"/>
            <a:ext cx="12192000" cy="3436883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3).  Упр.5(4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      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зависимости скорости равномерного движения тела от времени представлен на рисунке 39. По этому графику определите скорость движения тела. Рассчитайте путь, который пройдет тело за 2ч, 4ч.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861187"/>
            <a:ext cx="11672047" cy="4706261"/>
          </a:xfrm>
        </p:spPr>
        <p:txBody>
          <a:bodyPr>
            <a:normAutofit/>
          </a:bodyPr>
          <a:lstStyle/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Дано:                                              Решение: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2ч                                              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V=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S/t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200 км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200км/2ч = 100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км/ч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Найти: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100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км/ч</a:t>
            </a:r>
          </a:p>
          <a:p>
            <a:endParaRPr lang="ru-RU" sz="5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5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0709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252244" y="0"/>
            <a:ext cx="11540359" cy="2396359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3).  Упр.5(4): График зависимости скорости равномерного движения тела от времени представлен на рисунке 39. По этому графику определите скорость движения тела. Рассчитайте путь, который пройдет тело за 2ч, 4ч.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1639613"/>
            <a:ext cx="11507788" cy="487154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Дано          СИ                  Решение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=8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м/с                             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= 2ч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7200с                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= 8м/с 7200с = 57500м = 57,6 км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= 4ч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14400с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= 8м/с 14400с = 115200м = 115,2 км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Найти: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и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                                     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57,6км и 115,2 км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1959924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684212" y="7851027"/>
            <a:ext cx="8534400" cy="258574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295834" y="-1129553"/>
            <a:ext cx="12347294" cy="798755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5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/>
              <a:t>а</a:t>
            </a:r>
            <a:r>
              <a:rPr lang="ru-RU" sz="4000" dirty="0" smtClean="0"/>
              <a:t>)  </a:t>
            </a:r>
            <a:r>
              <a:rPr lang="ru-RU" sz="4000" dirty="0"/>
              <a:t>Это интересно:</a:t>
            </a:r>
          </a:p>
          <a:p>
            <a:pPr lvl="0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Самый быстрый зверь на Земле = гепард. Эта стройная пятнистая кошка на длиннющих ногах развивает скорость 110 км/ч. Но бежит недалеко. Если сразу не догонит жертву, тут же возвращается в засаду. Какое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расстояние</a:t>
            </a:r>
          </a:p>
          <a:p>
            <a:pPr lvl="0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пробегает гепард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5 секунд?     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4000" dirty="0"/>
          </a:p>
          <a:p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 descr="data:image/jpeg;base64,/9j/4AAQSkZJRgABAQAAAQABAAD/2wCEAAkGBwgHBgkIBwgKCgkLDRYPDQwMDRsUFRAWIB0iIiAdHx8kKDQsJCYxJx8fLT0tMTU3Ojo6Iys/RD84QzQ5OjcBCgoKDQwNGg8PGjclHyU3Nzc3Nzc3Nzc3Nzc3Nzc3Nzc3Nzc3Nzc3Nzc3Nzc3Nzc3Nzc3Nzc3Nzc3Nzc3Nzc3N//AABEIAHYAvQMBIgACEQEDEQH/xAAbAAABBQEBAAAAAAAAAAAAAAAEAAIDBQYBB//EADoQAAIBAwMBBQYFAwQCAwEAAAECAwAEEQUSITEGEyJBURQyYXGBkSNCobHBFVLhYtHw8SQzFkOCB//EABkBAQEBAQEBAAAAAAAAAAAAAAEAAgMEBf/EACARAQEAAgEEAwEAAAAAAAAAAAABAhEhAxIxQRMyUWH/2gAMAwEAAhEDEQA/AN0+BgFD9KjbIlAKHPUHNdMrSYATaw461wK2095tIHoTXzHuTRI3d7mAA+J5pjTCMEbBz5Ln75qCKQTTFVkXYBgxkEH70/vLdB+IUAHRcipELkyybUfPrnFKcd5EVcjZ6FaaIoWKyBBtPQelOxGFKxLn69KkaiRrzgZHTaSKa8qRsGRQwI52tSRIVkKhgS3XPnTzHEI3YghgeSPOpF3kagSNIceS+lMa/th/94VviM0p4o5rYDGB0ODn/n0oMW8RiEcm3Abwqef+fWpDHvYWKmJw2RkhQOaesyuVByu7+7mmBcocrEMDhjwcVGJAW8OPirY4+XNCSJOd7hZEJT3uMYpkhiY8S5J6hec1EbbvmWR/Dt/Kh61KtsUILnn1zgikoZkOAPaQi+YC8Gp4gFj/AAG3beg3f712eVljXc6hfif5p8SpJFIySg7Ou31q0HFUsVfO4geI10mGYtFw48xUCMRMGEw5GPd/fmpm7sgxhdjeZPG745zVpbdK4UI0e3jr50iEVRhSPiRjNNaKUoWWUvg4wM8/WmjvYwAY9pP9vP8AioHRsI2PeSAk8jg5xTTcpuIjwx6YwQf1pj7nBEisABxkj+KhMCkgxyASHyIJ/WnYTqkagkE885bmmMwB44+grrLOIuJFP+k8D71H3c4xjJ+RHFSPuEvJ1bayoFOV/wA+tTwB+5B3puHUI3BpstzJETuj8Dcbg4odnKqcxMrj3TjrWdtD90R9xuT6VHMGIGwcgjwnrmmJNG0QMka7sZJC1FNLM2zYA6+RK5xVsipZlQ7MMwJ6+VR7g54bJ6KMUI8TOATE/hPBCDB+maKSP8MHbIP7gR0/Wjadbu41UsiMR0wOnxpkl4HXlGQjy2e99afKqhcNj4BT1pSmOaERyRF1xjay5q2gqu8hBEfcj1YDJ+X+KfbIUXZnfnnhsH9afHbCOHBijX0NDmyktpX2tL3bcqBlsn5n+KdocgkkzkKAPy4GakDKgCqyHJ8h+lQjc0OVk5HBKngfrVfNf2lvIIZb2Ez4LKicuRn+1cn64qm0sZ5GiYiMKWbqp4ru0uhJK8L0z0+1Zi/7V6cyyKAzPbsveeJRjIPPX/hoW77YSWiKFsYoJmXd3U8pyvP5yoOM+Q86ZhlsbjVwuWlYFRsA4H5jUqcyMe7KFhg5xmsXB2n1me3a8tLJJrbdtieFN5kPTOAchQeMn9Kt17VIHis7m123UpCt7MC6Z9Sfyj5+hxmnto2v0t5EjJV2IPAygzTMKnvu5x/pBH+aFi1S3uXaBZIJHUlWUt7pBwfCcH/up5JBC+6RV3H+wk4Hxo5W3WuzyqAt5biPOuRzGQbWI3ZwAeKeCk2x1RHJ6Hjj601pRHMyzKQ39gbJx61JBc3MyRm3jgyxzhhnAoRO0+n6JC8Gvq0Ymz3UoBI3ge7x980cZGDNksyNwOnT6VT9qOz665pElqqlZch4ZGz4HHT75x9a3hZLyzlLpHoXaG27QwtLbHaUbDo+OPTHrV4zugXkYx868k7O6++hyw6LZ2SSXJviLnd1YBgpQfr9q9aaUIxRgylTjaIzxW+ph2jDLZ82oK0AMbvtz7vujPxrlze26+GWfbLjJG/HHripym+beGxt6HeRk/esX22k7jU7e5uImaMsHOwgh1HDL8PL64rjI6Vq1nBIEaF0IzuIIz8evNS5ZZAVjVXPDMXHT5E15gt3qVxGqI8qQ58USvkMWzn6Hk/8NKJZZ7uNb6aU26FiwTkvjA5559MU6n6dX8bPWdZeG4NvYAzSgje/eEImTjlsYzmq4w6w0Rlur68t7SMyi4ljBeRTkbV27SXXGeVHXJobQ5WvS1wu4yQgokZh8QLHABUflBIJyPTmio7aOO0nuEtObZjChtN8k0qSMO+wodSvjJwfy4zWpqXQ1uO2l/fwQTQyyJPd2t0kUkcFuzbY29zwjGMjzJbHrV0dUeO/ktLqyuIu5ODL3ZZD6YYA5+1RvK4uZbCIB7iGMRyBr5wlvEQe7kYsBliFYbgSQSM5zQeoWn9Wshbq9/e2kTIzTTSlYhsOyRcqd+eN3OR6Y8q69qT8SXPaSzmunt7YLIUjLuRwFGcElvLp6VX3HaC5eJo17u0iC7t+9T3aY99w23wk45U0PFpK3VxZWcM0k7yt3xitn2Rrb4wrbucEdQA3nxmrCFbhZ4lWO7ce0biIr2J1WMcH4lDycMM5yMg4q4iUiwXdxKTeCbu3uEieEWzShlYDHRyinOckdKT2SQ2E73djFcafI5e6khuyypbxjwsAMeLcD4U49cUbcW9pJOVivROskrpEZLlpoopI/Er4xy43KNjdcdTRmj25EcV5DZWpexka1kmR3gzFgGZhHt67hkDzz1p2NK2W3eC2aSed7uwu54/ZJYVRnBbB2SKy48OOAeRzQHfR3+oHUope5luJWjgyqhYseFSwJG9sgeEmp4Iiz29javZmJZ5GtbKIqDOjOckM+SAAMk+95CrHTNPa1VVs0g1GM3kiG5aeKL2TK5GwDPOfrnyotb0ltpYLq+t5blopr7T7ZwWMrd+GxzviTKgHA458vlQVptS0mtrcW0O45u4LZ13QOzcu5mIwhAwU2jk8URNYXlxZ2izQ3duDmS8ubWWPHhPvSyMqnA6nAP1qSR31FrmSzYXCzypLZGxmG6Tb4CGOFVgOSVLH6VQVBeWMc8ckckUtwbWaOeGMpiGFQdrKHGN4AJ8LdOmMGio7i8kiu5rJJxPLEBA0k0a2skiNt/DXJYbgMgdCPvTxsaRrmNTBDZSoEjw1o6zNwyncdrg5GOMdBmoI7O5m1e3uUuY759MBj3zRCMpL7zDC8FiGXnpxTPxnKRaw6zb+0SWBmgW4WPvDh9w64cfAq3B/ejBJkgNEWXpuwazDXV28cljZtLe6jdTyL7RcwrugBxuibP5So4Yn0o6w1GPSYmLzJ/T7O1Ft3T5EpmjOG2A8kbT8enFGWMUu2iG4eFRxjgkdKFku3tgEfLZ54WiVktJYAqT7pG5HHIyM856da5JChtvHiQgc5XoPh/1WDWT1dUg7RxSaHYWsus3Q71O+OPEOMj49PtWjtbu4aMnW07jUN34yKwxn1+vWs52htp5GsdUtIALaVhBBqFoxLwu3QsvpnrV+0ctysUuryiO+ESpKNx5K8Z6+fWu2f0jnj99rR4d6nG4E8+FuP96y+uw3b6nax4jcEkwvPkxhx+VvPpz/ANVoZWgtn8Um1HHhBH84oTVIItQszCsgjkBDwuoztcdCfM+n1Nco6Vjba01C5uJlu4ViuknbvFU5UHnofMYqWxt7ye1ujNa2w06KSTuZiSZJMMQ2BngZyOTRlvLqNmlvBb6Pc38mpRh4bmKVdpkxucE9FwT54HpR9jZGJdSsZZyILeQyRqpG4q6liM/Fi3yH0rUwu7x5Vzl1z4R2VzaS2bWvfTSW8hC3BgLI/PRwVGT7vI8wc+XPNPjhuUke4iSKeUl1WGVu8IJBV3fh0XKgHyPHAp05tH0gtaw+ALG0EciktFuKqzbxjwgbiQR0I6Dip7eOK211LeC6dLO6VQGW2VV2bMCFZODyecjOPhWbNcNY3jlKZ72WJINQVrovi7nSI7Y28PEQdsAqWzgbjnPIx041pBqOoW9vqF8xnjDMtpbxPHhlcHvCpPOCqHA6ZPUGrB7PuZJGMZKwzBLiGOKJY1hKfhhzIACF/wBJOCfoK6FZkl/pkSj2kBDdSxxKERe7XI2oxK7gpwSPLg8CpcOwbo4Yr621CyZ5baMzak8DFGO8AALwAremRtPPnQjW0Mzz2cWni0s2ZoIbdNrnv+8396WTxIoZeefMcCibVgtzJcw28slnb2zwRknxXPGQF8mzjPmOT0IIqyexWBb2e+lW0j9mLXd80W3dvBwVIPhKkDPrwfKjfJ4Ve6fu5Lq+K20Ny0yvbywK1vI4xslLhfCvhJy2c5HPSiXsVtomku9Lurm9tCuoKY5XdJJnBUrGWPOOeMYoq20sW/8AT7p9OhnSKA2lzctIsSRQbQd4TJVkYgEeYzU1rHJDbyraxaiGte8ghnuJtwcSLvEg8mAYAD0+RpG4wulLep2ybTUgtS1p3ge7kHjRHG5GUZ5yCuR656VZwXNpcXP/AMf0q90b2+QkajDLZOgumHXAHGcZ4yaz/azTp7i3stVg7xLiItazTR7kO9fe48huzgDjGKEbt1JYXQuzo1oNQXG67ZQDJxgkkAc107d+GO7Tdww2NvqzR6L7THFpUbJNZW+n5V1JyQHKZJJOcA84zmm3NpqrgW/s7zyXCk6ddNbKGsickq29mbgeuOuB8M5J29sbi3slttQnt4I3E1zbC2M7TPuyR3kpwq5rT95pK3b3dlqdhbWWrIY5YoJHe4kuGHTAYqMZ/L6YzRcbFMpVXcyPHqd5aR6G75shDJtiX8Zxwj7+gUc8HPTitDYQz29g4BjeUkFzjaCccniq6y7PRaBCJprae5ntLcwJFbMUEik5BIZsggk9eKtrSYMXhFtNbxEK/evg4J6j5j7VzuU8Ndt8q3VtLN+sLMJI5R4faoZCrqD6c8j4Gq67VbKfRl1DTDf+wzIgvO9IAjA99hzlh9jWvuWHd92rmRs8AkYP6VBa3ahjEyHvAOFH+fKqZ0aZa6tn/wDOv/6hHdm+1BZ9Pt7eIgmVOFBPXBAANRPe6zazalqc8qW15bWnfRxRHcEXw7428uGXI8+taGa0tZblWuLVHIJIGcbWPmD68VOsMTSXEs0RLzgBwRwwHT4VuZRm7AxRXOl6trTRW8j2GpwxTqsLgL3x5Y4PQ0eJJVUFosM3JDYz9cVDOsagqCXB8hwRUyTbhgLwvA8OKMs+4zHQe4kZ3WMx7QFyPDyB8gKjtsGbu0Rt2fzDH8fzVa+rJCVjRgxQ5/Kg/b9sVNHe3BcSMXaI/lAyPoRk1zjawDyxMFhaSPDFhHHNgKT1K845+NZjtPDq9hZrNp15Jp9rI229KgNuVjjvDgeXP3qzW8/G/wDbIhzkxlTn9aJu762hh/8AMKMjnDK/Oc+o9K6Y9TKVi4QZ2X7J6Wtq1rZzSvtCut2UcCdiCMsc7SOvh/SjLmw097m0h1m1iaS2YmMSg4HkSMcHy+Ved6fper2l7Nc9mLu57oNmOLuy6NnyySBx680VP2q1WO//AKbr++1MjKACu4AnoVbA/etcWjmT+L3WrC+j0XtGstvb31jc3KS21pHMwZsbedy9DkA4qWXtBG+t3Nk8t1Nqk9vGptVdfZ7aQA4Kuw4PHnnms7qWl6zH3nc3kyoSOQwwR5dKzl5b6rBK7o0scz4DyIQ4fHQ565Fa1LNDxy9BtY9QbVIE/ppuvYbZSz98ij2gAnaqnPLA+8OOfhitCYFXTlutUu5IbeJmkuYmz3UquMFPFzgZ+ea810TT7rtGZrrtBe3U1mHWM28EuzDDHjJz5cGtsj+02dytxpcCxzue6dHWYXSIB+IzDz24GP8AT1rGudVu3jYrUZLeyl/rMuhNLKGSwtzCxKzW74wSvTAJI5/mu38cNobRtavLhpLYs0UsKARhm3ALswT4VbGfgKp77tTBb3Ul3EVSSEGFI5ZO7UIQM4B9McVl5+2doO9T2rvCD4AwLbcADgjjoBW+1nuejalqgeKSKUoYJD0C5yarrW7jdO7G1ceEKB1+NYy17RW8yCaaVVUdMsR+grV9mBHr9hesGMqBxGqq+M+ucYxXPKWzlrHTCf8A9BudBaP2TT4Fl1HeDJOrY7vB5BI97PPyqp7Df1VdW7rRQ7k4ecRoOEHBOcZXrwRg1rO0egaTdawdH0zTEtrkeHvoyQBnz2g4IrSaR2Y0zSNKmsoIBdI7K8s06MrSsvHTPug9BjFdJ1JMGPjvcsp9QE06XZLRwopXxSS7pcf6XAC4+AOfWh7W4inUyxHnduIIxk/Lyqtmka/uNoVWGcMSMjHpiprhGi2QROVkPusItw+1ebzd13vE1B808yyYOzdIMcP4gPtUbl7KLvXh7zd5mTLAedU95Lcwt+MlqyLypPhY/wC33qOfWkbTXmuIRCU6oJAwJHoc81vtrnuLvvVm2OI3Zl5GR1H/AOaXt1kGKTjaeuFQkD64rIWmse0osDl2llOVQt5euOeKtmgjIRWcZxgr0ps0ZytnvrJABCpCnkOcoP2/iopdTCuSrYzyc8/xVfLZrMPw2QFeABg4qH+mhue+jX/T3ecULSu1C5txCDLHE+MlkaMH/Jqql7TxwRNbw2xjiHOUOFP0zW6vdP0150FxBGRnClgep+VDRdntPFy6NbRsQwZM9PpTM8PbOsvTCntHqt4zLplsoQDLOwywH7fvRkOhaxrk+25lt7VDhu6uJ1iaZSeo4OOfPFbuHToLW5keO1VS48RKeX7ftRCTR28kaLp8LxlgwTCrkj503rT1F8dvmnad2bu7WyurTs9qMmn3CAKu6c3UcfmeHA25+FTxalaahbPpHaaGEXVuDHPOygo+Bkspxx1HypsM8ggv306D2a7unDSymU9QMcDHpVfrsU+rxpHc3cS90fKHbubHJznNZmUnNas9MDrGqapbXtza6bqL3NrG22GeRQWKj41nHk1YP3hmm5/NW1vdGm06N5WdRGOjDjP61DbG5eVrdoXk8O5R1GPXitzq69C9LftS9l9RmhuhZXcAuo3kEsSTcIjjqx9eP2FegafLDDpkqWcd8gmhMaaZG6BLVce/8c+ufOqiy0aRoDcwW7GPOGHBz/tWiS3mtIwkA2sI9u1FUDHof+6znnvLZxx1jqvIpNIlYvNcT5ji993JJJ+Zq7sOxsV7azS20pglQcO+5lP3A/mt3HpPeWuY7SMJnnGDz60RDA6kRiMBVGcgdT/vTevl6ZnRx9sledj44ezogtt0s4O5lU57w+vwozsPNe9m4zYX0RFvcnvI2XCmN/n/ADzWjhtUjkf2lTGzA5Of39aknmsdywzBdpUA95yD9OKz8t8U/HPMDdk7W3t+115qGpxATPbFoXeVX2LkZwVPJxS7e9o1Rv6dZxie4uRlWR9uwZ8/pzVJd9mpzqbXukat7AZlKtiIEbT5D4UfpejxaZC3scJuZSv4sjR4HyHGfpW7ljoSXYrSIZYLaPcyF8ZbB6mjCYeZJV2yHr+JnFC2kshR02GJkHKqFYZ/58aZDOqOFmU7vIEY3H5c1xdC1nR7fUgJXd41xgFG6/SgZOz1h38bLNKpDZK4G0/D4VeSxyyJvdSUPCjbg0FGZkYnutig9CuSfvj+a1jazZHWs7eJX2ZzwOD0oG5aINtkgC7uAzMRn7VZxzd6H/DZCfeIUMfsBUkEBkkPeCXuWGNjRAA/c8UbvtcelCxESIi3cKSHkKvA9M9MU2Oa42/hSs/9xCk5P0FWFxpFmPDA4i5PVi2PgMHNNXR1hUez3Dup6lMqM1rcTTvBFKpVXkEbjPIGKhaCKB899ls4Cqevz9akmuYzKFMZLD3twxn5E0POsxdm2E+eH4UfWuei4GjaWQTRMvmdvr5UNNZXKP3kEoDnkCQr4h9BxUtuyOjyXRbrg92fDXLxZlZJLVmIPLFQfd+tOlsPaWsrXio1yx29Y1C4H68/amrpxRneTUGmjY5VMKn7c1GsbLcyTRtIA/hkHVW+JGBR8Td1kzyrwuF3LjJ+Byf2p1pWqk6Wl1e99LeTRpt/9R4B+OQQcVa2EVtBL3KR7yg/9jKG+mQKktlVgRLEsTPyVMW8t8Rnp9qLkzGo2yiMee9d2f1FICTx6dkbVWKYnLbE+5NErdRQx4XDqBw/Qn5ULd6pp9nGpuL+DY7YVVj3Nn0GOaMV9sWxWjcMAyEj3f3/AFo0ki3UKFSh/wDYBlSTnPy6/pT90LSKrAEkEKcdfpQdzcR+0DvS6YXBYcrn0/xS7pbqIotxG8yt+Xgj6UaIprCMvjIQHxKQMGgr7SluG4MbYPADEfrRixOGVAcqo43c/XOaDuppbdXMext3AQptyfXmpbQvFLaREi2kAHBAGVP1GajRpGUPcBYlyNoI4+xFTRy3c8DROyrIASNvT7URCGaFcOXO3gP0/epBWkijmOMyoFyx2EcfOq641EXBHsSKyIcsit0+WKuSj3JIVto6MMAAn50NNaW0JWXuo0YnxFAfv8aVwCm1J40WRrJAMDd4yPvipkvYZ8Md/wCIPDHgnP1p0uoRqyp7Nx0L9A3yFK4ubd7WKF/AHGcHOfrVFdAY7+3E0m2DuwvDNF/P+aLhgiuu7lgmXBBGwx8/cUJDpsJI7t4kU55bxbh9cYo7T7JIwyreOU3cAKDn5cmlcG9xGm5nuA75292jdfnmuP7VwVe3RSOByD+homaNZgVdHC8gnoD8T8agGkWU6Li7Hh48qhp172TwqxZ8HcoLV1kluVLJPsD+QRc49M0qVCSCBneOOYrtXkbRz96INoCVEpMjY5yxAxSpUovYkQKoC7Tzx1z/AM+NJneNwmEDE9QSf1pUqyUky96FjjY7vzbug+VUuv3kaMiNHIw25bD4I+RxxSpVuA/SdMtLu2jlEI8BypfxN9SaPETySwveSLK0ZPdEJtK+XkcfpSpVnfKD3xs7jdb3lqGTGRs8P7YwfrUlmIolR034bgE4yKVKqlZw3YRzs3bgOWIGSKbfhHjAcA7uemP1pUqAFEzxIsCswVuAynBqdoITHmTcQoyfU/WlSpVMjuowxWONljPJGc5p+oSxoisyMcejdaVKlK+W/iMohMJ46knNB3llavdJjeAxHgwCv2/nrSpVIfHFFYOO7iQbuuM9D9aU8NqY8yRHAbjYxUn6ilSqSCydLaaWGLvMHnxN0zRMaSRggMrrnjeOaVKpP//Z"/>
          <p:cNvSpPr>
            <a:spLocks noChangeAspect="1" noChangeArrowheads="1"/>
          </p:cNvSpPr>
          <p:nvPr/>
        </p:nvSpPr>
        <p:spPr bwMode="auto">
          <a:xfrm>
            <a:off x="-31750" y="-136525"/>
            <a:ext cx="1800225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" name="Рисунок 4" descr="Гепард. Фото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11788" y="3469342"/>
            <a:ext cx="5139672" cy="33886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034813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54188" y="0"/>
            <a:ext cx="8937812" cy="6858000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несмотря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маленькие размеры колибри способны пролететь значительные расстояния. Например,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рубиноголовая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колибри весной и осенью перелетают Мексиканский залив, преодолевая без остановки примерно 900 км со скоростью 40 км/ч. При порхающем полете крылья колибри движутся со скоростью 3000 – 4800 взмахов в минуту. Определите время перелета колибри через Мексиканский залив.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2094" y="-3348316"/>
            <a:ext cx="8534400" cy="847164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Несмотря на маленькие размеры колибри способны пролететь значительные расстояния. Например, </a:t>
            </a:r>
            <a:r>
              <a:rPr lang="ru-RU" dirty="0" err="1"/>
              <a:t>рубиноголовая</a:t>
            </a:r>
            <a:r>
              <a:rPr lang="ru-RU" dirty="0"/>
              <a:t> колибри весной и осенью перелетают Мексиканский залив, преодолевая без остановки примерно 900 км со скоростью 40 км/ч. При порхающем полете крылья колибри движутся со скоростью 3000 – 4800 взмахов в минуту. Определите время перелета колибри через Мексиканский залив.</a:t>
            </a:r>
          </a:p>
        </p:txBody>
      </p:sp>
      <p:pic>
        <p:nvPicPr>
          <p:cNvPr id="4" name="Рисунок 3" descr="http://goodnewsanimal.ru/images/88/work.2990867.3.flat-550x550-075-f.rufis-humming-bi.jpg">
            <a:hlinkClick r:id="rId2"/>
          </p:cNvPr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254188" cy="36038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845360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0306" y="-887506"/>
            <a:ext cx="11376212" cy="5943601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Самыми быстрокрылыми считаются ласточки и стрижи. Скорость их полета до 150 км/ч. Какое расстояние пролетают эти птицы за минуту?     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1963271"/>
            <a:ext cx="8534400" cy="4625788"/>
          </a:xfrm>
        </p:spPr>
        <p:txBody>
          <a:bodyPr/>
          <a:lstStyle/>
          <a:p>
            <a:pPr marL="0" lvl="0" indent="0">
              <a:buNone/>
            </a:pPr>
            <a:r>
              <a:rPr lang="ru-RU" dirty="0" smtClean="0"/>
              <a:t>   </a:t>
            </a:r>
            <a:r>
              <a:rPr lang="ru-RU" dirty="0"/>
              <a:t>(</a:t>
            </a:r>
          </a:p>
          <a:p>
            <a:endParaRPr lang="ru-RU" dirty="0"/>
          </a:p>
        </p:txBody>
      </p:sp>
      <p:pic>
        <p:nvPicPr>
          <p:cNvPr id="4" name="Рисунок 3" descr="http://goodnewsanimal.ru/images/88/work.2990867.3.flat-550x550-075-f.rufis-humming-bi.jpg">
            <a:hlinkClick r:id="rId2"/>
          </p:cNvPr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8715373" y="-4222376"/>
            <a:ext cx="724461" cy="1963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Чёрный стриж">
            <a:hlinkClick r:id="rId4" tooltip="&quot;Чёрный стриж&quot;"/>
          </p:cNvPr>
          <p:cNvPicPr/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08083" y="3119719"/>
            <a:ext cx="4496882" cy="37382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430333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1779624" cy="6589058"/>
          </a:xfrm>
        </p:spPr>
        <p:txBody>
          <a:bodyPr>
            <a:norm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оТВЕТЫ</a:t>
            </a: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dirty="0" smtClean="0"/>
              <a:t>1.  153 м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2.  81000с = 22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dirty="0" smtClean="0"/>
              <a:t>30</a:t>
            </a:r>
            <a:r>
              <a:rPr lang="ru-RU" sz="2400" dirty="0" smtClean="0"/>
              <a:t>мин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3.  2500м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-3603811"/>
            <a:ext cx="8534400" cy="1237130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9947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218612" cy="1640541"/>
          </a:xfrm>
        </p:spPr>
        <p:txBody>
          <a:bodyPr/>
          <a:lstStyle/>
          <a:p>
            <a:r>
              <a:rPr lang="ru-RU" dirty="0" smtClean="0"/>
              <a:t>  </a:t>
            </a:r>
            <a:r>
              <a:rPr lang="ru-RU" dirty="0"/>
              <a:t>Смешинки.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3657600" y="-2635624"/>
            <a:ext cx="7100046" cy="107578"/>
          </a:xfrm>
        </p:spPr>
        <p:txBody>
          <a:bodyPr>
            <a:normAutofit fontScale="25000" lnSpcReduction="20000"/>
          </a:bodyPr>
          <a:lstStyle/>
          <a:p>
            <a:r>
              <a:rPr lang="ru-RU" dirty="0"/>
              <a:t>1.  Двигаясь равномерно и нигде не задерживаясь, мелкий отличник Олег добрался из дома до школы за 7 мин.  Его соседка крупная троечница Оля тоже двигалась равномерно, также не задерживалась и добралась до школы за 57 мин. Чем отличался стремительный и целеустремленный бег в школу отличника Олега Хлопушина от тихой и печальной поступи троечницы Оли </a:t>
            </a:r>
            <a:r>
              <a:rPr lang="ru-RU" dirty="0" err="1"/>
              <a:t>Ромашкиной</a:t>
            </a:r>
            <a:r>
              <a:rPr lang="ru-RU" dirty="0"/>
              <a:t>?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76518" y="1290918"/>
            <a:ext cx="876748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1.  Двигаясь равномерно и нигде не задерживаясь, мелкий отличник Олег добрался из дома до школы за 7 мин.  Его соседка крупная троечница Оля тоже двигалась равномерно, также не задерживалась и добралась до школы за 57 мин. Чем отличался стремительный и целеустремленный бег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в школу отличника Олега Хлопушина от тихой и печальной поступи троечницы Оли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Ромашкиной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? </a:t>
            </a:r>
            <a:endParaRPr lang="ru-RU" sz="3200" dirty="0"/>
          </a:p>
        </p:txBody>
      </p:sp>
      <p:pic>
        <p:nvPicPr>
          <p:cNvPr id="6" name="Рисунок 5" descr="http://funforkids.ru/pictures/school21/school21100.pn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73503" y="319205"/>
            <a:ext cx="1724511" cy="2642671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http://funforkids.ru/pictures/school21/school21056.gif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218612" y="3846786"/>
            <a:ext cx="2479402" cy="26801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793616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-2267712"/>
            <a:ext cx="11382703" cy="9125712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ечальный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дядя Боря несет из магазина домой авоську с мелкими куриными яйцами. Через равные промежутки времени яйца из авоськи выпадают на землю и разбиваются. Можно ли сказать, что печальный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дядя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Боря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движется равномерно,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 коты,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бегущие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ним, находят яйца 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равных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расстояниях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другим?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684212" y="-2723821"/>
            <a:ext cx="11507788" cy="1505607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http://funforkids.ru/pictures/school21/school21056.gif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42663" y="-6057571"/>
            <a:ext cx="2266950" cy="3333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А.Райкин с авоськой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035972"/>
            <a:ext cx="4404874" cy="282202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http://kotejka.com/wp-content/uploads/2012/08/6e3ee1c3fd0d307502effce9d15d0f23-d5asnng.jpg">
            <a:hlinkClick r:id="rId4"/>
          </p:cNvPr>
          <p:cNvPicPr/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4404873" y="4035972"/>
            <a:ext cx="5504737" cy="28220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057739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0164" y="-228599"/>
            <a:ext cx="8035271" cy="2097741"/>
          </a:xfrm>
        </p:spPr>
        <p:txBody>
          <a:bodyPr>
            <a:normAutofit/>
          </a:bodyPr>
          <a:lstStyle/>
          <a:p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1" y="1869142"/>
            <a:ext cx="8534400" cy="5876365"/>
          </a:xfrm>
        </p:spPr>
        <p:txBody>
          <a:bodyPr>
            <a:noAutofit/>
          </a:bodyPr>
          <a:lstStyle/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П.16, упр.5(4,5), придумать и решить две задачи на расчет пути и времени равномерного движения. Постарайтесь сделать их оригинальными.</a:t>
            </a:r>
          </a:p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1110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441433"/>
            <a:ext cx="8671034" cy="1229711"/>
          </a:xfrm>
        </p:spPr>
        <p:txBody>
          <a:bodyPr/>
          <a:lstStyle/>
          <a:p>
            <a:r>
              <a:rPr lang="ru-RU" dirty="0" smtClean="0"/>
              <a:t>Использованные ресурсы: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1671144"/>
            <a:ext cx="8534400" cy="518685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 .А.В.Перышкин Физика – 7ласс «Дрофа», 2006год.</a:t>
            </a:r>
          </a:p>
          <a:p>
            <a:pPr marL="457200" indent="-457200">
              <a:buAutoNum type="arabicPeriod" startAt="2"/>
            </a:pP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Г.Остер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Физика задачник, Москва, «Росмэн»,1995г</a:t>
            </a:r>
          </a:p>
          <a:p>
            <a:pPr marL="457200" indent="-457200">
              <a:buAutoNum type="arabicPeriod" startAt="2"/>
            </a:pP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А.М.Семке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Физика. Занимательные  материалы к урокам. 7 класс. Москва, «НЦ ЭРФС» 2006г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Физика. Библиотека наглядных пособий.7-11 класс. ООО. «1С», 2004-2011г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Интернет ресурсы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 startAt="2"/>
            </a:pPr>
            <a:endParaRPr lang="ru-RU" dirty="0" smtClean="0"/>
          </a:p>
          <a:p>
            <a:pPr marL="457200" indent="-457200">
              <a:buAutoNum type="arabicPeriod" startAt="2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02154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383458"/>
            <a:ext cx="8534400" cy="933279"/>
          </a:xfrm>
        </p:spPr>
        <p:txBody>
          <a:bodyPr>
            <a:normAutofit fontScale="90000"/>
          </a:bodyPr>
          <a:lstStyle/>
          <a:p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урока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180" y="929148"/>
            <a:ext cx="11763820" cy="5553950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Научить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учеников вычислять путь, пройденный телом при равномерном движении и время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движения.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Повышать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 к физике, как науке об окружающем нас мире.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7924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0"/>
            <a:ext cx="8999156" cy="1408176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Повторение.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928" y="1408176"/>
            <a:ext cx="8651684" cy="4901184"/>
          </a:xfrm>
        </p:spPr>
        <p:txBody>
          <a:bodyPr>
            <a:normAutofit/>
          </a:bodyPr>
          <a:lstStyle/>
          <a:p>
            <a:pPr lvl="0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Что называют движением?</a:t>
            </a:r>
          </a:p>
          <a:p>
            <a:pPr lvl="0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виды движения вы знаете?</a:t>
            </a:r>
          </a:p>
          <a:p>
            <a:pPr lvl="0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понимают под скоростью?</a:t>
            </a:r>
          </a:p>
          <a:p>
            <a:pPr lvl="0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вычислить скорость?</a:t>
            </a:r>
          </a:p>
          <a:p>
            <a:pPr lvl="0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каких величинах измеряется скорость?</a:t>
            </a:r>
          </a:p>
          <a:p>
            <a:pPr lvl="0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упр.4(2,4).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8089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" y="128017"/>
            <a:ext cx="12009120" cy="1060703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Прямолинейное равномерное движение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188719"/>
            <a:ext cx="10405241" cy="5770705"/>
          </a:xfrm>
        </p:spPr>
      </p:pic>
    </p:spTree>
    <p:extLst>
      <p:ext uri="{BB962C8B-B14F-4D97-AF65-F5344CB8AC3E}">
        <p14:creationId xmlns:p14="http://schemas.microsoft.com/office/powerpoint/2010/main" xmlns="" val="1352176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7827264"/>
            <a:ext cx="8534400" cy="14630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684212" y="7973568"/>
            <a:ext cx="8534400" cy="111556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2880" y="512064"/>
            <a:ext cx="12009120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6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6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ru-RU" sz="6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S/t</a:t>
            </a:r>
            <a:r>
              <a:rPr lang="ru-RU" sz="6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=</a:t>
            </a:r>
            <a:r>
              <a:rPr lang="ru-RU" sz="6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˃</a:t>
            </a:r>
            <a:r>
              <a:rPr lang="ru-RU" sz="6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6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= </a:t>
            </a:r>
            <a:r>
              <a:rPr lang="ru-RU" sz="60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V·t</a:t>
            </a:r>
            <a:r>
              <a:rPr lang="ru-RU" sz="6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6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и    </a:t>
            </a:r>
            <a:r>
              <a:rPr lang="ru-RU" sz="6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 = S/V</a:t>
            </a:r>
            <a:endParaRPr lang="ru-RU" sz="6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409121" y="2317937"/>
            <a:ext cx="5084581" cy="3882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24035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2336" y="1"/>
            <a:ext cx="11649456" cy="85953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Скорость прямолинейного равномерного движения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284888"/>
            <a:ext cx="11067392" cy="6172201"/>
          </a:xfrm>
        </p:spPr>
      </p:pic>
    </p:spTree>
    <p:extLst>
      <p:ext uri="{BB962C8B-B14F-4D97-AF65-F5344CB8AC3E}">
        <p14:creationId xmlns:p14="http://schemas.microsoft.com/office/powerpoint/2010/main" xmlns="" val="771860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9624" y="71369"/>
            <a:ext cx="11842377" cy="94741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Графики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скорости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равномерного движения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0" y="8046720"/>
            <a:ext cx="12192000" cy="493776"/>
          </a:xfrm>
        </p:spPr>
        <p:txBody>
          <a:bodyPr/>
          <a:lstStyle/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42113" y="762207"/>
            <a:ext cx="4030871" cy="276374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0" y="3979392"/>
            <a:ext cx="6515099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График пройденного пути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5099" y="4161086"/>
            <a:ext cx="4408714" cy="24822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298308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684212" y="9816353"/>
            <a:ext cx="8534400" cy="5378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1" y="1"/>
            <a:ext cx="11068517" cy="1290918"/>
          </a:xfrm>
        </p:spPr>
        <p:txBody>
          <a:bodyPr>
            <a:norm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Неравномерное движение: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2124636"/>
            <a:ext cx="12191999" cy="40441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>
              <a:lnSpc>
                <a:spcPct val="107000"/>
              </a:lnSpc>
              <a:spcAft>
                <a:spcPts val="0"/>
              </a:spcAft>
            </a:pP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 =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где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весь пройденный телом путь, а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все время движения.</a:t>
            </a:r>
          </a:p>
          <a:p>
            <a:pPr marL="685800">
              <a:lnSpc>
                <a:spcPct val="107000"/>
              </a:lnSpc>
              <a:spcAft>
                <a:spcPts val="0"/>
              </a:spcAft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Формулы для вычисления пути и времени будут иметь тот же вид: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= </a:t>
            </a:r>
            <a:r>
              <a:rPr lang="ru-RU" sz="40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Vср·t</a:t>
            </a:r>
            <a:r>
              <a:rPr lang="ru-RU" sz="40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а также     </a:t>
            </a:r>
            <a:r>
              <a:rPr lang="ru-RU" sz="40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 = S / </a:t>
            </a:r>
            <a:r>
              <a:rPr lang="ru-RU" sz="40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Vср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но в расчет берут среднюю скорость движения.</a:t>
            </a:r>
            <a:endParaRPr lang="ru-RU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2219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12191999" cy="3815255"/>
          </a:xfrm>
        </p:spPr>
        <p:txBody>
          <a:bodyPr>
            <a:normAutofit fontScale="90000"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Решаем задачи</a:t>
            </a:r>
            <a:b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Упр.5(4): График зависимости скорости равномерного движения тела от времени представлен на рисунке 39. По этому графику определите скорость движения тела. Рассчитайте путь, который пройдет тело за 2ч, 4ч.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3097161"/>
            <a:ext cx="12192000" cy="346129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/>
              <a:t>Дано:             СИ               РЕШЕНИЕ</a:t>
            </a:r>
          </a:p>
          <a:p>
            <a:r>
              <a:rPr lang="ru-RU" sz="3200" dirty="0"/>
              <a:t> </a:t>
            </a:r>
            <a:r>
              <a:rPr lang="en-US" sz="3200" dirty="0"/>
              <a:t>V</a:t>
            </a:r>
            <a:r>
              <a:rPr lang="ru-RU" sz="3200" dirty="0"/>
              <a:t>=3 </a:t>
            </a:r>
            <a:r>
              <a:rPr lang="ru-RU" sz="3200" dirty="0" smtClean="0"/>
              <a:t>м/с                             </a:t>
            </a:r>
            <a:r>
              <a:rPr lang="en-US" sz="3200" dirty="0" smtClean="0"/>
              <a:t>S</a:t>
            </a:r>
            <a:r>
              <a:rPr lang="ru-RU" sz="3200" dirty="0" smtClean="0"/>
              <a:t> </a:t>
            </a:r>
            <a:r>
              <a:rPr lang="ru-RU" sz="3200" dirty="0"/>
              <a:t>= </a:t>
            </a:r>
            <a:r>
              <a:rPr lang="en-US" sz="3200" dirty="0"/>
              <a:t>V</a:t>
            </a:r>
            <a:r>
              <a:rPr lang="ru-RU" sz="3200" dirty="0"/>
              <a:t>·</a:t>
            </a:r>
            <a:r>
              <a:rPr lang="en-US" sz="3200" dirty="0"/>
              <a:t>t</a:t>
            </a:r>
            <a:r>
              <a:rPr lang="ru-RU" sz="3200" dirty="0"/>
              <a:t> , </a:t>
            </a:r>
            <a:endParaRPr lang="ru-RU" sz="3200" dirty="0" smtClean="0"/>
          </a:p>
          <a:p>
            <a:r>
              <a:rPr lang="en-US" sz="3200" dirty="0"/>
              <a:t>t </a:t>
            </a:r>
            <a:r>
              <a:rPr lang="ru-RU" sz="3200" dirty="0"/>
              <a:t>= </a:t>
            </a:r>
            <a:r>
              <a:rPr lang="ru-RU" sz="3200" dirty="0" smtClean="0"/>
              <a:t>1,5ч           5400с            </a:t>
            </a:r>
            <a:r>
              <a:rPr lang="en-US" sz="3200" dirty="0"/>
              <a:t>S</a:t>
            </a:r>
            <a:r>
              <a:rPr lang="ru-RU" sz="3200" dirty="0"/>
              <a:t> = 3м/</a:t>
            </a:r>
            <a:r>
              <a:rPr lang="en-US" sz="3200" dirty="0"/>
              <a:t>c</a:t>
            </a:r>
            <a:r>
              <a:rPr lang="ru-RU" sz="3200" dirty="0"/>
              <a:t>· 5400с = 16200м = 16,2км</a:t>
            </a:r>
            <a:endParaRPr lang="ru-RU" sz="3200" dirty="0" smtClean="0"/>
          </a:p>
          <a:p>
            <a:r>
              <a:rPr lang="ru-RU" sz="3200" dirty="0"/>
              <a:t>Найти: </a:t>
            </a:r>
            <a:r>
              <a:rPr lang="en-US" sz="3200" dirty="0" smtClean="0"/>
              <a:t>S</a:t>
            </a:r>
            <a:r>
              <a:rPr lang="ru-RU" sz="3200" dirty="0" smtClean="0"/>
              <a:t>                                                          </a:t>
            </a:r>
            <a:r>
              <a:rPr lang="ru-RU" sz="3200" dirty="0"/>
              <a:t>Ответ: 16,2км</a:t>
            </a:r>
          </a:p>
        </p:txBody>
      </p:sp>
    </p:spTree>
    <p:extLst>
      <p:ext uri="{BB962C8B-B14F-4D97-AF65-F5344CB8AC3E}">
        <p14:creationId xmlns:p14="http://schemas.microsoft.com/office/powerpoint/2010/main" xmlns="" val="3352714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301</TotalTime>
  <Words>821</Words>
  <Application>Microsoft Office PowerPoint</Application>
  <PresentationFormat>Произвольный</PresentationFormat>
  <Paragraphs>68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Сектор</vt:lpstr>
      <vt:lpstr>«Расчет пути и времени движения»</vt:lpstr>
      <vt:lpstr>Цели урока: </vt:lpstr>
      <vt:lpstr> Повторение. </vt:lpstr>
      <vt:lpstr>Прямолинейное равномерное движение</vt:lpstr>
      <vt:lpstr>   </vt:lpstr>
      <vt:lpstr>Скорость прямолинейного равномерного движения</vt:lpstr>
      <vt:lpstr>Графики скорости  равномерного движения </vt:lpstr>
      <vt:lpstr>Не</vt:lpstr>
      <vt:lpstr>                      Решаем задачи   Упр.5(4): График зависимости скорости равномерного движения тела от времени представлен на рисунке 39. По этому графику определите скорость движения тела. Рассчитайте путь, который пройдет тело за 2ч, 4ч. </vt:lpstr>
      <vt:lpstr>3).  Упр.5(4):           График зависимости скорости равномерного движения тела от времени представлен на рисунке 39. По этому графику определите скорость движения тела. Рассчитайте путь, который пройдет тело за 2ч, 4ч. </vt:lpstr>
      <vt:lpstr>3).  Упр.5(4): График зависимости скорости равномерного движения тела от времени представлен на рисунке 39. По этому графику определите скорость движения тела. Рассчитайте путь, который пройдет тело за 2ч, 4ч. </vt:lpstr>
      <vt:lpstr>Слайд 12</vt:lpstr>
      <vt:lpstr>несмотря на маленькие размеры колибри способны пролететь значительные расстояния. Например, рубиноголовая колибри весной и осенью перелетают Мексиканский залив, преодолевая без остановки примерно 900 км со скоростью 40 км/ч. При порхающем полете крылья колибри движутся со скоростью 3000 – 4800 взмахов в минуту. Определите время перелета колибри через Мексиканский залив. </vt:lpstr>
      <vt:lpstr>Самыми быстрокрылыми считаются ласточки и стрижи. Скорость их полета до 150 км/ч. Какое расстояние пролетают эти птицы за минуту?       </vt:lpstr>
      <vt:lpstr>                            оТВЕТЫ  1.  153 м  2.  81000с = 22ч30мин  3.  2500м</vt:lpstr>
      <vt:lpstr>  Смешинки.</vt:lpstr>
      <vt:lpstr>печальный дядя Боря несет из магазина домой авоську с мелкими куриными яйцами. Через равные промежутки времени яйца из авоськи выпадают на землю и разбиваются. Можно ли сказать, что печальный дядя Боря движется равномерно, если  коты, бегущие за ним, находят яйца  на равных расстояниях одно за другим? </vt:lpstr>
      <vt:lpstr>Домашнее задание:</vt:lpstr>
      <vt:lpstr>Использованные ресурсы: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«Расчет пути и времени движения»</dc:title>
  <dc:creator>Надежда</dc:creator>
  <cp:lastModifiedBy>re</cp:lastModifiedBy>
  <cp:revision>28</cp:revision>
  <dcterms:created xsi:type="dcterms:W3CDTF">2014-02-16T11:40:55Z</dcterms:created>
  <dcterms:modified xsi:type="dcterms:W3CDTF">2014-05-01T12:19:27Z</dcterms:modified>
</cp:coreProperties>
</file>