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3" r:id="rId2"/>
    <p:sldId id="294" r:id="rId3"/>
    <p:sldId id="295" r:id="rId4"/>
    <p:sldId id="292" r:id="rId5"/>
    <p:sldId id="310" r:id="rId6"/>
    <p:sldId id="318" r:id="rId7"/>
    <p:sldId id="319" r:id="rId8"/>
    <p:sldId id="320" r:id="rId9"/>
    <p:sldId id="308" r:id="rId10"/>
    <p:sldId id="340" r:id="rId11"/>
    <p:sldId id="302" r:id="rId12"/>
    <p:sldId id="322" r:id="rId13"/>
    <p:sldId id="324" r:id="rId14"/>
    <p:sldId id="341" r:id="rId15"/>
    <p:sldId id="321" r:id="rId16"/>
    <p:sldId id="315" r:id="rId17"/>
    <p:sldId id="339" r:id="rId18"/>
    <p:sldId id="314" r:id="rId19"/>
    <p:sldId id="325" r:id="rId20"/>
    <p:sldId id="326" r:id="rId21"/>
    <p:sldId id="327" r:id="rId22"/>
    <p:sldId id="338" r:id="rId23"/>
    <p:sldId id="349" r:id="rId24"/>
    <p:sldId id="350" r:id="rId25"/>
    <p:sldId id="343" r:id="rId26"/>
    <p:sldId id="301" r:id="rId27"/>
    <p:sldId id="345" r:id="rId28"/>
    <p:sldId id="311" r:id="rId29"/>
    <p:sldId id="336" r:id="rId30"/>
    <p:sldId id="355" r:id="rId31"/>
    <p:sldId id="351" r:id="rId32"/>
    <p:sldId id="346" r:id="rId33"/>
    <p:sldId id="347" r:id="rId34"/>
    <p:sldId id="337" r:id="rId35"/>
    <p:sldId id="296" r:id="rId36"/>
    <p:sldId id="356" r:id="rId37"/>
  </p:sldIdLst>
  <p:sldSz cx="6858000" cy="9144000" type="screen4x3"/>
  <p:notesSz cx="6858000" cy="914400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69" autoAdjust="0"/>
    <p:restoredTop sz="94660"/>
  </p:normalViewPr>
  <p:slideViewPr>
    <p:cSldViewPr>
      <p:cViewPr varScale="1">
        <p:scale>
          <a:sx n="68" d="100"/>
          <a:sy n="68" d="100"/>
        </p:scale>
        <p:origin x="-151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16CF95-AF6F-456F-9FEA-35D4B3E123B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BF2D3E-4131-485E-9CC4-7F93C3915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48D9-7DB7-48FF-A868-CE65401185A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3AB4-82A3-46F4-B04B-F987AF58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6815-A4BD-46C5-ABFD-671F9BD0C3C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0552-8DB9-410A-826D-5C09423F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6EBA-8676-4833-B3AA-D6FB3B81F04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DF87-76C7-4D29-8615-1FF934B33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1C45-9F47-453C-830C-0570428AC14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699D-207F-40E0-8044-D3E8CC37F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0506-6148-4589-9B18-580ABF513B0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5227-1AB7-4348-AEB7-15BF11C36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645-85AD-4E03-B9B3-7CE41B2EC99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02BF-E472-4B4C-ADFE-4CFDC15D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D78F-E8D6-4345-A7FA-7CD22AD0D78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E77-9E39-4B64-BCB2-12D588C3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5791-C3AA-4F25-B66C-FA415CEEA7C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5FA1-39E8-4C35-9BAC-0B4902E34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A81E-8812-421C-911D-A3A744B7368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519E-ECF4-4595-8D64-82E476FF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7A57-E8BA-413B-95FB-CB90DCED83A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743B-05F2-4887-A3B6-B36CB6767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F8C6-C4AC-4E96-A600-9A76CD1EF76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8793-0969-4877-893F-7762D2ED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CA45C-EB57-45BF-964A-6DE4A3566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D2D5C-A2C8-43ED-9A6F-723541029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 страницам Красной книги</a:t>
            </a:r>
            <a:endParaRPr lang="ru-RU" smtClean="0"/>
          </a:p>
        </p:txBody>
      </p:sp>
      <p:sp>
        <p:nvSpPr>
          <p:cNvPr id="14338" name="Содержимое 3"/>
          <p:cNvSpPr>
            <a:spLocks noGrp="1"/>
          </p:cNvSpPr>
          <p:nvPr>
            <p:ph sz="half" idx="2"/>
          </p:nvPr>
        </p:nvSpPr>
        <p:spPr>
          <a:xfrm>
            <a:off x="2786063" y="2071688"/>
            <a:ext cx="4071937" cy="64389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/>
              <a:t>1948 год – создание Международного союза охраны природы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smtClean="0"/>
              <a:t>(МСОП)</a:t>
            </a:r>
          </a:p>
          <a:p>
            <a:pPr eaLnBrk="1" hangingPunct="1">
              <a:buFont typeface="Arial" charset="0"/>
              <a:buNone/>
            </a:pPr>
            <a:endParaRPr lang="ru-RU" sz="3200" b="1" smtClean="0"/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00063" y="4357688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Red Data Book</a:t>
            </a:r>
          </a:p>
        </p:txBody>
      </p:sp>
      <p:pic>
        <p:nvPicPr>
          <p:cNvPr id="1434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72063"/>
            <a:ext cx="3248025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786313"/>
            <a:ext cx="2428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5133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Гиппопотам  (бегемот)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живет в Африке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sp>
        <p:nvSpPr>
          <p:cNvPr id="2355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5857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194300"/>
            <a:ext cx="59404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642938"/>
            <a:ext cx="5395912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59404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691063"/>
            <a:ext cx="59404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59404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491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Самка гиппопотама- заботливая мамаша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</a:t>
            </a:r>
            <a:endParaRPr lang="ru-RU" sz="4000" b="1" smtClean="0"/>
          </a:p>
        </p:txBody>
      </p:sp>
      <p:sp>
        <p:nvSpPr>
          <p:cNvPr id="2765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7651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71750"/>
            <a:ext cx="5857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42900" y="1285875"/>
            <a:ext cx="6172200" cy="2286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sp>
        <p:nvSpPr>
          <p:cNvPr id="2867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8675" name="Picture 2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6433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imag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6143625"/>
            <a:ext cx="3698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562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Житель африканских саванн - жираф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</a:t>
            </a:r>
            <a:endParaRPr lang="ru-RU" sz="4000" b="1" smtClean="0"/>
          </a:p>
        </p:txBody>
      </p:sp>
      <p:pic>
        <p:nvPicPr>
          <p:cNvPr id="29698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57500"/>
            <a:ext cx="30003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14563"/>
            <a:ext cx="25003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857875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42900" y="1643063"/>
            <a:ext cx="6172200" cy="3857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Жираф – самое высокое животное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r>
              <a:rPr lang="ru-RU" smtClean="0"/>
              <a:t>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pic>
        <p:nvPicPr>
          <p:cNvPr id="30722" name="Picture 3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6643688"/>
            <a:ext cx="35337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57438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8482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Императорский пингвин в Антарктике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pic>
        <p:nvPicPr>
          <p:cNvPr id="31746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571750"/>
            <a:ext cx="4814887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42900" y="2643188"/>
            <a:ext cx="6515100" cy="3143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Императорский пингвин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                                             </a:t>
            </a:r>
            <a:br>
              <a:rPr lang="ru-RU" smtClean="0"/>
            </a:br>
            <a:r>
              <a:rPr lang="ru-RU" smtClean="0"/>
              <a:t>                         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</a:t>
            </a:r>
            <a:br>
              <a:rPr lang="ru-RU" smtClean="0"/>
            </a:br>
            <a:r>
              <a:rPr lang="ru-RU" smtClean="0"/>
              <a:t>                           </a:t>
            </a:r>
            <a:r>
              <a:rPr lang="ru-RU" b="1" smtClean="0"/>
              <a:t>здесь </a:t>
            </a:r>
            <a:br>
              <a:rPr lang="ru-RU" b="1" smtClean="0"/>
            </a:br>
            <a:r>
              <a:rPr lang="ru-RU" b="1" smtClean="0"/>
              <a:t>                    птенцу </a:t>
            </a:r>
            <a:br>
              <a:rPr lang="ru-RU" b="1" smtClean="0"/>
            </a:br>
            <a:r>
              <a:rPr lang="ru-RU" b="1" smtClean="0"/>
              <a:t>                            тепло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endParaRPr lang="ru-RU" sz="4000" b="1" smtClean="0"/>
          </a:p>
        </p:txBody>
      </p:sp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5857875"/>
            <a:ext cx="34305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3157538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 страницам Красной книги</a:t>
            </a:r>
            <a:endParaRPr lang="ru-RU" smtClean="0"/>
          </a:p>
        </p:txBody>
      </p:sp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>
          <a:xfrm>
            <a:off x="1285875" y="2000250"/>
            <a:ext cx="4071938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3200" b="1" smtClean="0"/>
          </a:p>
          <a:p>
            <a:pPr eaLnBrk="1" hangingPunct="1">
              <a:buFont typeface="Arial" charset="0"/>
              <a:buNone/>
            </a:pPr>
            <a:r>
              <a:rPr lang="ru-RU" sz="3200" b="1" smtClean="0"/>
              <a:t>1961 год -  создание Всемирного фонда дикой природы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smtClean="0"/>
              <a:t>(</a:t>
            </a:r>
            <a:r>
              <a:rPr lang="en-US" sz="3200" b="1" smtClean="0"/>
              <a:t>WWF</a:t>
            </a:r>
            <a:r>
              <a:rPr lang="ru-RU" sz="3200" b="1" smtClean="0"/>
              <a:t>)</a:t>
            </a:r>
          </a:p>
        </p:txBody>
      </p:sp>
      <p:pic>
        <p:nvPicPr>
          <p:cNvPr id="15363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4929188"/>
            <a:ext cx="285750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419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Колония  пингвинов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sp>
        <p:nvSpPr>
          <p:cNvPr id="3379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3795" name="Рисунок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14500"/>
            <a:ext cx="5141912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85775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419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Летать не умеют, а как плавают!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</a:t>
            </a:r>
            <a:endParaRPr lang="ru-RU" sz="4000" b="1" smtClean="0"/>
          </a:p>
        </p:txBody>
      </p:sp>
      <p:pic>
        <p:nvPicPr>
          <p:cNvPr id="34818" name="Рисунок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5280025"/>
            <a:ext cx="514191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13" y="2143125"/>
            <a:ext cx="5141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6276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Императорский пингвин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r>
              <a:rPr lang="ru-RU" smtClean="0"/>
              <a:t>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pic>
        <p:nvPicPr>
          <p:cNvPr id="35842" name="Picture 3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6500813"/>
            <a:ext cx="3390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9911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Кенгуру – символ  Австралии 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endParaRPr lang="ru-RU" sz="4000" b="1" smtClean="0"/>
          </a:p>
        </p:txBody>
      </p:sp>
      <p:pic>
        <p:nvPicPr>
          <p:cNvPr id="3686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860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5143500"/>
            <a:ext cx="35004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9911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Загадочные животные Австралии - кенгуру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endParaRPr lang="ru-RU" sz="4000" b="1" smtClean="0"/>
          </a:p>
        </p:txBody>
      </p:sp>
      <p:pic>
        <p:nvPicPr>
          <p:cNvPr id="3789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857500"/>
            <a:ext cx="36433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357813"/>
            <a:ext cx="2214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6276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Загадочные животные Австралии - кенгуру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        обитания</a:t>
            </a:r>
          </a:p>
        </p:txBody>
      </p:sp>
      <p:pic>
        <p:nvPicPr>
          <p:cNvPr id="38914" name="Picture 3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6357938"/>
            <a:ext cx="354806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37163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2276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Мамонты жили и вымерли в Мезозойскую эру</a:t>
            </a:r>
          </a:p>
        </p:txBody>
      </p:sp>
      <p:pic>
        <p:nvPicPr>
          <p:cNvPr id="39938" name="Picture 2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86063"/>
            <a:ext cx="2921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imag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6429375"/>
            <a:ext cx="2994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Африканский  слон</a:t>
            </a:r>
          </a:p>
        </p:txBody>
      </p:sp>
      <p:sp>
        <p:nvSpPr>
          <p:cNvPr id="40962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3600" b="1" smtClean="0"/>
              <a:t>ареал </a:t>
            </a:r>
          </a:p>
          <a:p>
            <a:pPr eaLnBrk="1" hangingPunct="1"/>
            <a:r>
              <a:rPr lang="ru-RU" sz="3600" b="1" smtClean="0"/>
              <a:t>обитания</a:t>
            </a:r>
          </a:p>
        </p:txBody>
      </p:sp>
      <p:pic>
        <p:nvPicPr>
          <p:cNvPr id="40963" name="Picture 3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71688"/>
            <a:ext cx="3321050" cy="4286250"/>
          </a:xfrm>
        </p:spPr>
      </p:pic>
      <p:pic>
        <p:nvPicPr>
          <p:cNvPr id="40964" name="Picture 2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63" y="6500813"/>
            <a:ext cx="34115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Индийский слон</a:t>
            </a:r>
          </a:p>
        </p:txBody>
      </p:sp>
      <p:sp>
        <p:nvSpPr>
          <p:cNvPr id="41986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</a:t>
            </a:r>
            <a:r>
              <a:rPr lang="ru-RU" sz="3600" b="1" smtClean="0"/>
              <a:t>ареал</a:t>
            </a:r>
          </a:p>
          <a:p>
            <a:pPr eaLnBrk="1" hangingPunct="1"/>
            <a:r>
              <a:rPr lang="ru-RU" sz="3600" b="1" smtClean="0"/>
              <a:t>    обитания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</a:t>
            </a:r>
          </a:p>
        </p:txBody>
      </p:sp>
      <p:pic>
        <p:nvPicPr>
          <p:cNvPr id="41987" name="Picture 2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328612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imag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6143625"/>
            <a:ext cx="35861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206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Бенгальский тигр – обитатель джунглей Индии</a:t>
            </a:r>
          </a:p>
        </p:txBody>
      </p:sp>
      <p:sp>
        <p:nvSpPr>
          <p:cNvPr id="43010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6263" y="5500688"/>
            <a:ext cx="4521200" cy="3000375"/>
          </a:xfrm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Большая панда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6387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071812" cy="3032125"/>
          </a:xfrm>
        </p:spPr>
      </p:pic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786313"/>
            <a:ext cx="4429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7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5643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143500"/>
            <a:ext cx="41798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206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Бенгальский тигр – обитатель джунглей Индии</a:t>
            </a:r>
          </a:p>
        </p:txBody>
      </p:sp>
      <p:sp>
        <p:nvSpPr>
          <p:cNvPr id="45058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            ареал 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       обитания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</a:t>
            </a:r>
          </a:p>
        </p:txBody>
      </p:sp>
      <p:pic>
        <p:nvPicPr>
          <p:cNvPr id="45059" name="Picture 3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6572250"/>
            <a:ext cx="36449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71813"/>
            <a:ext cx="3286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imag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500313"/>
            <a:ext cx="37147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206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Амурский (уссурийский, алтайский)тигр </a:t>
            </a:r>
          </a:p>
        </p:txBody>
      </p:sp>
      <p:sp>
        <p:nvSpPr>
          <p:cNvPr id="46082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z="3600" b="1" smtClean="0"/>
          </a:p>
          <a:p>
            <a:pPr eaLnBrk="1" hangingPunct="1">
              <a:buFont typeface="Arial" charset="0"/>
              <a:buNone/>
            </a:pPr>
            <a:endParaRPr lang="ru-RU" sz="3600" b="1" smtClean="0"/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Ареал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обитания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сокращается!</a:t>
            </a:r>
          </a:p>
        </p:txBody>
      </p:sp>
      <p:sp>
        <p:nvSpPr>
          <p:cNvPr id="46083" name="Содержимое 8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25"/>
            <a:ext cx="28622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7072313"/>
            <a:ext cx="36163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850" y="2643188"/>
            <a:ext cx="2638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2062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Представитель кошачьих - ягуар</a:t>
            </a:r>
          </a:p>
        </p:txBody>
      </p:sp>
      <p:sp>
        <p:nvSpPr>
          <p:cNvPr id="47106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Содержимое 8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3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857875"/>
            <a:ext cx="3811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214563"/>
            <a:ext cx="3394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0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5562600" cy="7786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714375"/>
            <a:ext cx="5429250" cy="764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Берегите Землю , берегите 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028950" cy="6034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6" descr="глобус в ру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86063"/>
            <a:ext cx="6081712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419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Большая панда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pic>
        <p:nvPicPr>
          <p:cNvPr id="17410" name="Содержимое 4" descr="G:\DOCUME~1\5\LOCALS~1\Temp\FineReader10\media\image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57313"/>
            <a:ext cx="3143250" cy="3360737"/>
          </a:xfrm>
        </p:spPr>
      </p:pic>
      <p:pic>
        <p:nvPicPr>
          <p:cNvPr id="17411" name="Picture 3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607218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imag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285875"/>
            <a:ext cx="17145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42900" y="785813"/>
            <a:ext cx="6172200" cy="4000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Белый медведь – обитатель Арктики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pic>
        <p:nvPicPr>
          <p:cNvPr id="18434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071813"/>
            <a:ext cx="600075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57118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4214813"/>
            <a:ext cx="5529263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71688"/>
            <a:ext cx="5214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5643563"/>
            <a:ext cx="5214937" cy="3048000"/>
          </a:xfrm>
        </p:spPr>
      </p:pic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После зимней спячки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5940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643438"/>
            <a:ext cx="57118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4419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Белый медведь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</a:t>
            </a:r>
            <a:r>
              <a:rPr lang="ru-RU" sz="4000" b="1" smtClean="0"/>
              <a:t>ареал</a:t>
            </a:r>
            <a:br>
              <a:rPr lang="ru-RU" sz="4000" b="1" smtClean="0"/>
            </a:br>
            <a:r>
              <a:rPr lang="ru-RU" sz="4000" b="1" smtClean="0"/>
              <a:t>                          обитания</a:t>
            </a:r>
          </a:p>
        </p:txBody>
      </p:sp>
      <p:sp>
        <p:nvSpPr>
          <p:cNvPr id="2253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2531" name="Picture 3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5214938"/>
            <a:ext cx="55705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500188"/>
            <a:ext cx="2755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357313"/>
            <a:ext cx="2786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5108a44a1d833aacc1233247ec67bfede973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146</Words>
  <Application>Microsoft Office PowerPoint</Application>
  <PresentationFormat>Экран (4:3)</PresentationFormat>
  <Paragraphs>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По страницам Красной книги</vt:lpstr>
      <vt:lpstr>По страницам Красной книги</vt:lpstr>
      <vt:lpstr>Большая панда</vt:lpstr>
      <vt:lpstr>Большая панда                                   ареал                           обитания</vt:lpstr>
      <vt:lpstr>Белый медведь – обитатель Арктики                                   ареал                           обитания</vt:lpstr>
      <vt:lpstr>Слайд 6</vt:lpstr>
      <vt:lpstr>После зимней спячки</vt:lpstr>
      <vt:lpstr>Слайд 8</vt:lpstr>
      <vt:lpstr>Белый медведь                                   ареал                           обитания</vt:lpstr>
      <vt:lpstr>Гиппопотам  (бегемот) живет в Африке                                    ареал                           обитания</vt:lpstr>
      <vt:lpstr>Слайд 11</vt:lpstr>
      <vt:lpstr>Слайд 12</vt:lpstr>
      <vt:lpstr>Слайд 13</vt:lpstr>
      <vt:lpstr>Самка гиппопотама- заботливая мамаша                                </vt:lpstr>
      <vt:lpstr>                                        ареал                           обитания</vt:lpstr>
      <vt:lpstr>Житель африканских саванн - жираф                               </vt:lpstr>
      <vt:lpstr>Жираф – самое высокое животное                                                           ареал                           обитания</vt:lpstr>
      <vt:lpstr>Императорский пингвин в Антарктике                                   ареал                           обитания</vt:lpstr>
      <vt:lpstr> Императорский пингвин                                                                                                                                                                    здесь                      птенцу                              тепло                                  </vt:lpstr>
      <vt:lpstr>Колония  пингвинов                                   ареал                           обитания</vt:lpstr>
      <vt:lpstr>Летать не умеют, а как плавают!                        </vt:lpstr>
      <vt:lpstr>Императорский пингвин                                                       ареал                           обитания</vt:lpstr>
      <vt:lpstr>Кенгуру – символ  Австралии                                     </vt:lpstr>
      <vt:lpstr>Загадочные животные Австралии - кенгуру                                   </vt:lpstr>
      <vt:lpstr>Загадочные животные Австралии - кенгуру                                                                   ареал                                   обитания</vt:lpstr>
      <vt:lpstr>Мамонты жили и вымерли в Мезозойскую эру</vt:lpstr>
      <vt:lpstr>Африканский  слон</vt:lpstr>
      <vt:lpstr>Индийский слон</vt:lpstr>
      <vt:lpstr>Бенгальский тигр – обитатель джунглей Индии</vt:lpstr>
      <vt:lpstr>Слайд 30</vt:lpstr>
      <vt:lpstr>Бенгальский тигр – обитатель джунглей Индии</vt:lpstr>
      <vt:lpstr>Амурский (уссурийский, алтайский)тигр </vt:lpstr>
      <vt:lpstr>Представитель кошачьих - ягуар</vt:lpstr>
      <vt:lpstr>Слайд 34</vt:lpstr>
      <vt:lpstr>Слайд 35</vt:lpstr>
      <vt:lpstr>Берегите Землю , берегите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User_VS</dc:creator>
  <cp:lastModifiedBy>User</cp:lastModifiedBy>
  <cp:revision>261</cp:revision>
  <dcterms:created xsi:type="dcterms:W3CDTF">2010-01-05T04:32:19Z</dcterms:created>
  <dcterms:modified xsi:type="dcterms:W3CDTF">2014-05-11T18:37:22Z</dcterms:modified>
</cp:coreProperties>
</file>