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0" r:id="rId3"/>
    <p:sldId id="271" r:id="rId4"/>
    <p:sldId id="272" r:id="rId5"/>
    <p:sldId id="278" r:id="rId6"/>
    <p:sldId id="276" r:id="rId7"/>
    <p:sldId id="258" r:id="rId8"/>
    <p:sldId id="275" r:id="rId9"/>
    <p:sldId id="279" r:id="rId10"/>
    <p:sldId id="281" r:id="rId11"/>
    <p:sldId id="280" r:id="rId12"/>
    <p:sldId id="286" r:id="rId13"/>
    <p:sldId id="260" r:id="rId14"/>
    <p:sldId id="262" r:id="rId15"/>
    <p:sldId id="264" r:id="rId16"/>
    <p:sldId id="266" r:id="rId17"/>
    <p:sldId id="268" r:id="rId18"/>
    <p:sldId id="282" r:id="rId19"/>
    <p:sldId id="283" r:id="rId20"/>
    <p:sldId id="284" r:id="rId21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9" d="100"/>
          <a:sy n="89" d="100"/>
        </p:scale>
        <p:origin x="72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D66542C-0904-4187-80A4-25C5950ED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805032E-1D25-48AB-9BA1-538F2F586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C7909-7F63-413C-89A1-CECC82B87D9F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D1B61-BBE7-4A0C-812E-9CE2FB5D51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C38B7-4CCE-40CE-909D-31E52CF8A9B4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3D076-AE4F-4E15-9895-236FC725E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BAA17-9685-4314-8AA9-2D632CA16423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49FA4-A066-49BC-975C-04F7B6F7BC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A2DC2-9C45-4B5E-9343-CEF9CE4D4F8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45DBF-0EAD-43AF-9093-DEFB3B5A7290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789EA-9B76-4BB6-A471-79A09D28F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0F091-B9CC-48C3-B84E-B20FE04B7CA1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B4E4-A33A-4438-A9D5-DE16F0A00E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1BCB6-606A-45E7-A27C-62FC8B587674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92B2A-1782-4FB4-B7E2-2B909E49E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CF618-AA0B-4FFA-9820-425B5D9467C5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E000A-19B6-48BF-A899-0789607AC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26BE1-02D6-49CC-A5A0-589E943535BC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A00D8-E025-4927-B358-FEA417A629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27E65-D7EB-4773-B939-A417EAC2800A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ED9D8-E504-48B2-8664-625907905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19E6B-6E9F-4F71-B3B9-44DFDDD4DC86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3F3F5-EF18-43F3-9D4D-E5D10E27E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D22D9-760D-4C57-904A-3BE471D10C86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1B37C-EDE1-4FCD-9439-E73AC670A3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  <a:extLst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911294-C9CD-459A-A1B6-67937128311C}" type="datetimeFigureOut">
              <a:rPr lang="ru-RU"/>
              <a:pPr>
                <a:defRPr/>
              </a:pPr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F27D0C-7D54-4BE7-9A49-60DBCE0440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!!!Festival\__Temp\649370\&#1057;&#1086;&#1073;&#1072;&#1082;&#1072;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Home-server\&#1096;&#1082;&#1086;&#1083;&#1072;\&#1050;&#1083;&#1072;&#1089;&#1089;&#1099;\1&#1041;%20&#1082;&#1083;&#1072;&#1089;&#1089;%202013-2014\&#1086;&#1090;&#1082;&#1088;&#1099;&#1090;&#1099;&#1077;%20&#1091;&#1088;&#1086;&#1082;&#1080;\&#1091;&#1088;&#1086;&#1082;%20&#1095;&#1090;&#1077;&#1085;&#1080;&#1103;\&#1055;&#1088;&#1077;&#1079;&#1077;&#1085;&#1090;&#1072;&#1096;&#1082;&#1072;%20&#1082;%20&#1091;&#1088;&#1086;&#1082;&#1091;%20&#1073;&#1091;&#1082;&#1074;&#1099;%20&#1041;%20&#1080;%20&#1055;\&#1041;&#1091;&#1083;&#1100;&#1082;&#1072;.av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!!!Festival\__Temp\649370\&#1041;&#1091;&#1083;&#1100;&#1082;&#1072;.wm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827088" y="1989138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Парные звонкие и глухие согласные звуки</a:t>
            </a:r>
            <a:b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</a:br>
            <a:r>
              <a:rPr lang="en-US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[</a:t>
            </a:r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б</a:t>
            </a:r>
            <a:r>
              <a:rPr lang="en-US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]</a:t>
            </a:r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 - </a:t>
            </a:r>
            <a:r>
              <a:rPr lang="en-US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[</a:t>
            </a:r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п</a:t>
            </a:r>
            <a:r>
              <a:rPr lang="en-US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]</a:t>
            </a:r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, </a:t>
            </a:r>
            <a:r>
              <a:rPr lang="en-US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[</a:t>
            </a:r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б</a:t>
            </a:r>
            <a:r>
              <a:rPr lang="en-US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’]</a:t>
            </a:r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 - </a:t>
            </a:r>
            <a:r>
              <a:rPr lang="en-US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[</a:t>
            </a:r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п</a:t>
            </a:r>
            <a:r>
              <a:rPr lang="en-US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’].</a:t>
            </a:r>
            <a:endParaRPr lang="ru-RU" altLang="ru-RU" b="1" smtClean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sp>
        <p:nvSpPr>
          <p:cNvPr id="3075" name="Прямоугольник 5"/>
          <p:cNvSpPr>
            <a:spLocks noChangeArrowheads="1"/>
          </p:cNvSpPr>
          <p:nvPr/>
        </p:nvSpPr>
        <p:spPr bwMode="auto">
          <a:xfrm>
            <a:off x="468313" y="6165850"/>
            <a:ext cx="8429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Учитель начальных классов МБОУ СОШ № 8 г. Уссурийск</a:t>
            </a:r>
          </a:p>
          <a:p>
            <a:pPr algn="ctr"/>
            <a:r>
              <a:rPr lang="ru-RU" altLang="ru-RU" sz="1000" b="1">
                <a:latin typeface="Times New Roman" pitchFamily="18" charset="0"/>
                <a:cs typeface="Times New Roman" pitchFamily="18" charset="0"/>
              </a:rPr>
              <a:t>Дрокина Н.И.</a:t>
            </a:r>
          </a:p>
        </p:txBody>
      </p:sp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1692275" y="5445125"/>
            <a:ext cx="57594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altLang="ru-RU" sz="1600"/>
              <a:t>Урок обучения грамоте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altLang="ru-RU" sz="1600"/>
              <a:t> «Парные звонкие и глухие согласные звуки </a:t>
            </a:r>
            <a:r>
              <a:rPr lang="en-US" altLang="ru-RU" sz="1600"/>
              <a:t>[</a:t>
            </a:r>
            <a:r>
              <a:rPr lang="ru-RU" altLang="ru-RU" sz="1600"/>
              <a:t>б</a:t>
            </a:r>
            <a:r>
              <a:rPr lang="en-US" altLang="ru-RU" sz="1600"/>
              <a:t>]</a:t>
            </a:r>
            <a:r>
              <a:rPr lang="ru-RU" altLang="ru-RU" sz="1600"/>
              <a:t>-</a:t>
            </a:r>
            <a:r>
              <a:rPr lang="en-US" altLang="ru-RU" sz="1600"/>
              <a:t>[</a:t>
            </a:r>
            <a:r>
              <a:rPr lang="ru-RU" altLang="ru-RU" sz="1600"/>
              <a:t>п</a:t>
            </a:r>
            <a:r>
              <a:rPr lang="en-US" altLang="ru-RU" sz="1600"/>
              <a:t>], [</a:t>
            </a:r>
            <a:r>
              <a:rPr lang="ru-RU" altLang="ru-RU" sz="1600"/>
              <a:t>б</a:t>
            </a:r>
            <a:r>
              <a:rPr lang="en-US" altLang="ru-RU" sz="1600"/>
              <a:t>’] – [</a:t>
            </a:r>
            <a:r>
              <a:rPr lang="ru-RU" altLang="ru-RU" sz="1600"/>
              <a:t>п</a:t>
            </a:r>
            <a:r>
              <a:rPr lang="en-US" altLang="ru-RU" sz="1600"/>
              <a:t>’]</a:t>
            </a:r>
            <a:r>
              <a:rPr lang="ru-RU" altLang="ru-RU" sz="1600"/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549275"/>
            <a:ext cx="3725862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5076825" y="620713"/>
            <a:ext cx="18510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гри…</a:t>
            </a:r>
          </a:p>
        </p:txBody>
      </p:sp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5067300" y="1916113"/>
            <a:ext cx="18510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гри…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763713" y="4221163"/>
            <a:ext cx="645001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У меня гри</a:t>
            </a:r>
            <a:r>
              <a:rPr lang="ru-RU" altLang="ru-RU" sz="6000" u="sng"/>
              <a:t>пп</a:t>
            </a:r>
            <a:r>
              <a:rPr lang="ru-RU" altLang="ru-RU" sz="6000"/>
              <a:t>.</a:t>
            </a:r>
          </a:p>
          <a:p>
            <a:r>
              <a:rPr lang="ru-RU" altLang="ru-RU" sz="6000"/>
              <a:t>Я лечусь от гри</a:t>
            </a:r>
            <a:r>
              <a:rPr lang="ru-RU" altLang="ru-RU" sz="6000" u="sng"/>
              <a:t>пп</a:t>
            </a:r>
            <a:r>
              <a:rPr lang="ru-RU" altLang="ru-RU" sz="6000"/>
              <a:t>а.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56325" y="515938"/>
            <a:ext cx="985838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>
                <a:solidFill>
                  <a:srgbClr val="FF0000"/>
                </a:solidFill>
              </a:rPr>
              <a:t>пп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56325" y="1844675"/>
            <a:ext cx="135413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>
                <a:solidFill>
                  <a:srgbClr val="FF0000"/>
                </a:solidFill>
              </a:rPr>
              <a:t>пп</a:t>
            </a:r>
            <a:r>
              <a:rPr lang="ru-RU" altLang="ru-RU" sz="6000"/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571500"/>
            <a:ext cx="3617913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595313"/>
            <a:ext cx="4046538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1258888" y="3808413"/>
            <a:ext cx="1858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сно…</a:t>
            </a:r>
          </a:p>
        </p:txBody>
      </p:sp>
      <p:sp>
        <p:nvSpPr>
          <p:cNvPr id="13317" name="TextBox 7"/>
          <p:cNvSpPr txBox="1">
            <a:spLocks noChangeArrowheads="1"/>
          </p:cNvSpPr>
          <p:nvPr/>
        </p:nvSpPr>
        <p:spPr bwMode="auto">
          <a:xfrm>
            <a:off x="5795963" y="3808413"/>
            <a:ext cx="2371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сно…ы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74913" y="3716338"/>
            <a:ext cx="5857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>
                <a:solidFill>
                  <a:srgbClr val="FF0000"/>
                </a:solidFill>
              </a:rPr>
              <a:t>п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19925" y="3694113"/>
            <a:ext cx="5857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>
                <a:solidFill>
                  <a:srgbClr val="FF0000"/>
                </a:solidFill>
              </a:rPr>
              <a:t>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-90488" y="-157163"/>
            <a:ext cx="9297988" cy="7073901"/>
            <a:chOff x="-52554" y="-115613"/>
            <a:chExt cx="9297355" cy="7073461"/>
          </a:xfrm>
        </p:grpSpPr>
        <p:sp>
          <p:nvSpPr>
            <p:cNvPr id="10" name="Полилиния 9"/>
            <p:cNvSpPr/>
            <p:nvPr/>
          </p:nvSpPr>
          <p:spPr>
            <a:xfrm>
              <a:off x="-41442" y="3479851"/>
              <a:ext cx="9206873" cy="1019112"/>
            </a:xfrm>
            <a:custGeom>
              <a:avLst/>
              <a:gdLst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77766 h 840828"/>
                <a:gd name="connsiteX1" fmla="*/ 9186041 w 9207062"/>
                <a:gd name="connsiteY1" fmla="*/ 840828 h 840828"/>
                <a:gd name="connsiteX2" fmla="*/ 9207062 w 9207062"/>
                <a:gd name="connsiteY2" fmla="*/ 294290 h 840828"/>
                <a:gd name="connsiteX3" fmla="*/ 8891751 w 9207062"/>
                <a:gd name="connsiteY3" fmla="*/ 609600 h 840828"/>
                <a:gd name="connsiteX4" fmla="*/ 8408275 w 9207062"/>
                <a:gd name="connsiteY4" fmla="*/ 567559 h 840828"/>
                <a:gd name="connsiteX5" fmla="*/ 8219089 w 9207062"/>
                <a:gd name="connsiteY5" fmla="*/ 609600 h 840828"/>
                <a:gd name="connsiteX6" fmla="*/ 7956331 w 9207062"/>
                <a:gd name="connsiteY6" fmla="*/ 536028 h 840828"/>
                <a:gd name="connsiteX7" fmla="*/ 7683062 w 9207062"/>
                <a:gd name="connsiteY7" fmla="*/ 388883 h 840828"/>
                <a:gd name="connsiteX8" fmla="*/ 7430813 w 9207062"/>
                <a:gd name="connsiteY8" fmla="*/ 294290 h 840828"/>
                <a:gd name="connsiteX9" fmla="*/ 7136524 w 9207062"/>
                <a:gd name="connsiteY9" fmla="*/ 31531 h 840828"/>
                <a:gd name="connsiteX10" fmla="*/ 6821213 w 9207062"/>
                <a:gd name="connsiteY10" fmla="*/ 0 h 840828"/>
                <a:gd name="connsiteX11" fmla="*/ 6653048 w 9207062"/>
                <a:gd name="connsiteY11" fmla="*/ 52552 h 840828"/>
                <a:gd name="connsiteX12" fmla="*/ 6400800 w 9207062"/>
                <a:gd name="connsiteY12" fmla="*/ 178676 h 840828"/>
                <a:gd name="connsiteX13" fmla="*/ 6190593 w 9207062"/>
                <a:gd name="connsiteY13" fmla="*/ 336331 h 840828"/>
                <a:gd name="connsiteX14" fmla="*/ 5675586 w 9207062"/>
                <a:gd name="connsiteY14" fmla="*/ 451945 h 840828"/>
                <a:gd name="connsiteX15" fmla="*/ 5265682 w 9207062"/>
                <a:gd name="connsiteY15" fmla="*/ 441434 h 840828"/>
                <a:gd name="connsiteX16" fmla="*/ 4845269 w 9207062"/>
                <a:gd name="connsiteY16" fmla="*/ 388883 h 840828"/>
                <a:gd name="connsiteX17" fmla="*/ 4635062 w 9207062"/>
                <a:gd name="connsiteY17" fmla="*/ 210207 h 840828"/>
                <a:gd name="connsiteX18" fmla="*/ 4572000 w 9207062"/>
                <a:gd name="connsiteY18" fmla="*/ 63062 h 840828"/>
                <a:gd name="connsiteX19" fmla="*/ 4340772 w 9207062"/>
                <a:gd name="connsiteY19" fmla="*/ 52552 h 840828"/>
                <a:gd name="connsiteX20" fmla="*/ 4193627 w 9207062"/>
                <a:gd name="connsiteY20" fmla="*/ 168166 h 840828"/>
                <a:gd name="connsiteX21" fmla="*/ 3909848 w 9207062"/>
                <a:gd name="connsiteY21" fmla="*/ 315310 h 840828"/>
                <a:gd name="connsiteX22" fmla="*/ 3657600 w 9207062"/>
                <a:gd name="connsiteY22" fmla="*/ 515007 h 840828"/>
                <a:gd name="connsiteX23" fmla="*/ 3415862 w 9207062"/>
                <a:gd name="connsiteY23" fmla="*/ 399393 h 840828"/>
                <a:gd name="connsiteX24" fmla="*/ 3132082 w 9207062"/>
                <a:gd name="connsiteY24" fmla="*/ 409903 h 840828"/>
                <a:gd name="connsiteX25" fmla="*/ 3005958 w 9207062"/>
                <a:gd name="connsiteY25" fmla="*/ 315310 h 840828"/>
                <a:gd name="connsiteX26" fmla="*/ 2606565 w 9207062"/>
                <a:gd name="connsiteY26" fmla="*/ 409903 h 840828"/>
                <a:gd name="connsiteX27" fmla="*/ 2354317 w 9207062"/>
                <a:gd name="connsiteY27" fmla="*/ 536028 h 840828"/>
                <a:gd name="connsiteX28" fmla="*/ 2081048 w 9207062"/>
                <a:gd name="connsiteY28" fmla="*/ 599090 h 840828"/>
                <a:gd name="connsiteX29" fmla="*/ 1797269 w 9207062"/>
                <a:gd name="connsiteY29" fmla="*/ 662152 h 840828"/>
                <a:gd name="connsiteX30" fmla="*/ 1639613 w 9207062"/>
                <a:gd name="connsiteY30" fmla="*/ 714703 h 840828"/>
                <a:gd name="connsiteX31" fmla="*/ 1429407 w 9207062"/>
                <a:gd name="connsiteY31" fmla="*/ 620110 h 840828"/>
                <a:gd name="connsiteX32" fmla="*/ 1261241 w 9207062"/>
                <a:gd name="connsiteY32" fmla="*/ 504497 h 840828"/>
                <a:gd name="connsiteX33" fmla="*/ 1187669 w 9207062"/>
                <a:gd name="connsiteY33" fmla="*/ 409903 h 840828"/>
                <a:gd name="connsiteX34" fmla="*/ 1051034 w 9207062"/>
                <a:gd name="connsiteY34" fmla="*/ 462455 h 840828"/>
                <a:gd name="connsiteX35" fmla="*/ 872358 w 9207062"/>
                <a:gd name="connsiteY35" fmla="*/ 504497 h 840828"/>
                <a:gd name="connsiteX36" fmla="*/ 756744 w 9207062"/>
                <a:gd name="connsiteY36" fmla="*/ 409903 h 840828"/>
                <a:gd name="connsiteX37" fmla="*/ 662151 w 9207062"/>
                <a:gd name="connsiteY37" fmla="*/ 283779 h 840828"/>
                <a:gd name="connsiteX38" fmla="*/ 325820 w 9207062"/>
                <a:gd name="connsiteY38" fmla="*/ 273269 h 840828"/>
                <a:gd name="connsiteX39" fmla="*/ 94593 w 9207062"/>
                <a:gd name="connsiteY39" fmla="*/ 210207 h 840828"/>
                <a:gd name="connsiteX40" fmla="*/ 52551 w 9207062"/>
                <a:gd name="connsiteY40" fmla="*/ 304800 h 840828"/>
                <a:gd name="connsiteX41" fmla="*/ 52551 w 9207062"/>
                <a:gd name="connsiteY41" fmla="*/ 746234 h 840828"/>
                <a:gd name="connsiteX42" fmla="*/ 0 w 9207062"/>
                <a:gd name="connsiteY42" fmla="*/ 777766 h 840828"/>
                <a:gd name="connsiteX0" fmla="*/ 0 w 9207062"/>
                <a:gd name="connsiteY0" fmla="*/ 783078 h 846140"/>
                <a:gd name="connsiteX1" fmla="*/ 9186041 w 9207062"/>
                <a:gd name="connsiteY1" fmla="*/ 846140 h 846140"/>
                <a:gd name="connsiteX2" fmla="*/ 9207062 w 9207062"/>
                <a:gd name="connsiteY2" fmla="*/ 299602 h 846140"/>
                <a:gd name="connsiteX3" fmla="*/ 8891751 w 9207062"/>
                <a:gd name="connsiteY3" fmla="*/ 614912 h 846140"/>
                <a:gd name="connsiteX4" fmla="*/ 8408275 w 9207062"/>
                <a:gd name="connsiteY4" fmla="*/ 572871 h 846140"/>
                <a:gd name="connsiteX5" fmla="*/ 8219089 w 9207062"/>
                <a:gd name="connsiteY5" fmla="*/ 614912 h 846140"/>
                <a:gd name="connsiteX6" fmla="*/ 7956331 w 9207062"/>
                <a:gd name="connsiteY6" fmla="*/ 541340 h 846140"/>
                <a:gd name="connsiteX7" fmla="*/ 7683062 w 9207062"/>
                <a:gd name="connsiteY7" fmla="*/ 394195 h 846140"/>
                <a:gd name="connsiteX8" fmla="*/ 7430813 w 9207062"/>
                <a:gd name="connsiteY8" fmla="*/ 299602 h 846140"/>
                <a:gd name="connsiteX9" fmla="*/ 7136524 w 9207062"/>
                <a:gd name="connsiteY9" fmla="*/ 36843 h 846140"/>
                <a:gd name="connsiteX10" fmla="*/ 6821213 w 9207062"/>
                <a:gd name="connsiteY10" fmla="*/ 5312 h 846140"/>
                <a:gd name="connsiteX11" fmla="*/ 6653048 w 9207062"/>
                <a:gd name="connsiteY11" fmla="*/ 57864 h 846140"/>
                <a:gd name="connsiteX12" fmla="*/ 6400800 w 9207062"/>
                <a:gd name="connsiteY12" fmla="*/ 183988 h 846140"/>
                <a:gd name="connsiteX13" fmla="*/ 6190593 w 9207062"/>
                <a:gd name="connsiteY13" fmla="*/ 341643 h 846140"/>
                <a:gd name="connsiteX14" fmla="*/ 5675586 w 9207062"/>
                <a:gd name="connsiteY14" fmla="*/ 457257 h 846140"/>
                <a:gd name="connsiteX15" fmla="*/ 5265682 w 9207062"/>
                <a:gd name="connsiteY15" fmla="*/ 446746 h 846140"/>
                <a:gd name="connsiteX16" fmla="*/ 4845269 w 9207062"/>
                <a:gd name="connsiteY16" fmla="*/ 394195 h 846140"/>
                <a:gd name="connsiteX17" fmla="*/ 4635062 w 9207062"/>
                <a:gd name="connsiteY17" fmla="*/ 215519 h 846140"/>
                <a:gd name="connsiteX18" fmla="*/ 4572000 w 9207062"/>
                <a:gd name="connsiteY18" fmla="*/ 68374 h 846140"/>
                <a:gd name="connsiteX19" fmla="*/ 4340772 w 9207062"/>
                <a:gd name="connsiteY19" fmla="*/ 57864 h 846140"/>
                <a:gd name="connsiteX20" fmla="*/ 4193627 w 9207062"/>
                <a:gd name="connsiteY20" fmla="*/ 173478 h 846140"/>
                <a:gd name="connsiteX21" fmla="*/ 3909848 w 9207062"/>
                <a:gd name="connsiteY21" fmla="*/ 320622 h 846140"/>
                <a:gd name="connsiteX22" fmla="*/ 3657600 w 9207062"/>
                <a:gd name="connsiteY22" fmla="*/ 520319 h 846140"/>
                <a:gd name="connsiteX23" fmla="*/ 3415862 w 9207062"/>
                <a:gd name="connsiteY23" fmla="*/ 404705 h 846140"/>
                <a:gd name="connsiteX24" fmla="*/ 3132082 w 9207062"/>
                <a:gd name="connsiteY24" fmla="*/ 415215 h 846140"/>
                <a:gd name="connsiteX25" fmla="*/ 3005958 w 9207062"/>
                <a:gd name="connsiteY25" fmla="*/ 320622 h 846140"/>
                <a:gd name="connsiteX26" fmla="*/ 2606565 w 9207062"/>
                <a:gd name="connsiteY26" fmla="*/ 415215 h 846140"/>
                <a:gd name="connsiteX27" fmla="*/ 2354317 w 9207062"/>
                <a:gd name="connsiteY27" fmla="*/ 541340 h 846140"/>
                <a:gd name="connsiteX28" fmla="*/ 2081048 w 9207062"/>
                <a:gd name="connsiteY28" fmla="*/ 604402 h 846140"/>
                <a:gd name="connsiteX29" fmla="*/ 1797269 w 9207062"/>
                <a:gd name="connsiteY29" fmla="*/ 667464 h 846140"/>
                <a:gd name="connsiteX30" fmla="*/ 1639613 w 9207062"/>
                <a:gd name="connsiteY30" fmla="*/ 720015 h 846140"/>
                <a:gd name="connsiteX31" fmla="*/ 1429407 w 9207062"/>
                <a:gd name="connsiteY31" fmla="*/ 625422 h 846140"/>
                <a:gd name="connsiteX32" fmla="*/ 1261241 w 9207062"/>
                <a:gd name="connsiteY32" fmla="*/ 509809 h 846140"/>
                <a:gd name="connsiteX33" fmla="*/ 1187669 w 9207062"/>
                <a:gd name="connsiteY33" fmla="*/ 415215 h 846140"/>
                <a:gd name="connsiteX34" fmla="*/ 1051034 w 9207062"/>
                <a:gd name="connsiteY34" fmla="*/ 467767 h 846140"/>
                <a:gd name="connsiteX35" fmla="*/ 872358 w 9207062"/>
                <a:gd name="connsiteY35" fmla="*/ 509809 h 846140"/>
                <a:gd name="connsiteX36" fmla="*/ 756744 w 9207062"/>
                <a:gd name="connsiteY36" fmla="*/ 415215 h 846140"/>
                <a:gd name="connsiteX37" fmla="*/ 662151 w 9207062"/>
                <a:gd name="connsiteY37" fmla="*/ 289091 h 846140"/>
                <a:gd name="connsiteX38" fmla="*/ 325820 w 9207062"/>
                <a:gd name="connsiteY38" fmla="*/ 278581 h 846140"/>
                <a:gd name="connsiteX39" fmla="*/ 94593 w 9207062"/>
                <a:gd name="connsiteY39" fmla="*/ 215519 h 846140"/>
                <a:gd name="connsiteX40" fmla="*/ 52551 w 9207062"/>
                <a:gd name="connsiteY40" fmla="*/ 310112 h 846140"/>
                <a:gd name="connsiteX41" fmla="*/ 52551 w 9207062"/>
                <a:gd name="connsiteY41" fmla="*/ 751546 h 846140"/>
                <a:gd name="connsiteX42" fmla="*/ 0 w 9207062"/>
                <a:gd name="connsiteY42" fmla="*/ 783078 h 846140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43963 h 1007025"/>
                <a:gd name="connsiteX1" fmla="*/ 9186041 w 9207062"/>
                <a:gd name="connsiteY1" fmla="*/ 1007025 h 1007025"/>
                <a:gd name="connsiteX2" fmla="*/ 9207062 w 9207062"/>
                <a:gd name="connsiteY2" fmla="*/ 460487 h 1007025"/>
                <a:gd name="connsiteX3" fmla="*/ 8891751 w 9207062"/>
                <a:gd name="connsiteY3" fmla="*/ 775797 h 1007025"/>
                <a:gd name="connsiteX4" fmla="*/ 8408275 w 9207062"/>
                <a:gd name="connsiteY4" fmla="*/ 733756 h 1007025"/>
                <a:gd name="connsiteX5" fmla="*/ 8219089 w 9207062"/>
                <a:gd name="connsiteY5" fmla="*/ 775797 h 1007025"/>
                <a:gd name="connsiteX6" fmla="*/ 7956331 w 9207062"/>
                <a:gd name="connsiteY6" fmla="*/ 702225 h 1007025"/>
                <a:gd name="connsiteX7" fmla="*/ 7683062 w 9207062"/>
                <a:gd name="connsiteY7" fmla="*/ 555080 h 1007025"/>
                <a:gd name="connsiteX8" fmla="*/ 7430813 w 9207062"/>
                <a:gd name="connsiteY8" fmla="*/ 460487 h 1007025"/>
                <a:gd name="connsiteX9" fmla="*/ 7136524 w 9207062"/>
                <a:gd name="connsiteY9" fmla="*/ 197728 h 1007025"/>
                <a:gd name="connsiteX10" fmla="*/ 6821213 w 9207062"/>
                <a:gd name="connsiteY10" fmla="*/ 166197 h 1007025"/>
                <a:gd name="connsiteX11" fmla="*/ 6653048 w 9207062"/>
                <a:gd name="connsiteY11" fmla="*/ 218749 h 1007025"/>
                <a:gd name="connsiteX12" fmla="*/ 6400800 w 9207062"/>
                <a:gd name="connsiteY12" fmla="*/ 344873 h 1007025"/>
                <a:gd name="connsiteX13" fmla="*/ 6190593 w 9207062"/>
                <a:gd name="connsiteY13" fmla="*/ 502528 h 1007025"/>
                <a:gd name="connsiteX14" fmla="*/ 5675586 w 9207062"/>
                <a:gd name="connsiteY14" fmla="*/ 618142 h 1007025"/>
                <a:gd name="connsiteX15" fmla="*/ 5265682 w 9207062"/>
                <a:gd name="connsiteY15" fmla="*/ 607631 h 1007025"/>
                <a:gd name="connsiteX16" fmla="*/ 4845269 w 9207062"/>
                <a:gd name="connsiteY16" fmla="*/ 555080 h 1007025"/>
                <a:gd name="connsiteX17" fmla="*/ 4635062 w 9207062"/>
                <a:gd name="connsiteY17" fmla="*/ 376404 h 1007025"/>
                <a:gd name="connsiteX18" fmla="*/ 4572000 w 9207062"/>
                <a:gd name="connsiteY18" fmla="*/ 229259 h 1007025"/>
                <a:gd name="connsiteX19" fmla="*/ 4340772 w 9207062"/>
                <a:gd name="connsiteY19" fmla="*/ 218749 h 1007025"/>
                <a:gd name="connsiteX20" fmla="*/ 4193627 w 9207062"/>
                <a:gd name="connsiteY20" fmla="*/ 334363 h 1007025"/>
                <a:gd name="connsiteX21" fmla="*/ 3909848 w 9207062"/>
                <a:gd name="connsiteY21" fmla="*/ 481507 h 1007025"/>
                <a:gd name="connsiteX22" fmla="*/ 3657600 w 9207062"/>
                <a:gd name="connsiteY22" fmla="*/ 681204 h 1007025"/>
                <a:gd name="connsiteX23" fmla="*/ 3415862 w 9207062"/>
                <a:gd name="connsiteY23" fmla="*/ 565590 h 1007025"/>
                <a:gd name="connsiteX24" fmla="*/ 3132082 w 9207062"/>
                <a:gd name="connsiteY24" fmla="*/ 576100 h 1007025"/>
                <a:gd name="connsiteX25" fmla="*/ 3005958 w 9207062"/>
                <a:gd name="connsiteY25" fmla="*/ 481507 h 1007025"/>
                <a:gd name="connsiteX26" fmla="*/ 2606565 w 9207062"/>
                <a:gd name="connsiteY26" fmla="*/ 576100 h 1007025"/>
                <a:gd name="connsiteX27" fmla="*/ 2354317 w 9207062"/>
                <a:gd name="connsiteY27" fmla="*/ 702225 h 1007025"/>
                <a:gd name="connsiteX28" fmla="*/ 2081048 w 9207062"/>
                <a:gd name="connsiteY28" fmla="*/ 765287 h 1007025"/>
                <a:gd name="connsiteX29" fmla="*/ 1797269 w 9207062"/>
                <a:gd name="connsiteY29" fmla="*/ 828349 h 1007025"/>
                <a:gd name="connsiteX30" fmla="*/ 1639613 w 9207062"/>
                <a:gd name="connsiteY30" fmla="*/ 880900 h 1007025"/>
                <a:gd name="connsiteX31" fmla="*/ 1429407 w 9207062"/>
                <a:gd name="connsiteY31" fmla="*/ 786307 h 1007025"/>
                <a:gd name="connsiteX32" fmla="*/ 1261241 w 9207062"/>
                <a:gd name="connsiteY32" fmla="*/ 670694 h 1007025"/>
                <a:gd name="connsiteX33" fmla="*/ 1187669 w 9207062"/>
                <a:gd name="connsiteY33" fmla="*/ 576100 h 1007025"/>
                <a:gd name="connsiteX34" fmla="*/ 1051034 w 9207062"/>
                <a:gd name="connsiteY34" fmla="*/ 628652 h 1007025"/>
                <a:gd name="connsiteX35" fmla="*/ 872358 w 9207062"/>
                <a:gd name="connsiteY35" fmla="*/ 670694 h 1007025"/>
                <a:gd name="connsiteX36" fmla="*/ 756744 w 9207062"/>
                <a:gd name="connsiteY36" fmla="*/ 576100 h 1007025"/>
                <a:gd name="connsiteX37" fmla="*/ 662151 w 9207062"/>
                <a:gd name="connsiteY37" fmla="*/ 449976 h 1007025"/>
                <a:gd name="connsiteX38" fmla="*/ 325820 w 9207062"/>
                <a:gd name="connsiteY38" fmla="*/ 439466 h 1007025"/>
                <a:gd name="connsiteX39" fmla="*/ 94593 w 9207062"/>
                <a:gd name="connsiteY39" fmla="*/ 376404 h 1007025"/>
                <a:gd name="connsiteX40" fmla="*/ 52551 w 9207062"/>
                <a:gd name="connsiteY40" fmla="*/ 470997 h 1007025"/>
                <a:gd name="connsiteX41" fmla="*/ 52551 w 9207062"/>
                <a:gd name="connsiteY41" fmla="*/ 912431 h 1007025"/>
                <a:gd name="connsiteX42" fmla="*/ 0 w 9207062"/>
                <a:gd name="connsiteY42" fmla="*/ 943963 h 1007025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  <a:gd name="connsiteX0" fmla="*/ 0 w 9207062"/>
                <a:gd name="connsiteY0" fmla="*/ 956170 h 1019232"/>
                <a:gd name="connsiteX1" fmla="*/ 9186041 w 9207062"/>
                <a:gd name="connsiteY1" fmla="*/ 1019232 h 1019232"/>
                <a:gd name="connsiteX2" fmla="*/ 9207062 w 9207062"/>
                <a:gd name="connsiteY2" fmla="*/ 472694 h 1019232"/>
                <a:gd name="connsiteX3" fmla="*/ 8891751 w 9207062"/>
                <a:gd name="connsiteY3" fmla="*/ 788004 h 1019232"/>
                <a:gd name="connsiteX4" fmla="*/ 8408275 w 9207062"/>
                <a:gd name="connsiteY4" fmla="*/ 745963 h 1019232"/>
                <a:gd name="connsiteX5" fmla="*/ 8219089 w 9207062"/>
                <a:gd name="connsiteY5" fmla="*/ 788004 h 1019232"/>
                <a:gd name="connsiteX6" fmla="*/ 7956331 w 9207062"/>
                <a:gd name="connsiteY6" fmla="*/ 714432 h 1019232"/>
                <a:gd name="connsiteX7" fmla="*/ 7683062 w 9207062"/>
                <a:gd name="connsiteY7" fmla="*/ 567287 h 1019232"/>
                <a:gd name="connsiteX8" fmla="*/ 7430813 w 9207062"/>
                <a:gd name="connsiteY8" fmla="*/ 472694 h 1019232"/>
                <a:gd name="connsiteX9" fmla="*/ 7136524 w 9207062"/>
                <a:gd name="connsiteY9" fmla="*/ 209935 h 1019232"/>
                <a:gd name="connsiteX10" fmla="*/ 6821213 w 9207062"/>
                <a:gd name="connsiteY10" fmla="*/ 178404 h 1019232"/>
                <a:gd name="connsiteX11" fmla="*/ 6653048 w 9207062"/>
                <a:gd name="connsiteY11" fmla="*/ 230956 h 1019232"/>
                <a:gd name="connsiteX12" fmla="*/ 6400800 w 9207062"/>
                <a:gd name="connsiteY12" fmla="*/ 357080 h 1019232"/>
                <a:gd name="connsiteX13" fmla="*/ 6190593 w 9207062"/>
                <a:gd name="connsiteY13" fmla="*/ 514735 h 1019232"/>
                <a:gd name="connsiteX14" fmla="*/ 5675586 w 9207062"/>
                <a:gd name="connsiteY14" fmla="*/ 630349 h 1019232"/>
                <a:gd name="connsiteX15" fmla="*/ 5265682 w 9207062"/>
                <a:gd name="connsiteY15" fmla="*/ 619838 h 1019232"/>
                <a:gd name="connsiteX16" fmla="*/ 4845269 w 9207062"/>
                <a:gd name="connsiteY16" fmla="*/ 567287 h 1019232"/>
                <a:gd name="connsiteX17" fmla="*/ 4635062 w 9207062"/>
                <a:gd name="connsiteY17" fmla="*/ 388611 h 1019232"/>
                <a:gd name="connsiteX18" fmla="*/ 4572000 w 9207062"/>
                <a:gd name="connsiteY18" fmla="*/ 241466 h 1019232"/>
                <a:gd name="connsiteX19" fmla="*/ 4340772 w 9207062"/>
                <a:gd name="connsiteY19" fmla="*/ 230956 h 1019232"/>
                <a:gd name="connsiteX20" fmla="*/ 4193627 w 9207062"/>
                <a:gd name="connsiteY20" fmla="*/ 346570 h 1019232"/>
                <a:gd name="connsiteX21" fmla="*/ 3909848 w 9207062"/>
                <a:gd name="connsiteY21" fmla="*/ 493714 h 1019232"/>
                <a:gd name="connsiteX22" fmla="*/ 3657600 w 9207062"/>
                <a:gd name="connsiteY22" fmla="*/ 693411 h 1019232"/>
                <a:gd name="connsiteX23" fmla="*/ 3415862 w 9207062"/>
                <a:gd name="connsiteY23" fmla="*/ 577797 h 1019232"/>
                <a:gd name="connsiteX24" fmla="*/ 3132082 w 9207062"/>
                <a:gd name="connsiteY24" fmla="*/ 588307 h 1019232"/>
                <a:gd name="connsiteX25" fmla="*/ 3005958 w 9207062"/>
                <a:gd name="connsiteY25" fmla="*/ 493714 h 1019232"/>
                <a:gd name="connsiteX26" fmla="*/ 2606565 w 9207062"/>
                <a:gd name="connsiteY26" fmla="*/ 588307 h 1019232"/>
                <a:gd name="connsiteX27" fmla="*/ 2354317 w 9207062"/>
                <a:gd name="connsiteY27" fmla="*/ 714432 h 1019232"/>
                <a:gd name="connsiteX28" fmla="*/ 2081048 w 9207062"/>
                <a:gd name="connsiteY28" fmla="*/ 777494 h 1019232"/>
                <a:gd name="connsiteX29" fmla="*/ 1797269 w 9207062"/>
                <a:gd name="connsiteY29" fmla="*/ 840556 h 1019232"/>
                <a:gd name="connsiteX30" fmla="*/ 1639613 w 9207062"/>
                <a:gd name="connsiteY30" fmla="*/ 893107 h 1019232"/>
                <a:gd name="connsiteX31" fmla="*/ 1429407 w 9207062"/>
                <a:gd name="connsiteY31" fmla="*/ 798514 h 1019232"/>
                <a:gd name="connsiteX32" fmla="*/ 1261241 w 9207062"/>
                <a:gd name="connsiteY32" fmla="*/ 682901 h 1019232"/>
                <a:gd name="connsiteX33" fmla="*/ 1187669 w 9207062"/>
                <a:gd name="connsiteY33" fmla="*/ 588307 h 1019232"/>
                <a:gd name="connsiteX34" fmla="*/ 1051034 w 9207062"/>
                <a:gd name="connsiteY34" fmla="*/ 640859 h 1019232"/>
                <a:gd name="connsiteX35" fmla="*/ 872358 w 9207062"/>
                <a:gd name="connsiteY35" fmla="*/ 682901 h 1019232"/>
                <a:gd name="connsiteX36" fmla="*/ 756744 w 9207062"/>
                <a:gd name="connsiteY36" fmla="*/ 588307 h 1019232"/>
                <a:gd name="connsiteX37" fmla="*/ 662151 w 9207062"/>
                <a:gd name="connsiteY37" fmla="*/ 462183 h 1019232"/>
                <a:gd name="connsiteX38" fmla="*/ 325820 w 9207062"/>
                <a:gd name="connsiteY38" fmla="*/ 451673 h 1019232"/>
                <a:gd name="connsiteX39" fmla="*/ 94593 w 9207062"/>
                <a:gd name="connsiteY39" fmla="*/ 388611 h 1019232"/>
                <a:gd name="connsiteX40" fmla="*/ 52551 w 9207062"/>
                <a:gd name="connsiteY40" fmla="*/ 483204 h 1019232"/>
                <a:gd name="connsiteX41" fmla="*/ 52551 w 9207062"/>
                <a:gd name="connsiteY41" fmla="*/ 924638 h 1019232"/>
                <a:gd name="connsiteX42" fmla="*/ 0 w 9207062"/>
                <a:gd name="connsiteY42" fmla="*/ 956170 h 1019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207062" h="1019232">
                  <a:moveTo>
                    <a:pt x="0" y="956170"/>
                  </a:moveTo>
                  <a:lnTo>
                    <a:pt x="9186041" y="1019232"/>
                  </a:lnTo>
                  <a:lnTo>
                    <a:pt x="9207062" y="472694"/>
                  </a:lnTo>
                  <a:lnTo>
                    <a:pt x="8891751" y="788004"/>
                  </a:lnTo>
                  <a:cubicBezTo>
                    <a:pt x="8788666" y="655874"/>
                    <a:pt x="8569406" y="568519"/>
                    <a:pt x="8408275" y="745963"/>
                  </a:cubicBezTo>
                  <a:cubicBezTo>
                    <a:pt x="8364237" y="675199"/>
                    <a:pt x="8240215" y="727312"/>
                    <a:pt x="8219089" y="788004"/>
                  </a:cubicBezTo>
                  <a:cubicBezTo>
                    <a:pt x="8179103" y="695212"/>
                    <a:pt x="8183593" y="581788"/>
                    <a:pt x="7956331" y="714432"/>
                  </a:cubicBezTo>
                  <a:cubicBezTo>
                    <a:pt x="7982693" y="687604"/>
                    <a:pt x="7926530" y="354393"/>
                    <a:pt x="7683062" y="567287"/>
                  </a:cubicBezTo>
                  <a:cubicBezTo>
                    <a:pt x="7697383" y="459552"/>
                    <a:pt x="7576788" y="326421"/>
                    <a:pt x="7430813" y="472694"/>
                  </a:cubicBezTo>
                  <a:cubicBezTo>
                    <a:pt x="7520023" y="293030"/>
                    <a:pt x="7321914" y="67331"/>
                    <a:pt x="7136524" y="209935"/>
                  </a:cubicBezTo>
                  <a:cubicBezTo>
                    <a:pt x="7186978" y="112111"/>
                    <a:pt x="6943763" y="0"/>
                    <a:pt x="6821213" y="178404"/>
                  </a:cubicBezTo>
                  <a:cubicBezTo>
                    <a:pt x="6882618" y="51457"/>
                    <a:pt x="6648763" y="18175"/>
                    <a:pt x="6653048" y="230956"/>
                  </a:cubicBezTo>
                  <a:cubicBezTo>
                    <a:pt x="6537201" y="158695"/>
                    <a:pt x="6380095" y="78499"/>
                    <a:pt x="6400800" y="357080"/>
                  </a:cubicBezTo>
                  <a:cubicBezTo>
                    <a:pt x="6343419" y="311204"/>
                    <a:pt x="6030452" y="220877"/>
                    <a:pt x="6190593" y="514735"/>
                  </a:cubicBezTo>
                  <a:cubicBezTo>
                    <a:pt x="5987164" y="431031"/>
                    <a:pt x="5780571" y="342569"/>
                    <a:pt x="5675586" y="630349"/>
                  </a:cubicBezTo>
                  <a:cubicBezTo>
                    <a:pt x="5632607" y="498253"/>
                    <a:pt x="5397549" y="513800"/>
                    <a:pt x="5265682" y="619838"/>
                  </a:cubicBezTo>
                  <a:cubicBezTo>
                    <a:pt x="5222378" y="556279"/>
                    <a:pt x="4971117" y="386362"/>
                    <a:pt x="4845269" y="567287"/>
                  </a:cubicBezTo>
                  <a:cubicBezTo>
                    <a:pt x="4775200" y="507728"/>
                    <a:pt x="4835305" y="360854"/>
                    <a:pt x="4635062" y="388611"/>
                  </a:cubicBezTo>
                  <a:cubicBezTo>
                    <a:pt x="4753741" y="312573"/>
                    <a:pt x="4700971" y="136524"/>
                    <a:pt x="4572000" y="241466"/>
                  </a:cubicBezTo>
                  <a:cubicBezTo>
                    <a:pt x="4567950" y="149061"/>
                    <a:pt x="4232112" y="12207"/>
                    <a:pt x="4340772" y="230956"/>
                  </a:cubicBezTo>
                  <a:cubicBezTo>
                    <a:pt x="4291724" y="269494"/>
                    <a:pt x="4117265" y="173092"/>
                    <a:pt x="4193627" y="346570"/>
                  </a:cubicBezTo>
                  <a:cubicBezTo>
                    <a:pt x="4097450" y="309890"/>
                    <a:pt x="3871095" y="249400"/>
                    <a:pt x="3909848" y="493714"/>
                  </a:cubicBezTo>
                  <a:cubicBezTo>
                    <a:pt x="3825765" y="560280"/>
                    <a:pt x="3678189" y="491903"/>
                    <a:pt x="3657600" y="693411"/>
                  </a:cubicBezTo>
                  <a:cubicBezTo>
                    <a:pt x="3577021" y="654873"/>
                    <a:pt x="3521849" y="411543"/>
                    <a:pt x="3415862" y="577797"/>
                  </a:cubicBezTo>
                  <a:cubicBezTo>
                    <a:pt x="3321269" y="581300"/>
                    <a:pt x="3180647" y="437162"/>
                    <a:pt x="3132082" y="588307"/>
                  </a:cubicBezTo>
                  <a:cubicBezTo>
                    <a:pt x="3161489" y="517084"/>
                    <a:pt x="3076585" y="252191"/>
                    <a:pt x="3005958" y="493714"/>
                  </a:cubicBezTo>
                  <a:cubicBezTo>
                    <a:pt x="2822039" y="474441"/>
                    <a:pt x="2730184" y="283722"/>
                    <a:pt x="2606565" y="588307"/>
                  </a:cubicBezTo>
                  <a:cubicBezTo>
                    <a:pt x="2522482" y="630349"/>
                    <a:pt x="2428890" y="421560"/>
                    <a:pt x="2354317" y="714432"/>
                  </a:cubicBezTo>
                  <a:cubicBezTo>
                    <a:pt x="2263227" y="735453"/>
                    <a:pt x="2092780" y="605655"/>
                    <a:pt x="2081048" y="777494"/>
                  </a:cubicBezTo>
                  <a:cubicBezTo>
                    <a:pt x="1986455" y="798515"/>
                    <a:pt x="1780756" y="679829"/>
                    <a:pt x="1797269" y="840556"/>
                  </a:cubicBezTo>
                  <a:cubicBezTo>
                    <a:pt x="1744717" y="858073"/>
                    <a:pt x="1693773" y="766046"/>
                    <a:pt x="1639613" y="893107"/>
                  </a:cubicBezTo>
                  <a:cubicBezTo>
                    <a:pt x="1569544" y="861576"/>
                    <a:pt x="1602707" y="718908"/>
                    <a:pt x="1429407" y="798514"/>
                  </a:cubicBezTo>
                  <a:cubicBezTo>
                    <a:pt x="1387662" y="771083"/>
                    <a:pt x="1418919" y="688096"/>
                    <a:pt x="1261241" y="682901"/>
                  </a:cubicBezTo>
                  <a:cubicBezTo>
                    <a:pt x="1236717" y="651370"/>
                    <a:pt x="1299529" y="592846"/>
                    <a:pt x="1187669" y="588307"/>
                  </a:cubicBezTo>
                  <a:cubicBezTo>
                    <a:pt x="1183423" y="521682"/>
                    <a:pt x="1047391" y="478875"/>
                    <a:pt x="1051034" y="640859"/>
                  </a:cubicBezTo>
                  <a:cubicBezTo>
                    <a:pt x="1050785" y="557976"/>
                    <a:pt x="907145" y="561479"/>
                    <a:pt x="872358" y="682901"/>
                  </a:cubicBezTo>
                  <a:cubicBezTo>
                    <a:pt x="888862" y="586004"/>
                    <a:pt x="879720" y="573358"/>
                    <a:pt x="756744" y="588307"/>
                  </a:cubicBezTo>
                  <a:cubicBezTo>
                    <a:pt x="736079" y="529183"/>
                    <a:pt x="775986" y="474496"/>
                    <a:pt x="662151" y="462183"/>
                  </a:cubicBezTo>
                  <a:cubicBezTo>
                    <a:pt x="628076" y="386911"/>
                    <a:pt x="522206" y="267793"/>
                    <a:pt x="325820" y="451673"/>
                  </a:cubicBezTo>
                  <a:cubicBezTo>
                    <a:pt x="265690" y="327352"/>
                    <a:pt x="291584" y="230625"/>
                    <a:pt x="94593" y="388611"/>
                  </a:cubicBezTo>
                  <a:lnTo>
                    <a:pt x="52551" y="483204"/>
                  </a:lnTo>
                  <a:lnTo>
                    <a:pt x="52551" y="924638"/>
                  </a:lnTo>
                  <a:lnTo>
                    <a:pt x="0" y="956170"/>
                  </a:lnTo>
                  <a:close/>
                </a:path>
              </a:pathLst>
            </a:custGeom>
            <a:solidFill>
              <a:srgbClr val="3C81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-52554" y="3864002"/>
              <a:ext cx="9297355" cy="3077972"/>
            </a:xfrm>
            <a:custGeom>
              <a:avLst/>
              <a:gdLst>
                <a:gd name="connsiteX0" fmla="*/ 10511 w 9249104"/>
                <a:gd name="connsiteY0" fmla="*/ 42041 h 2196662"/>
                <a:gd name="connsiteX1" fmla="*/ 9154511 w 9249104"/>
                <a:gd name="connsiteY1" fmla="*/ 0 h 2196662"/>
                <a:gd name="connsiteX2" fmla="*/ 9249104 w 9249104"/>
                <a:gd name="connsiteY2" fmla="*/ 2165131 h 2196662"/>
                <a:gd name="connsiteX3" fmla="*/ 0 w 9249104"/>
                <a:gd name="connsiteY3" fmla="*/ 2196662 h 2196662"/>
                <a:gd name="connsiteX4" fmla="*/ 10511 w 9249104"/>
                <a:gd name="connsiteY4" fmla="*/ 42041 h 2196662"/>
                <a:gd name="connsiteX0" fmla="*/ 10511 w 9249104"/>
                <a:gd name="connsiteY0" fmla="*/ 924153 h 3078774"/>
                <a:gd name="connsiteX1" fmla="*/ 9154511 w 9249104"/>
                <a:gd name="connsiteY1" fmla="*/ 882112 h 3078774"/>
                <a:gd name="connsiteX2" fmla="*/ 9249104 w 9249104"/>
                <a:gd name="connsiteY2" fmla="*/ 3047243 h 3078774"/>
                <a:gd name="connsiteX3" fmla="*/ 0 w 9249104"/>
                <a:gd name="connsiteY3" fmla="*/ 3078774 h 3078774"/>
                <a:gd name="connsiteX4" fmla="*/ 10511 w 9249104"/>
                <a:gd name="connsiteY4" fmla="*/ 924153 h 3078774"/>
                <a:gd name="connsiteX0" fmla="*/ 10511 w 9249104"/>
                <a:gd name="connsiteY0" fmla="*/ 924153 h 3078774"/>
                <a:gd name="connsiteX1" fmla="*/ 9154511 w 9249104"/>
                <a:gd name="connsiteY1" fmla="*/ 882112 h 3078774"/>
                <a:gd name="connsiteX2" fmla="*/ 9249104 w 9249104"/>
                <a:gd name="connsiteY2" fmla="*/ 3047243 h 3078774"/>
                <a:gd name="connsiteX3" fmla="*/ 0 w 9249104"/>
                <a:gd name="connsiteY3" fmla="*/ 3078774 h 3078774"/>
                <a:gd name="connsiteX4" fmla="*/ 10511 w 9249104"/>
                <a:gd name="connsiteY4" fmla="*/ 924153 h 3078774"/>
                <a:gd name="connsiteX0" fmla="*/ 10511 w 9297355"/>
                <a:gd name="connsiteY0" fmla="*/ 924153 h 3078774"/>
                <a:gd name="connsiteX1" fmla="*/ 9297355 w 9297355"/>
                <a:gd name="connsiteY1" fmla="*/ 882112 h 3078774"/>
                <a:gd name="connsiteX2" fmla="*/ 9249104 w 9297355"/>
                <a:gd name="connsiteY2" fmla="*/ 3047243 h 3078774"/>
                <a:gd name="connsiteX3" fmla="*/ 0 w 9297355"/>
                <a:gd name="connsiteY3" fmla="*/ 3078774 h 3078774"/>
                <a:gd name="connsiteX4" fmla="*/ 10511 w 9297355"/>
                <a:gd name="connsiteY4" fmla="*/ 924153 h 307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97355" h="3078774">
                  <a:moveTo>
                    <a:pt x="10511" y="924153"/>
                  </a:moveTo>
                  <a:cubicBezTo>
                    <a:pt x="3297468" y="0"/>
                    <a:pt x="6912154" y="395890"/>
                    <a:pt x="9297355" y="882112"/>
                  </a:cubicBezTo>
                  <a:lnTo>
                    <a:pt x="9249104" y="3047243"/>
                  </a:lnTo>
                  <a:lnTo>
                    <a:pt x="0" y="3078774"/>
                  </a:lnTo>
                  <a:cubicBezTo>
                    <a:pt x="3504" y="2360567"/>
                    <a:pt x="7007" y="1642360"/>
                    <a:pt x="10511" y="924153"/>
                  </a:cubicBezTo>
                  <a:close/>
                </a:path>
              </a:pathLst>
            </a:custGeom>
            <a:solidFill>
              <a:srgbClr val="57BA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777652" y="4278315"/>
              <a:ext cx="8387779" cy="2679533"/>
            </a:xfrm>
            <a:custGeom>
              <a:avLst/>
              <a:gdLst>
                <a:gd name="connsiteX0" fmla="*/ 8387255 w 8387255"/>
                <a:gd name="connsiteY0" fmla="*/ 0 h 2680138"/>
                <a:gd name="connsiteX1" fmla="*/ 0 w 8387255"/>
                <a:gd name="connsiteY1" fmla="*/ 2680138 h 2680138"/>
                <a:gd name="connsiteX2" fmla="*/ 8387255 w 8387255"/>
                <a:gd name="connsiteY2" fmla="*/ 2606566 h 2680138"/>
                <a:gd name="connsiteX3" fmla="*/ 8387255 w 8387255"/>
                <a:gd name="connsiteY3" fmla="*/ 0 h 2680138"/>
                <a:gd name="connsiteX0" fmla="*/ 8387255 w 8387255"/>
                <a:gd name="connsiteY0" fmla="*/ 0 h 2680138"/>
                <a:gd name="connsiteX1" fmla="*/ 0 w 8387255"/>
                <a:gd name="connsiteY1" fmla="*/ 2680138 h 2680138"/>
                <a:gd name="connsiteX2" fmla="*/ 8387255 w 8387255"/>
                <a:gd name="connsiteY2" fmla="*/ 2606566 h 2680138"/>
                <a:gd name="connsiteX3" fmla="*/ 8387255 w 8387255"/>
                <a:gd name="connsiteY3" fmla="*/ 0 h 2680138"/>
                <a:gd name="connsiteX0" fmla="*/ 8387255 w 8387255"/>
                <a:gd name="connsiteY0" fmla="*/ 0 h 2680138"/>
                <a:gd name="connsiteX1" fmla="*/ 0 w 8387255"/>
                <a:gd name="connsiteY1" fmla="*/ 2680138 h 2680138"/>
                <a:gd name="connsiteX2" fmla="*/ 8387255 w 8387255"/>
                <a:gd name="connsiteY2" fmla="*/ 2606566 h 2680138"/>
                <a:gd name="connsiteX3" fmla="*/ 8387255 w 8387255"/>
                <a:gd name="connsiteY3" fmla="*/ 0 h 268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7255" h="2680138">
                  <a:moveTo>
                    <a:pt x="8387255" y="0"/>
                  </a:moveTo>
                  <a:cubicBezTo>
                    <a:pt x="5466187" y="397574"/>
                    <a:pt x="4794367" y="212981"/>
                    <a:pt x="0" y="2680138"/>
                  </a:cubicBezTo>
                  <a:lnTo>
                    <a:pt x="8387255" y="2606566"/>
                  </a:lnTo>
                  <a:cubicBezTo>
                    <a:pt x="8383737" y="1730704"/>
                    <a:pt x="8376744" y="854849"/>
                    <a:pt x="8387255" y="0"/>
                  </a:cubicBezTo>
                  <a:close/>
                </a:path>
              </a:pathLst>
            </a:custGeom>
            <a:solidFill>
              <a:srgbClr val="53B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-20806" y="4267202"/>
              <a:ext cx="8608427" cy="2658898"/>
            </a:xfrm>
            <a:custGeom>
              <a:avLst/>
              <a:gdLst>
                <a:gd name="connsiteX0" fmla="*/ 21021 w 8607973"/>
                <a:gd name="connsiteY0" fmla="*/ 0 h 2659117"/>
                <a:gd name="connsiteX1" fmla="*/ 8607973 w 8607973"/>
                <a:gd name="connsiteY1" fmla="*/ 2648607 h 2659117"/>
                <a:gd name="connsiteX2" fmla="*/ 0 w 8607973"/>
                <a:gd name="connsiteY2" fmla="*/ 2659117 h 2659117"/>
                <a:gd name="connsiteX3" fmla="*/ 21021 w 8607973"/>
                <a:gd name="connsiteY3" fmla="*/ 0 h 2659117"/>
                <a:gd name="connsiteX0" fmla="*/ 21021 w 8607973"/>
                <a:gd name="connsiteY0" fmla="*/ 0 h 2659117"/>
                <a:gd name="connsiteX1" fmla="*/ 8607973 w 8607973"/>
                <a:gd name="connsiteY1" fmla="*/ 2648607 h 2659117"/>
                <a:gd name="connsiteX2" fmla="*/ 0 w 8607973"/>
                <a:gd name="connsiteY2" fmla="*/ 2659117 h 2659117"/>
                <a:gd name="connsiteX3" fmla="*/ 21021 w 8607973"/>
                <a:gd name="connsiteY3" fmla="*/ 0 h 2659117"/>
                <a:gd name="connsiteX0" fmla="*/ 21021 w 8607973"/>
                <a:gd name="connsiteY0" fmla="*/ 0 h 2659117"/>
                <a:gd name="connsiteX1" fmla="*/ 8607973 w 8607973"/>
                <a:gd name="connsiteY1" fmla="*/ 2648607 h 2659117"/>
                <a:gd name="connsiteX2" fmla="*/ 0 w 8607973"/>
                <a:gd name="connsiteY2" fmla="*/ 2659117 h 2659117"/>
                <a:gd name="connsiteX3" fmla="*/ 21021 w 8607973"/>
                <a:gd name="connsiteY3" fmla="*/ 0 h 265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07973" h="2659117">
                  <a:moveTo>
                    <a:pt x="21021" y="0"/>
                  </a:moveTo>
                  <a:cubicBezTo>
                    <a:pt x="3199974" y="80129"/>
                    <a:pt x="5958482" y="967591"/>
                    <a:pt x="8607973" y="2648607"/>
                  </a:cubicBezTo>
                  <a:lnTo>
                    <a:pt x="0" y="2659117"/>
                  </a:lnTo>
                  <a:lnTo>
                    <a:pt x="21021" y="0"/>
                  </a:lnTo>
                  <a:close/>
                </a:path>
              </a:pathLst>
            </a:custGeom>
            <a:solidFill>
              <a:srgbClr val="4EA5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2142810" y="571732"/>
              <a:ext cx="4297070" cy="1930280"/>
            </a:xfrm>
            <a:custGeom>
              <a:avLst/>
              <a:gdLst>
                <a:gd name="connsiteX0" fmla="*/ 0 w 3981065"/>
                <a:gd name="connsiteY0" fmla="*/ 756745 h 1345324"/>
                <a:gd name="connsiteX1" fmla="*/ 1093075 w 3981065"/>
                <a:gd name="connsiteY1" fmla="*/ 914400 h 1345324"/>
                <a:gd name="connsiteX2" fmla="*/ 819806 w 3981065"/>
                <a:gd name="connsiteY2" fmla="*/ 1345324 h 1345324"/>
                <a:gd name="connsiteX3" fmla="*/ 1828800 w 3981065"/>
                <a:gd name="connsiteY3" fmla="*/ 945931 h 1345324"/>
                <a:gd name="connsiteX4" fmla="*/ 2701158 w 3981065"/>
                <a:gd name="connsiteY4" fmla="*/ 1177158 h 1345324"/>
                <a:gd name="connsiteX5" fmla="*/ 3174124 w 3981065"/>
                <a:gd name="connsiteY5" fmla="*/ 935421 h 1345324"/>
                <a:gd name="connsiteX6" fmla="*/ 3951889 w 3981065"/>
                <a:gd name="connsiteY6" fmla="*/ 1103586 h 1345324"/>
                <a:gd name="connsiteX7" fmla="*/ 3836275 w 3981065"/>
                <a:gd name="connsiteY7" fmla="*/ 714703 h 1345324"/>
                <a:gd name="connsiteX8" fmla="*/ 3268717 w 3981065"/>
                <a:gd name="connsiteY8" fmla="*/ 630621 h 1345324"/>
                <a:gd name="connsiteX9" fmla="*/ 3541986 w 3981065"/>
                <a:gd name="connsiteY9" fmla="*/ 588579 h 1345324"/>
                <a:gd name="connsiteX10" fmla="*/ 3258206 w 3981065"/>
                <a:gd name="connsiteY10" fmla="*/ 378372 h 1345324"/>
                <a:gd name="connsiteX11" fmla="*/ 2858813 w 3981065"/>
                <a:gd name="connsiteY11" fmla="*/ 210207 h 1345324"/>
                <a:gd name="connsiteX12" fmla="*/ 2690648 w 3981065"/>
                <a:gd name="connsiteY12" fmla="*/ 0 h 1345324"/>
                <a:gd name="connsiteX13" fmla="*/ 2238703 w 3981065"/>
                <a:gd name="connsiteY13" fmla="*/ 10510 h 1345324"/>
                <a:gd name="connsiteX14" fmla="*/ 1208689 w 3981065"/>
                <a:gd name="connsiteY14" fmla="*/ 252248 h 1345324"/>
                <a:gd name="connsiteX15" fmla="*/ 1051034 w 3981065"/>
                <a:gd name="connsiteY15" fmla="*/ 315310 h 1345324"/>
                <a:gd name="connsiteX16" fmla="*/ 557048 w 3981065"/>
                <a:gd name="connsiteY16" fmla="*/ 252248 h 1345324"/>
                <a:gd name="connsiteX17" fmla="*/ 0 w 3981065"/>
                <a:gd name="connsiteY17" fmla="*/ 756745 h 1345324"/>
                <a:gd name="connsiteX0" fmla="*/ 0 w 3981065"/>
                <a:gd name="connsiteY0" fmla="*/ 756745 h 1345324"/>
                <a:gd name="connsiteX1" fmla="*/ 1093075 w 3981065"/>
                <a:gd name="connsiteY1" fmla="*/ 914400 h 1345324"/>
                <a:gd name="connsiteX2" fmla="*/ 819806 w 3981065"/>
                <a:gd name="connsiteY2" fmla="*/ 1345324 h 1345324"/>
                <a:gd name="connsiteX3" fmla="*/ 1828800 w 3981065"/>
                <a:gd name="connsiteY3" fmla="*/ 945931 h 1345324"/>
                <a:gd name="connsiteX4" fmla="*/ 2701158 w 3981065"/>
                <a:gd name="connsiteY4" fmla="*/ 1177158 h 1345324"/>
                <a:gd name="connsiteX5" fmla="*/ 3174124 w 3981065"/>
                <a:gd name="connsiteY5" fmla="*/ 935421 h 1345324"/>
                <a:gd name="connsiteX6" fmla="*/ 3951889 w 3981065"/>
                <a:gd name="connsiteY6" fmla="*/ 1103586 h 1345324"/>
                <a:gd name="connsiteX7" fmla="*/ 3836275 w 3981065"/>
                <a:gd name="connsiteY7" fmla="*/ 714703 h 1345324"/>
                <a:gd name="connsiteX8" fmla="*/ 3268717 w 3981065"/>
                <a:gd name="connsiteY8" fmla="*/ 630621 h 1345324"/>
                <a:gd name="connsiteX9" fmla="*/ 3541986 w 3981065"/>
                <a:gd name="connsiteY9" fmla="*/ 588579 h 1345324"/>
                <a:gd name="connsiteX10" fmla="*/ 3258206 w 3981065"/>
                <a:gd name="connsiteY10" fmla="*/ 378372 h 1345324"/>
                <a:gd name="connsiteX11" fmla="*/ 2858813 w 3981065"/>
                <a:gd name="connsiteY11" fmla="*/ 210207 h 1345324"/>
                <a:gd name="connsiteX12" fmla="*/ 2690648 w 3981065"/>
                <a:gd name="connsiteY12" fmla="*/ 0 h 1345324"/>
                <a:gd name="connsiteX13" fmla="*/ 2238703 w 3981065"/>
                <a:gd name="connsiteY13" fmla="*/ 10510 h 1345324"/>
                <a:gd name="connsiteX14" fmla="*/ 1208689 w 3981065"/>
                <a:gd name="connsiteY14" fmla="*/ 252248 h 1345324"/>
                <a:gd name="connsiteX15" fmla="*/ 1051034 w 3981065"/>
                <a:gd name="connsiteY15" fmla="*/ 315310 h 1345324"/>
                <a:gd name="connsiteX16" fmla="*/ 557048 w 3981065"/>
                <a:gd name="connsiteY16" fmla="*/ 252248 h 1345324"/>
                <a:gd name="connsiteX17" fmla="*/ 0 w 3981065"/>
                <a:gd name="connsiteY17" fmla="*/ 756745 h 1345324"/>
                <a:gd name="connsiteX0" fmla="*/ 49792 w 4030857"/>
                <a:gd name="connsiteY0" fmla="*/ 756745 h 1345324"/>
                <a:gd name="connsiteX1" fmla="*/ 1142867 w 4030857"/>
                <a:gd name="connsiteY1" fmla="*/ 914400 h 1345324"/>
                <a:gd name="connsiteX2" fmla="*/ 869598 w 4030857"/>
                <a:gd name="connsiteY2" fmla="*/ 1345324 h 1345324"/>
                <a:gd name="connsiteX3" fmla="*/ 1878592 w 4030857"/>
                <a:gd name="connsiteY3" fmla="*/ 945931 h 1345324"/>
                <a:gd name="connsiteX4" fmla="*/ 2750950 w 4030857"/>
                <a:gd name="connsiteY4" fmla="*/ 1177158 h 1345324"/>
                <a:gd name="connsiteX5" fmla="*/ 3223916 w 4030857"/>
                <a:gd name="connsiteY5" fmla="*/ 935421 h 1345324"/>
                <a:gd name="connsiteX6" fmla="*/ 4001681 w 4030857"/>
                <a:gd name="connsiteY6" fmla="*/ 1103586 h 1345324"/>
                <a:gd name="connsiteX7" fmla="*/ 3886067 w 4030857"/>
                <a:gd name="connsiteY7" fmla="*/ 714703 h 1345324"/>
                <a:gd name="connsiteX8" fmla="*/ 3318509 w 4030857"/>
                <a:gd name="connsiteY8" fmla="*/ 630621 h 1345324"/>
                <a:gd name="connsiteX9" fmla="*/ 3591778 w 4030857"/>
                <a:gd name="connsiteY9" fmla="*/ 588579 h 1345324"/>
                <a:gd name="connsiteX10" fmla="*/ 3307998 w 4030857"/>
                <a:gd name="connsiteY10" fmla="*/ 378372 h 1345324"/>
                <a:gd name="connsiteX11" fmla="*/ 2908605 w 4030857"/>
                <a:gd name="connsiteY11" fmla="*/ 210207 h 1345324"/>
                <a:gd name="connsiteX12" fmla="*/ 2740440 w 4030857"/>
                <a:gd name="connsiteY12" fmla="*/ 0 h 1345324"/>
                <a:gd name="connsiteX13" fmla="*/ 2288495 w 4030857"/>
                <a:gd name="connsiteY13" fmla="*/ 10510 h 1345324"/>
                <a:gd name="connsiteX14" fmla="*/ 1258481 w 4030857"/>
                <a:gd name="connsiteY14" fmla="*/ 252248 h 1345324"/>
                <a:gd name="connsiteX15" fmla="*/ 1100826 w 4030857"/>
                <a:gd name="connsiteY15" fmla="*/ 315310 h 1345324"/>
                <a:gd name="connsiteX16" fmla="*/ 606840 w 4030857"/>
                <a:gd name="connsiteY16" fmla="*/ 252248 h 1345324"/>
                <a:gd name="connsiteX17" fmla="*/ 49792 w 4030857"/>
                <a:gd name="connsiteY17" fmla="*/ 756745 h 1345324"/>
                <a:gd name="connsiteX0" fmla="*/ 49792 w 4030857"/>
                <a:gd name="connsiteY0" fmla="*/ 1238729 h 1827308"/>
                <a:gd name="connsiteX1" fmla="*/ 1142867 w 4030857"/>
                <a:gd name="connsiteY1" fmla="*/ 1396384 h 1827308"/>
                <a:gd name="connsiteX2" fmla="*/ 869598 w 4030857"/>
                <a:gd name="connsiteY2" fmla="*/ 1827308 h 1827308"/>
                <a:gd name="connsiteX3" fmla="*/ 1878592 w 4030857"/>
                <a:gd name="connsiteY3" fmla="*/ 1427915 h 1827308"/>
                <a:gd name="connsiteX4" fmla="*/ 2750950 w 4030857"/>
                <a:gd name="connsiteY4" fmla="*/ 1659142 h 1827308"/>
                <a:gd name="connsiteX5" fmla="*/ 3223916 w 4030857"/>
                <a:gd name="connsiteY5" fmla="*/ 1417405 h 1827308"/>
                <a:gd name="connsiteX6" fmla="*/ 4001681 w 4030857"/>
                <a:gd name="connsiteY6" fmla="*/ 1585570 h 1827308"/>
                <a:gd name="connsiteX7" fmla="*/ 3886067 w 4030857"/>
                <a:gd name="connsiteY7" fmla="*/ 1196687 h 1827308"/>
                <a:gd name="connsiteX8" fmla="*/ 3318509 w 4030857"/>
                <a:gd name="connsiteY8" fmla="*/ 1112605 h 1827308"/>
                <a:gd name="connsiteX9" fmla="*/ 3591778 w 4030857"/>
                <a:gd name="connsiteY9" fmla="*/ 1070563 h 1827308"/>
                <a:gd name="connsiteX10" fmla="*/ 3307998 w 4030857"/>
                <a:gd name="connsiteY10" fmla="*/ 860356 h 1827308"/>
                <a:gd name="connsiteX11" fmla="*/ 2908605 w 4030857"/>
                <a:gd name="connsiteY11" fmla="*/ 692191 h 1827308"/>
                <a:gd name="connsiteX12" fmla="*/ 2740440 w 4030857"/>
                <a:gd name="connsiteY12" fmla="*/ 481984 h 1827308"/>
                <a:gd name="connsiteX13" fmla="*/ 2288495 w 4030857"/>
                <a:gd name="connsiteY13" fmla="*/ 492494 h 1827308"/>
                <a:gd name="connsiteX14" fmla="*/ 1258481 w 4030857"/>
                <a:gd name="connsiteY14" fmla="*/ 734232 h 1827308"/>
                <a:gd name="connsiteX15" fmla="*/ 1100826 w 4030857"/>
                <a:gd name="connsiteY15" fmla="*/ 797294 h 1827308"/>
                <a:gd name="connsiteX16" fmla="*/ 606840 w 4030857"/>
                <a:gd name="connsiteY16" fmla="*/ 734232 h 1827308"/>
                <a:gd name="connsiteX17" fmla="*/ 49792 w 4030857"/>
                <a:gd name="connsiteY17" fmla="*/ 1238729 h 1827308"/>
                <a:gd name="connsiteX0" fmla="*/ 49792 w 4030857"/>
                <a:gd name="connsiteY0" fmla="*/ 1238729 h 1827308"/>
                <a:gd name="connsiteX1" fmla="*/ 1142867 w 4030857"/>
                <a:gd name="connsiteY1" fmla="*/ 1396384 h 1827308"/>
                <a:gd name="connsiteX2" fmla="*/ 869598 w 4030857"/>
                <a:gd name="connsiteY2" fmla="*/ 1827308 h 1827308"/>
                <a:gd name="connsiteX3" fmla="*/ 1878592 w 4030857"/>
                <a:gd name="connsiteY3" fmla="*/ 1427915 h 1827308"/>
                <a:gd name="connsiteX4" fmla="*/ 2750950 w 4030857"/>
                <a:gd name="connsiteY4" fmla="*/ 1659142 h 1827308"/>
                <a:gd name="connsiteX5" fmla="*/ 3223916 w 4030857"/>
                <a:gd name="connsiteY5" fmla="*/ 1417405 h 1827308"/>
                <a:gd name="connsiteX6" fmla="*/ 4001681 w 4030857"/>
                <a:gd name="connsiteY6" fmla="*/ 1585570 h 1827308"/>
                <a:gd name="connsiteX7" fmla="*/ 3886067 w 4030857"/>
                <a:gd name="connsiteY7" fmla="*/ 1196687 h 1827308"/>
                <a:gd name="connsiteX8" fmla="*/ 3318509 w 4030857"/>
                <a:gd name="connsiteY8" fmla="*/ 1112605 h 1827308"/>
                <a:gd name="connsiteX9" fmla="*/ 3591778 w 4030857"/>
                <a:gd name="connsiteY9" fmla="*/ 1070563 h 1827308"/>
                <a:gd name="connsiteX10" fmla="*/ 3307998 w 4030857"/>
                <a:gd name="connsiteY10" fmla="*/ 860356 h 1827308"/>
                <a:gd name="connsiteX11" fmla="*/ 2908605 w 4030857"/>
                <a:gd name="connsiteY11" fmla="*/ 692191 h 1827308"/>
                <a:gd name="connsiteX12" fmla="*/ 2740440 w 4030857"/>
                <a:gd name="connsiteY12" fmla="*/ 481984 h 1827308"/>
                <a:gd name="connsiteX13" fmla="*/ 2288495 w 4030857"/>
                <a:gd name="connsiteY13" fmla="*/ 492494 h 1827308"/>
                <a:gd name="connsiteX14" fmla="*/ 1258481 w 4030857"/>
                <a:gd name="connsiteY14" fmla="*/ 734232 h 1827308"/>
                <a:gd name="connsiteX15" fmla="*/ 1100826 w 4030857"/>
                <a:gd name="connsiteY15" fmla="*/ 797294 h 1827308"/>
                <a:gd name="connsiteX16" fmla="*/ 606840 w 4030857"/>
                <a:gd name="connsiteY16" fmla="*/ 734232 h 1827308"/>
                <a:gd name="connsiteX17" fmla="*/ 49792 w 4030857"/>
                <a:gd name="connsiteY17" fmla="*/ 1238729 h 1827308"/>
                <a:gd name="connsiteX0" fmla="*/ 49792 w 4030857"/>
                <a:gd name="connsiteY0" fmla="*/ 1238729 h 1827308"/>
                <a:gd name="connsiteX1" fmla="*/ 1142867 w 4030857"/>
                <a:gd name="connsiteY1" fmla="*/ 1396384 h 1827308"/>
                <a:gd name="connsiteX2" fmla="*/ 869598 w 4030857"/>
                <a:gd name="connsiteY2" fmla="*/ 1827308 h 1827308"/>
                <a:gd name="connsiteX3" fmla="*/ 1878592 w 4030857"/>
                <a:gd name="connsiteY3" fmla="*/ 1427915 h 1827308"/>
                <a:gd name="connsiteX4" fmla="*/ 2750950 w 4030857"/>
                <a:gd name="connsiteY4" fmla="*/ 1659142 h 1827308"/>
                <a:gd name="connsiteX5" fmla="*/ 3223916 w 4030857"/>
                <a:gd name="connsiteY5" fmla="*/ 1417405 h 1827308"/>
                <a:gd name="connsiteX6" fmla="*/ 4001681 w 4030857"/>
                <a:gd name="connsiteY6" fmla="*/ 1585570 h 1827308"/>
                <a:gd name="connsiteX7" fmla="*/ 3886067 w 4030857"/>
                <a:gd name="connsiteY7" fmla="*/ 1196687 h 1827308"/>
                <a:gd name="connsiteX8" fmla="*/ 3318509 w 4030857"/>
                <a:gd name="connsiteY8" fmla="*/ 1112605 h 1827308"/>
                <a:gd name="connsiteX9" fmla="*/ 3591778 w 4030857"/>
                <a:gd name="connsiteY9" fmla="*/ 1070563 h 1827308"/>
                <a:gd name="connsiteX10" fmla="*/ 3307998 w 4030857"/>
                <a:gd name="connsiteY10" fmla="*/ 860356 h 1827308"/>
                <a:gd name="connsiteX11" fmla="*/ 2908605 w 4030857"/>
                <a:gd name="connsiteY11" fmla="*/ 692191 h 1827308"/>
                <a:gd name="connsiteX12" fmla="*/ 2740440 w 4030857"/>
                <a:gd name="connsiteY12" fmla="*/ 481984 h 1827308"/>
                <a:gd name="connsiteX13" fmla="*/ 2288495 w 4030857"/>
                <a:gd name="connsiteY13" fmla="*/ 492494 h 1827308"/>
                <a:gd name="connsiteX14" fmla="*/ 1258481 w 4030857"/>
                <a:gd name="connsiteY14" fmla="*/ 734232 h 1827308"/>
                <a:gd name="connsiteX15" fmla="*/ 1100826 w 4030857"/>
                <a:gd name="connsiteY15" fmla="*/ 797294 h 1827308"/>
                <a:gd name="connsiteX16" fmla="*/ 606840 w 4030857"/>
                <a:gd name="connsiteY16" fmla="*/ 734232 h 1827308"/>
                <a:gd name="connsiteX17" fmla="*/ 49792 w 4030857"/>
                <a:gd name="connsiteY17" fmla="*/ 1238729 h 1827308"/>
                <a:gd name="connsiteX0" fmla="*/ 49792 w 4030857"/>
                <a:gd name="connsiteY0" fmla="*/ 1238729 h 1827308"/>
                <a:gd name="connsiteX1" fmla="*/ 1142867 w 4030857"/>
                <a:gd name="connsiteY1" fmla="*/ 1396384 h 1827308"/>
                <a:gd name="connsiteX2" fmla="*/ 869598 w 4030857"/>
                <a:gd name="connsiteY2" fmla="*/ 1827308 h 1827308"/>
                <a:gd name="connsiteX3" fmla="*/ 1878592 w 4030857"/>
                <a:gd name="connsiteY3" fmla="*/ 1427915 h 1827308"/>
                <a:gd name="connsiteX4" fmla="*/ 2750950 w 4030857"/>
                <a:gd name="connsiteY4" fmla="*/ 1659142 h 1827308"/>
                <a:gd name="connsiteX5" fmla="*/ 3223916 w 4030857"/>
                <a:gd name="connsiteY5" fmla="*/ 1417405 h 1827308"/>
                <a:gd name="connsiteX6" fmla="*/ 4001681 w 4030857"/>
                <a:gd name="connsiteY6" fmla="*/ 1585570 h 1827308"/>
                <a:gd name="connsiteX7" fmla="*/ 3886067 w 4030857"/>
                <a:gd name="connsiteY7" fmla="*/ 1196687 h 1827308"/>
                <a:gd name="connsiteX8" fmla="*/ 3318509 w 4030857"/>
                <a:gd name="connsiteY8" fmla="*/ 1112605 h 1827308"/>
                <a:gd name="connsiteX9" fmla="*/ 3591778 w 4030857"/>
                <a:gd name="connsiteY9" fmla="*/ 1070563 h 1827308"/>
                <a:gd name="connsiteX10" fmla="*/ 3307998 w 4030857"/>
                <a:gd name="connsiteY10" fmla="*/ 860356 h 1827308"/>
                <a:gd name="connsiteX11" fmla="*/ 2908605 w 4030857"/>
                <a:gd name="connsiteY11" fmla="*/ 692191 h 1827308"/>
                <a:gd name="connsiteX12" fmla="*/ 2740440 w 4030857"/>
                <a:gd name="connsiteY12" fmla="*/ 481984 h 1827308"/>
                <a:gd name="connsiteX13" fmla="*/ 2288495 w 4030857"/>
                <a:gd name="connsiteY13" fmla="*/ 492494 h 1827308"/>
                <a:gd name="connsiteX14" fmla="*/ 1258481 w 4030857"/>
                <a:gd name="connsiteY14" fmla="*/ 734232 h 1827308"/>
                <a:gd name="connsiteX15" fmla="*/ 1100826 w 4030857"/>
                <a:gd name="connsiteY15" fmla="*/ 797294 h 1827308"/>
                <a:gd name="connsiteX16" fmla="*/ 606840 w 4030857"/>
                <a:gd name="connsiteY16" fmla="*/ 734232 h 1827308"/>
                <a:gd name="connsiteX17" fmla="*/ 49792 w 4030857"/>
                <a:gd name="connsiteY17" fmla="*/ 1238729 h 1827308"/>
                <a:gd name="connsiteX0" fmla="*/ 49792 w 4030857"/>
                <a:gd name="connsiteY0" fmla="*/ 1262503 h 1851082"/>
                <a:gd name="connsiteX1" fmla="*/ 1142867 w 4030857"/>
                <a:gd name="connsiteY1" fmla="*/ 1420158 h 1851082"/>
                <a:gd name="connsiteX2" fmla="*/ 869598 w 4030857"/>
                <a:gd name="connsiteY2" fmla="*/ 1851082 h 1851082"/>
                <a:gd name="connsiteX3" fmla="*/ 1878592 w 4030857"/>
                <a:gd name="connsiteY3" fmla="*/ 1451689 h 1851082"/>
                <a:gd name="connsiteX4" fmla="*/ 2750950 w 4030857"/>
                <a:gd name="connsiteY4" fmla="*/ 1682916 h 1851082"/>
                <a:gd name="connsiteX5" fmla="*/ 3223916 w 4030857"/>
                <a:gd name="connsiteY5" fmla="*/ 1441179 h 1851082"/>
                <a:gd name="connsiteX6" fmla="*/ 4001681 w 4030857"/>
                <a:gd name="connsiteY6" fmla="*/ 1609344 h 1851082"/>
                <a:gd name="connsiteX7" fmla="*/ 3886067 w 4030857"/>
                <a:gd name="connsiteY7" fmla="*/ 1220461 h 1851082"/>
                <a:gd name="connsiteX8" fmla="*/ 3318509 w 4030857"/>
                <a:gd name="connsiteY8" fmla="*/ 1136379 h 1851082"/>
                <a:gd name="connsiteX9" fmla="*/ 3591778 w 4030857"/>
                <a:gd name="connsiteY9" fmla="*/ 1094337 h 1851082"/>
                <a:gd name="connsiteX10" fmla="*/ 3307998 w 4030857"/>
                <a:gd name="connsiteY10" fmla="*/ 884130 h 1851082"/>
                <a:gd name="connsiteX11" fmla="*/ 2908605 w 4030857"/>
                <a:gd name="connsiteY11" fmla="*/ 715965 h 1851082"/>
                <a:gd name="connsiteX12" fmla="*/ 2740440 w 4030857"/>
                <a:gd name="connsiteY12" fmla="*/ 505758 h 1851082"/>
                <a:gd name="connsiteX13" fmla="*/ 2288495 w 4030857"/>
                <a:gd name="connsiteY13" fmla="*/ 516268 h 1851082"/>
                <a:gd name="connsiteX14" fmla="*/ 1258481 w 4030857"/>
                <a:gd name="connsiteY14" fmla="*/ 758006 h 1851082"/>
                <a:gd name="connsiteX15" fmla="*/ 1100826 w 4030857"/>
                <a:gd name="connsiteY15" fmla="*/ 821068 h 1851082"/>
                <a:gd name="connsiteX16" fmla="*/ 606840 w 4030857"/>
                <a:gd name="connsiteY16" fmla="*/ 758006 h 1851082"/>
                <a:gd name="connsiteX17" fmla="*/ 49792 w 4030857"/>
                <a:gd name="connsiteY17" fmla="*/ 1262503 h 1851082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340808"/>
                <a:gd name="connsiteY0" fmla="*/ 1342298 h 1930877"/>
                <a:gd name="connsiteX1" fmla="*/ 1142867 w 4340808"/>
                <a:gd name="connsiteY1" fmla="*/ 1499953 h 1930877"/>
                <a:gd name="connsiteX2" fmla="*/ 869598 w 4340808"/>
                <a:gd name="connsiteY2" fmla="*/ 1930877 h 1930877"/>
                <a:gd name="connsiteX3" fmla="*/ 1878592 w 4340808"/>
                <a:gd name="connsiteY3" fmla="*/ 1531484 h 1930877"/>
                <a:gd name="connsiteX4" fmla="*/ 2750950 w 4340808"/>
                <a:gd name="connsiteY4" fmla="*/ 1762711 h 1930877"/>
                <a:gd name="connsiteX5" fmla="*/ 3223916 w 4340808"/>
                <a:gd name="connsiteY5" fmla="*/ 1520974 h 1930877"/>
                <a:gd name="connsiteX6" fmla="*/ 4001681 w 4340808"/>
                <a:gd name="connsiteY6" fmla="*/ 1689139 h 1930877"/>
                <a:gd name="connsiteX7" fmla="*/ 3886067 w 4340808"/>
                <a:gd name="connsiteY7" fmla="*/ 1300256 h 1930877"/>
                <a:gd name="connsiteX8" fmla="*/ 3318509 w 4340808"/>
                <a:gd name="connsiteY8" fmla="*/ 1216174 h 1930877"/>
                <a:gd name="connsiteX9" fmla="*/ 3591778 w 4340808"/>
                <a:gd name="connsiteY9" fmla="*/ 1174132 h 1930877"/>
                <a:gd name="connsiteX10" fmla="*/ 3307998 w 4340808"/>
                <a:gd name="connsiteY10" fmla="*/ 963925 h 1930877"/>
                <a:gd name="connsiteX11" fmla="*/ 2908605 w 4340808"/>
                <a:gd name="connsiteY11" fmla="*/ 795760 h 1930877"/>
                <a:gd name="connsiteX12" fmla="*/ 2740440 w 4340808"/>
                <a:gd name="connsiteY12" fmla="*/ 585553 h 1930877"/>
                <a:gd name="connsiteX13" fmla="*/ 2288495 w 4340808"/>
                <a:gd name="connsiteY13" fmla="*/ 596063 h 1930877"/>
                <a:gd name="connsiteX14" fmla="*/ 1258481 w 4340808"/>
                <a:gd name="connsiteY14" fmla="*/ 837801 h 1930877"/>
                <a:gd name="connsiteX15" fmla="*/ 1100826 w 4340808"/>
                <a:gd name="connsiteY15" fmla="*/ 900863 h 1930877"/>
                <a:gd name="connsiteX16" fmla="*/ 606840 w 4340808"/>
                <a:gd name="connsiteY16" fmla="*/ 837801 h 1930877"/>
                <a:gd name="connsiteX17" fmla="*/ 49792 w 4340808"/>
                <a:gd name="connsiteY17" fmla="*/ 1342298 h 1930877"/>
                <a:gd name="connsiteX0" fmla="*/ 49792 w 4340808"/>
                <a:gd name="connsiteY0" fmla="*/ 1342298 h 1930877"/>
                <a:gd name="connsiteX1" fmla="*/ 1142867 w 4340808"/>
                <a:gd name="connsiteY1" fmla="*/ 1499953 h 1930877"/>
                <a:gd name="connsiteX2" fmla="*/ 869598 w 4340808"/>
                <a:gd name="connsiteY2" fmla="*/ 1930877 h 1930877"/>
                <a:gd name="connsiteX3" fmla="*/ 1878592 w 4340808"/>
                <a:gd name="connsiteY3" fmla="*/ 1531484 h 1930877"/>
                <a:gd name="connsiteX4" fmla="*/ 2750950 w 4340808"/>
                <a:gd name="connsiteY4" fmla="*/ 1762711 h 1930877"/>
                <a:gd name="connsiteX5" fmla="*/ 3223916 w 4340808"/>
                <a:gd name="connsiteY5" fmla="*/ 1520974 h 1930877"/>
                <a:gd name="connsiteX6" fmla="*/ 4001681 w 4340808"/>
                <a:gd name="connsiteY6" fmla="*/ 1689139 h 1930877"/>
                <a:gd name="connsiteX7" fmla="*/ 3886067 w 4340808"/>
                <a:gd name="connsiteY7" fmla="*/ 1300256 h 1930877"/>
                <a:gd name="connsiteX8" fmla="*/ 3318509 w 4340808"/>
                <a:gd name="connsiteY8" fmla="*/ 1216174 h 1930877"/>
                <a:gd name="connsiteX9" fmla="*/ 3591778 w 4340808"/>
                <a:gd name="connsiteY9" fmla="*/ 1174132 h 1930877"/>
                <a:gd name="connsiteX10" fmla="*/ 3307998 w 4340808"/>
                <a:gd name="connsiteY10" fmla="*/ 963925 h 1930877"/>
                <a:gd name="connsiteX11" fmla="*/ 2908605 w 4340808"/>
                <a:gd name="connsiteY11" fmla="*/ 795760 h 1930877"/>
                <a:gd name="connsiteX12" fmla="*/ 2740440 w 4340808"/>
                <a:gd name="connsiteY12" fmla="*/ 585553 h 1930877"/>
                <a:gd name="connsiteX13" fmla="*/ 2288495 w 4340808"/>
                <a:gd name="connsiteY13" fmla="*/ 596063 h 1930877"/>
                <a:gd name="connsiteX14" fmla="*/ 1258481 w 4340808"/>
                <a:gd name="connsiteY14" fmla="*/ 837801 h 1930877"/>
                <a:gd name="connsiteX15" fmla="*/ 1100826 w 4340808"/>
                <a:gd name="connsiteY15" fmla="*/ 900863 h 1930877"/>
                <a:gd name="connsiteX16" fmla="*/ 606840 w 4340808"/>
                <a:gd name="connsiteY16" fmla="*/ 837801 h 1930877"/>
                <a:gd name="connsiteX17" fmla="*/ 49792 w 4340808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030857"/>
                <a:gd name="connsiteY0" fmla="*/ 1342298 h 1930877"/>
                <a:gd name="connsiteX1" fmla="*/ 1142867 w 4030857"/>
                <a:gd name="connsiteY1" fmla="*/ 1499953 h 1930877"/>
                <a:gd name="connsiteX2" fmla="*/ 869598 w 4030857"/>
                <a:gd name="connsiteY2" fmla="*/ 1930877 h 1930877"/>
                <a:gd name="connsiteX3" fmla="*/ 1878592 w 4030857"/>
                <a:gd name="connsiteY3" fmla="*/ 1531484 h 1930877"/>
                <a:gd name="connsiteX4" fmla="*/ 2750950 w 4030857"/>
                <a:gd name="connsiteY4" fmla="*/ 1762711 h 1930877"/>
                <a:gd name="connsiteX5" fmla="*/ 3223916 w 4030857"/>
                <a:gd name="connsiteY5" fmla="*/ 1520974 h 1930877"/>
                <a:gd name="connsiteX6" fmla="*/ 4001681 w 4030857"/>
                <a:gd name="connsiteY6" fmla="*/ 1689139 h 1930877"/>
                <a:gd name="connsiteX7" fmla="*/ 3886067 w 4030857"/>
                <a:gd name="connsiteY7" fmla="*/ 1300256 h 1930877"/>
                <a:gd name="connsiteX8" fmla="*/ 3318509 w 4030857"/>
                <a:gd name="connsiteY8" fmla="*/ 1216174 h 1930877"/>
                <a:gd name="connsiteX9" fmla="*/ 3591778 w 4030857"/>
                <a:gd name="connsiteY9" fmla="*/ 1174132 h 1930877"/>
                <a:gd name="connsiteX10" fmla="*/ 3307998 w 4030857"/>
                <a:gd name="connsiteY10" fmla="*/ 963925 h 1930877"/>
                <a:gd name="connsiteX11" fmla="*/ 2908605 w 4030857"/>
                <a:gd name="connsiteY11" fmla="*/ 795760 h 1930877"/>
                <a:gd name="connsiteX12" fmla="*/ 2740440 w 4030857"/>
                <a:gd name="connsiteY12" fmla="*/ 585553 h 1930877"/>
                <a:gd name="connsiteX13" fmla="*/ 2288495 w 4030857"/>
                <a:gd name="connsiteY13" fmla="*/ 596063 h 1930877"/>
                <a:gd name="connsiteX14" fmla="*/ 1258481 w 4030857"/>
                <a:gd name="connsiteY14" fmla="*/ 837801 h 1930877"/>
                <a:gd name="connsiteX15" fmla="*/ 1100826 w 4030857"/>
                <a:gd name="connsiteY15" fmla="*/ 900863 h 1930877"/>
                <a:gd name="connsiteX16" fmla="*/ 606840 w 4030857"/>
                <a:gd name="connsiteY16" fmla="*/ 837801 h 1930877"/>
                <a:gd name="connsiteX17" fmla="*/ 49792 w 4030857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  <a:gd name="connsiteX0" fmla="*/ 49792 w 4297558"/>
                <a:gd name="connsiteY0" fmla="*/ 1342298 h 1930877"/>
                <a:gd name="connsiteX1" fmla="*/ 1142867 w 4297558"/>
                <a:gd name="connsiteY1" fmla="*/ 1499953 h 1930877"/>
                <a:gd name="connsiteX2" fmla="*/ 869598 w 4297558"/>
                <a:gd name="connsiteY2" fmla="*/ 1930877 h 1930877"/>
                <a:gd name="connsiteX3" fmla="*/ 1878592 w 4297558"/>
                <a:gd name="connsiteY3" fmla="*/ 1531484 h 1930877"/>
                <a:gd name="connsiteX4" fmla="*/ 2750950 w 4297558"/>
                <a:gd name="connsiteY4" fmla="*/ 1762711 h 1930877"/>
                <a:gd name="connsiteX5" fmla="*/ 3223916 w 4297558"/>
                <a:gd name="connsiteY5" fmla="*/ 1520974 h 1930877"/>
                <a:gd name="connsiteX6" fmla="*/ 4001681 w 4297558"/>
                <a:gd name="connsiteY6" fmla="*/ 1689139 h 1930877"/>
                <a:gd name="connsiteX7" fmla="*/ 3886067 w 4297558"/>
                <a:gd name="connsiteY7" fmla="*/ 1300256 h 1930877"/>
                <a:gd name="connsiteX8" fmla="*/ 3318509 w 4297558"/>
                <a:gd name="connsiteY8" fmla="*/ 1216174 h 1930877"/>
                <a:gd name="connsiteX9" fmla="*/ 3591778 w 4297558"/>
                <a:gd name="connsiteY9" fmla="*/ 1174132 h 1930877"/>
                <a:gd name="connsiteX10" fmla="*/ 3307998 w 4297558"/>
                <a:gd name="connsiteY10" fmla="*/ 963925 h 1930877"/>
                <a:gd name="connsiteX11" fmla="*/ 2908605 w 4297558"/>
                <a:gd name="connsiteY11" fmla="*/ 795760 h 1930877"/>
                <a:gd name="connsiteX12" fmla="*/ 2740440 w 4297558"/>
                <a:gd name="connsiteY12" fmla="*/ 585553 h 1930877"/>
                <a:gd name="connsiteX13" fmla="*/ 2288495 w 4297558"/>
                <a:gd name="connsiteY13" fmla="*/ 596063 h 1930877"/>
                <a:gd name="connsiteX14" fmla="*/ 1258481 w 4297558"/>
                <a:gd name="connsiteY14" fmla="*/ 837801 h 1930877"/>
                <a:gd name="connsiteX15" fmla="*/ 1100826 w 4297558"/>
                <a:gd name="connsiteY15" fmla="*/ 900863 h 1930877"/>
                <a:gd name="connsiteX16" fmla="*/ 606840 w 4297558"/>
                <a:gd name="connsiteY16" fmla="*/ 837801 h 1930877"/>
                <a:gd name="connsiteX17" fmla="*/ 49792 w 4297558"/>
                <a:gd name="connsiteY17" fmla="*/ 1342298 h 1930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97558" h="1930877">
                  <a:moveTo>
                    <a:pt x="49792" y="1342298"/>
                  </a:moveTo>
                  <a:cubicBezTo>
                    <a:pt x="609438" y="1518686"/>
                    <a:pt x="1073807" y="1242624"/>
                    <a:pt x="1142867" y="1499953"/>
                  </a:cubicBezTo>
                  <a:cubicBezTo>
                    <a:pt x="961311" y="1653128"/>
                    <a:pt x="960688" y="1787236"/>
                    <a:pt x="869598" y="1930877"/>
                  </a:cubicBezTo>
                  <a:cubicBezTo>
                    <a:pt x="1286912" y="1554867"/>
                    <a:pt x="1504179" y="1493174"/>
                    <a:pt x="1878592" y="1531484"/>
                  </a:cubicBezTo>
                  <a:cubicBezTo>
                    <a:pt x="2507154" y="1862576"/>
                    <a:pt x="2158593" y="1809277"/>
                    <a:pt x="2750950" y="1762711"/>
                  </a:cubicBezTo>
                  <a:cubicBezTo>
                    <a:pt x="2908605" y="1682132"/>
                    <a:pt x="3142468" y="1796825"/>
                    <a:pt x="3223916" y="1520974"/>
                  </a:cubicBezTo>
                  <a:cubicBezTo>
                    <a:pt x="3535558" y="1377004"/>
                    <a:pt x="3694804" y="1723581"/>
                    <a:pt x="4001681" y="1689139"/>
                  </a:cubicBezTo>
                  <a:cubicBezTo>
                    <a:pt x="4271903" y="1596923"/>
                    <a:pt x="4297558" y="1300268"/>
                    <a:pt x="3886067" y="1300256"/>
                  </a:cubicBezTo>
                  <a:cubicBezTo>
                    <a:pt x="3696881" y="1272229"/>
                    <a:pt x="3488649" y="1363275"/>
                    <a:pt x="3318509" y="1216174"/>
                  </a:cubicBezTo>
                  <a:cubicBezTo>
                    <a:pt x="3619154" y="859272"/>
                    <a:pt x="3510221" y="1126259"/>
                    <a:pt x="3591778" y="1174132"/>
                  </a:cubicBezTo>
                  <a:cubicBezTo>
                    <a:pt x="3873431" y="1380328"/>
                    <a:pt x="3821697" y="757811"/>
                    <a:pt x="3307998" y="963925"/>
                  </a:cubicBezTo>
                  <a:cubicBezTo>
                    <a:pt x="3246311" y="865022"/>
                    <a:pt x="3251294" y="818492"/>
                    <a:pt x="2908605" y="795760"/>
                  </a:cubicBezTo>
                  <a:cubicBezTo>
                    <a:pt x="3271659" y="749519"/>
                    <a:pt x="3215604" y="293688"/>
                    <a:pt x="2740440" y="585553"/>
                  </a:cubicBezTo>
                  <a:cubicBezTo>
                    <a:pt x="2975565" y="298560"/>
                    <a:pt x="2367717" y="6789"/>
                    <a:pt x="2288495" y="596063"/>
                  </a:cubicBezTo>
                  <a:cubicBezTo>
                    <a:pt x="2292835" y="481395"/>
                    <a:pt x="1682799" y="0"/>
                    <a:pt x="1258481" y="837801"/>
                  </a:cubicBezTo>
                  <a:cubicBezTo>
                    <a:pt x="1134512" y="896937"/>
                    <a:pt x="1291552" y="79795"/>
                    <a:pt x="1100826" y="900863"/>
                  </a:cubicBezTo>
                  <a:cubicBezTo>
                    <a:pt x="197999" y="103569"/>
                    <a:pt x="0" y="1144587"/>
                    <a:pt x="606840" y="837801"/>
                  </a:cubicBezTo>
                  <a:cubicBezTo>
                    <a:pt x="654545" y="1206006"/>
                    <a:pt x="235475" y="1174132"/>
                    <a:pt x="49792" y="134229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6074780" y="-115613"/>
              <a:ext cx="3163672" cy="1847736"/>
            </a:xfrm>
            <a:custGeom>
              <a:avLst/>
              <a:gdLst>
                <a:gd name="connsiteX0" fmla="*/ 3058510 w 3121572"/>
                <a:gd name="connsiteY0" fmla="*/ 1513490 h 1528700"/>
                <a:gd name="connsiteX1" fmla="*/ 2701158 w 3121572"/>
                <a:gd name="connsiteY1" fmla="*/ 1471448 h 1528700"/>
                <a:gd name="connsiteX2" fmla="*/ 2322786 w 3121572"/>
                <a:gd name="connsiteY2" fmla="*/ 1271752 h 1528700"/>
                <a:gd name="connsiteX3" fmla="*/ 1376855 w 3121572"/>
                <a:gd name="connsiteY3" fmla="*/ 966952 h 1528700"/>
                <a:gd name="connsiteX4" fmla="*/ 1135117 w 3121572"/>
                <a:gd name="connsiteY4" fmla="*/ 924911 h 1528700"/>
                <a:gd name="connsiteX5" fmla="*/ 662151 w 3121572"/>
                <a:gd name="connsiteY5" fmla="*/ 998483 h 1528700"/>
                <a:gd name="connsiteX6" fmla="*/ 0 w 3121572"/>
                <a:gd name="connsiteY6" fmla="*/ 536028 h 1528700"/>
                <a:gd name="connsiteX7" fmla="*/ 1124607 w 3121572"/>
                <a:gd name="connsiteY7" fmla="*/ 346842 h 1528700"/>
                <a:gd name="connsiteX8" fmla="*/ 1587062 w 3121572"/>
                <a:gd name="connsiteY8" fmla="*/ 0 h 1528700"/>
                <a:gd name="connsiteX9" fmla="*/ 3121572 w 3121572"/>
                <a:gd name="connsiteY9" fmla="*/ 42042 h 1528700"/>
                <a:gd name="connsiteX10" fmla="*/ 3048000 w 3121572"/>
                <a:gd name="connsiteY10" fmla="*/ 1460938 h 1528700"/>
                <a:gd name="connsiteX11" fmla="*/ 3058510 w 3121572"/>
                <a:gd name="connsiteY11" fmla="*/ 1513490 h 1528700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637603"/>
                <a:gd name="connsiteX1" fmla="*/ 2701158 w 3121572"/>
                <a:gd name="connsiteY1" fmla="*/ 1471448 h 1637603"/>
                <a:gd name="connsiteX2" fmla="*/ 2322786 w 3121572"/>
                <a:gd name="connsiteY2" fmla="*/ 1271752 h 1637603"/>
                <a:gd name="connsiteX3" fmla="*/ 1376855 w 3121572"/>
                <a:gd name="connsiteY3" fmla="*/ 966952 h 1637603"/>
                <a:gd name="connsiteX4" fmla="*/ 1135117 w 3121572"/>
                <a:gd name="connsiteY4" fmla="*/ 924911 h 1637603"/>
                <a:gd name="connsiteX5" fmla="*/ 662151 w 3121572"/>
                <a:gd name="connsiteY5" fmla="*/ 998483 h 1637603"/>
                <a:gd name="connsiteX6" fmla="*/ 0 w 3121572"/>
                <a:gd name="connsiteY6" fmla="*/ 536028 h 1637603"/>
                <a:gd name="connsiteX7" fmla="*/ 1124607 w 3121572"/>
                <a:gd name="connsiteY7" fmla="*/ 346842 h 1637603"/>
                <a:gd name="connsiteX8" fmla="*/ 1587062 w 3121572"/>
                <a:gd name="connsiteY8" fmla="*/ 0 h 1637603"/>
                <a:gd name="connsiteX9" fmla="*/ 3121572 w 3121572"/>
                <a:gd name="connsiteY9" fmla="*/ 42042 h 1637603"/>
                <a:gd name="connsiteX10" fmla="*/ 3048000 w 3121572"/>
                <a:gd name="connsiteY10" fmla="*/ 1460938 h 1637603"/>
                <a:gd name="connsiteX11" fmla="*/ 3058510 w 3121572"/>
                <a:gd name="connsiteY11" fmla="*/ 1513490 h 1637603"/>
                <a:gd name="connsiteX0" fmla="*/ 3058510 w 3121572"/>
                <a:gd name="connsiteY0" fmla="*/ 1513490 h 1714628"/>
                <a:gd name="connsiteX1" fmla="*/ 2701158 w 3121572"/>
                <a:gd name="connsiteY1" fmla="*/ 1471448 h 1714628"/>
                <a:gd name="connsiteX2" fmla="*/ 2322786 w 3121572"/>
                <a:gd name="connsiteY2" fmla="*/ 1271752 h 1714628"/>
                <a:gd name="connsiteX3" fmla="*/ 1376855 w 3121572"/>
                <a:gd name="connsiteY3" fmla="*/ 966952 h 1714628"/>
                <a:gd name="connsiteX4" fmla="*/ 1135117 w 3121572"/>
                <a:gd name="connsiteY4" fmla="*/ 924911 h 1714628"/>
                <a:gd name="connsiteX5" fmla="*/ 662151 w 3121572"/>
                <a:gd name="connsiteY5" fmla="*/ 998483 h 1714628"/>
                <a:gd name="connsiteX6" fmla="*/ 0 w 3121572"/>
                <a:gd name="connsiteY6" fmla="*/ 536028 h 1714628"/>
                <a:gd name="connsiteX7" fmla="*/ 1124607 w 3121572"/>
                <a:gd name="connsiteY7" fmla="*/ 346842 h 1714628"/>
                <a:gd name="connsiteX8" fmla="*/ 1587062 w 3121572"/>
                <a:gd name="connsiteY8" fmla="*/ 0 h 1714628"/>
                <a:gd name="connsiteX9" fmla="*/ 3121572 w 3121572"/>
                <a:gd name="connsiteY9" fmla="*/ 42042 h 1714628"/>
                <a:gd name="connsiteX10" fmla="*/ 3048000 w 3121572"/>
                <a:gd name="connsiteY10" fmla="*/ 1460938 h 1714628"/>
                <a:gd name="connsiteX11" fmla="*/ 3058510 w 3121572"/>
                <a:gd name="connsiteY11" fmla="*/ 1513490 h 1714628"/>
                <a:gd name="connsiteX0" fmla="*/ 3303933 w 3366995"/>
                <a:gd name="connsiteY0" fmla="*/ 1513490 h 1714628"/>
                <a:gd name="connsiteX1" fmla="*/ 2946581 w 3366995"/>
                <a:gd name="connsiteY1" fmla="*/ 1471448 h 1714628"/>
                <a:gd name="connsiteX2" fmla="*/ 2568209 w 3366995"/>
                <a:gd name="connsiteY2" fmla="*/ 1271752 h 1714628"/>
                <a:gd name="connsiteX3" fmla="*/ 1622278 w 3366995"/>
                <a:gd name="connsiteY3" fmla="*/ 966952 h 1714628"/>
                <a:gd name="connsiteX4" fmla="*/ 1380540 w 3366995"/>
                <a:gd name="connsiteY4" fmla="*/ 924911 h 1714628"/>
                <a:gd name="connsiteX5" fmla="*/ 907574 w 3366995"/>
                <a:gd name="connsiteY5" fmla="*/ 998483 h 1714628"/>
                <a:gd name="connsiteX6" fmla="*/ 245423 w 3366995"/>
                <a:gd name="connsiteY6" fmla="*/ 536028 h 1714628"/>
                <a:gd name="connsiteX7" fmla="*/ 1370030 w 3366995"/>
                <a:gd name="connsiteY7" fmla="*/ 346842 h 1714628"/>
                <a:gd name="connsiteX8" fmla="*/ 1832485 w 3366995"/>
                <a:gd name="connsiteY8" fmla="*/ 0 h 1714628"/>
                <a:gd name="connsiteX9" fmla="*/ 3366995 w 3366995"/>
                <a:gd name="connsiteY9" fmla="*/ 42042 h 1714628"/>
                <a:gd name="connsiteX10" fmla="*/ 3293423 w 3366995"/>
                <a:gd name="connsiteY10" fmla="*/ 1460938 h 1714628"/>
                <a:gd name="connsiteX11" fmla="*/ 3303933 w 3366995"/>
                <a:gd name="connsiteY11" fmla="*/ 1513490 h 1714628"/>
                <a:gd name="connsiteX0" fmla="*/ 3100742 w 3163804"/>
                <a:gd name="connsiteY0" fmla="*/ 1513490 h 1714628"/>
                <a:gd name="connsiteX1" fmla="*/ 2743390 w 3163804"/>
                <a:gd name="connsiteY1" fmla="*/ 1471448 h 1714628"/>
                <a:gd name="connsiteX2" fmla="*/ 2365018 w 3163804"/>
                <a:gd name="connsiteY2" fmla="*/ 1271752 h 1714628"/>
                <a:gd name="connsiteX3" fmla="*/ 1419087 w 3163804"/>
                <a:gd name="connsiteY3" fmla="*/ 966952 h 1714628"/>
                <a:gd name="connsiteX4" fmla="*/ 1177349 w 3163804"/>
                <a:gd name="connsiteY4" fmla="*/ 924911 h 1714628"/>
                <a:gd name="connsiteX5" fmla="*/ 704383 w 3163804"/>
                <a:gd name="connsiteY5" fmla="*/ 998483 h 1714628"/>
                <a:gd name="connsiteX6" fmla="*/ 42232 w 3163804"/>
                <a:gd name="connsiteY6" fmla="*/ 536028 h 1714628"/>
                <a:gd name="connsiteX7" fmla="*/ 1166839 w 3163804"/>
                <a:gd name="connsiteY7" fmla="*/ 346842 h 1714628"/>
                <a:gd name="connsiteX8" fmla="*/ 1629294 w 3163804"/>
                <a:gd name="connsiteY8" fmla="*/ 0 h 1714628"/>
                <a:gd name="connsiteX9" fmla="*/ 3163804 w 3163804"/>
                <a:gd name="connsiteY9" fmla="*/ 42042 h 1714628"/>
                <a:gd name="connsiteX10" fmla="*/ 3090232 w 3163804"/>
                <a:gd name="connsiteY10" fmla="*/ 1460938 h 1714628"/>
                <a:gd name="connsiteX11" fmla="*/ 3100742 w 3163804"/>
                <a:gd name="connsiteY11" fmla="*/ 1513490 h 1714628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  <a:gd name="connsiteX0" fmla="*/ 3100742 w 3163804"/>
                <a:gd name="connsiteY0" fmla="*/ 1513490 h 1847991"/>
                <a:gd name="connsiteX1" fmla="*/ 2743390 w 3163804"/>
                <a:gd name="connsiteY1" fmla="*/ 1471448 h 1847991"/>
                <a:gd name="connsiteX2" fmla="*/ 2365018 w 3163804"/>
                <a:gd name="connsiteY2" fmla="*/ 1271752 h 1847991"/>
                <a:gd name="connsiteX3" fmla="*/ 1419087 w 3163804"/>
                <a:gd name="connsiteY3" fmla="*/ 966952 h 1847991"/>
                <a:gd name="connsiteX4" fmla="*/ 1177349 w 3163804"/>
                <a:gd name="connsiteY4" fmla="*/ 924911 h 1847991"/>
                <a:gd name="connsiteX5" fmla="*/ 704383 w 3163804"/>
                <a:gd name="connsiteY5" fmla="*/ 998483 h 1847991"/>
                <a:gd name="connsiteX6" fmla="*/ 42232 w 3163804"/>
                <a:gd name="connsiteY6" fmla="*/ 536028 h 1847991"/>
                <a:gd name="connsiteX7" fmla="*/ 1166839 w 3163804"/>
                <a:gd name="connsiteY7" fmla="*/ 346842 h 1847991"/>
                <a:gd name="connsiteX8" fmla="*/ 1629294 w 3163804"/>
                <a:gd name="connsiteY8" fmla="*/ 0 h 1847991"/>
                <a:gd name="connsiteX9" fmla="*/ 3163804 w 3163804"/>
                <a:gd name="connsiteY9" fmla="*/ 42042 h 1847991"/>
                <a:gd name="connsiteX10" fmla="*/ 3090232 w 3163804"/>
                <a:gd name="connsiteY10" fmla="*/ 1460938 h 1847991"/>
                <a:gd name="connsiteX11" fmla="*/ 3100742 w 3163804"/>
                <a:gd name="connsiteY11" fmla="*/ 1513490 h 1847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63804" h="1847991">
                  <a:moveTo>
                    <a:pt x="3100742" y="1513490"/>
                  </a:moveTo>
                  <a:cubicBezTo>
                    <a:pt x="2957781" y="1637603"/>
                    <a:pt x="2864064" y="1528339"/>
                    <a:pt x="2743390" y="1471448"/>
                  </a:cubicBezTo>
                  <a:cubicBezTo>
                    <a:pt x="2591837" y="1598573"/>
                    <a:pt x="2383164" y="1419295"/>
                    <a:pt x="2365018" y="1271752"/>
                  </a:cubicBezTo>
                  <a:cubicBezTo>
                    <a:pt x="2021108" y="1571806"/>
                    <a:pt x="1599437" y="1479732"/>
                    <a:pt x="1419087" y="966952"/>
                  </a:cubicBezTo>
                  <a:cubicBezTo>
                    <a:pt x="1368630" y="1567332"/>
                    <a:pt x="1094377" y="1337421"/>
                    <a:pt x="1177349" y="924911"/>
                  </a:cubicBezTo>
                  <a:cubicBezTo>
                    <a:pt x="449749" y="1847991"/>
                    <a:pt x="0" y="659671"/>
                    <a:pt x="704383" y="998483"/>
                  </a:cubicBezTo>
                  <a:cubicBezTo>
                    <a:pt x="753527" y="603050"/>
                    <a:pt x="262949" y="690180"/>
                    <a:pt x="42232" y="536028"/>
                  </a:cubicBezTo>
                  <a:cubicBezTo>
                    <a:pt x="336125" y="309475"/>
                    <a:pt x="1277729" y="613126"/>
                    <a:pt x="1166839" y="346842"/>
                  </a:cubicBezTo>
                  <a:cubicBezTo>
                    <a:pt x="1049509" y="78851"/>
                    <a:pt x="1475142" y="115614"/>
                    <a:pt x="1629294" y="0"/>
                  </a:cubicBezTo>
                  <a:lnTo>
                    <a:pt x="3163804" y="42042"/>
                  </a:lnTo>
                  <a:lnTo>
                    <a:pt x="3090232" y="1460938"/>
                  </a:lnTo>
                  <a:cubicBezTo>
                    <a:pt x="3112819" y="1528700"/>
                    <a:pt x="3126919" y="1508331"/>
                    <a:pt x="3100742" y="151349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3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9" name="Picture 3" descr="D:\Школьные файлы\ПАПКА  ДЛЯ  СКАЧИВАНИЯ\1239894510_1233707616_romaski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4214813"/>
            <a:ext cx="2500312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 descr="D:\Школьные файлы\ПАПКА  ДЛЯ  СКАЧИВАНИЯ\strawberrie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500" y="4429125"/>
            <a:ext cx="18573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D:\Школьные файлы\ПАПКА  ДЛЯ  СКАЧИВАНИЯ\Картинки для физкультминутки\2654996506cbdb1a3d6a3cb86602b146626f0ef9b9_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00" y="4286250"/>
            <a:ext cx="22860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D:\Школьные файлы\ПАПКА  ДЛЯ  СКАЧИВАНИЯ\Картинки для физкультминутки\0933743b951e8e2db1a81ff8c460745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1773238"/>
            <a:ext cx="1881188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D:\Школьные файлы\ПАПКА  ДЛЯ  СКАЧИВАНИЯ\Картинки для физкультминутки\babochka265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214313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D:\Школьные файлы\ПАПКА  ДЛЯ  СКАЧИВАНИЯ\Картинки для физкультминутки\56082879_1267888063_babochki_45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7488" y="428625"/>
            <a:ext cx="14700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D:\Школьные файлы\ПАПКА  ДЛЯ  СКАЧИВАНИЯ\Картинки для физкультминутки\0933743b951e8e2db1a81ff8c4607450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43313" y="428625"/>
            <a:ext cx="2024062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C 0.11424 -0.12777 0.22847 -0.25555 0.35972 -0.26458 C 0.49097 -0.27361 0.72604 -0.08287 0.78715 -0.0537 " pathEditMode="relative" ptsTypes="aaA">
                                      <p:cBhvr>
                                        <p:cTn id="40" dur="5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73472E-18 L -0.70088 0.01042 " pathEditMode="relative" ptsTypes="AA">
                                      <p:cBhvr>
                                        <p:cTn id="56" dur="3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087 0.01042 L -0.70591 0.5794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0.7875 3.7037E-7 " pathEditMode="relative" ptsTypes="AA">
                                      <p:cBhvr>
                                        <p:cTn id="6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875 -2.59259E-6 L 0.67152 0.56968 " pathEditMode="relative" rAng="0" ptsTypes="AA">
                                      <p:cBhvr>
                                        <p:cTn id="7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60363" y="1800225"/>
            <a:ext cx="5041900" cy="8715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2600" smtClean="0"/>
              <a:t>                                </a:t>
            </a:r>
            <a:r>
              <a:rPr lang="ru-RU" altLang="ru-RU" sz="6600" b="1" smtClean="0">
                <a:solidFill>
                  <a:srgbClr val="FF0000"/>
                </a:solidFill>
              </a:rPr>
              <a:t>+ КА =</a:t>
            </a:r>
            <a:r>
              <a:rPr lang="ru-RU" altLang="ru-RU" sz="6600" smtClean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8" name="Рисунок 7" descr="Руль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3959225"/>
            <a:ext cx="19018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8" descr="баран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1130300"/>
            <a:ext cx="3227387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Baranki2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9700" y="3959225"/>
            <a:ext cx="24495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040313" y="1800225"/>
            <a:ext cx="3636962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None/>
            </a:pPr>
            <a:r>
              <a:rPr lang="ru-RU" altLang="ru-RU" sz="6600" b="1">
                <a:solidFill>
                  <a:srgbClr val="FF0000"/>
                </a:solidFill>
              </a:rPr>
              <a:t>БАРАНКА</a:t>
            </a:r>
            <a:r>
              <a:rPr lang="ru-RU" altLang="ru-RU" sz="660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60363" y="1800225"/>
            <a:ext cx="6696075" cy="11223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altLang="ru-RU" sz="6600" b="1" smtClean="0">
                <a:solidFill>
                  <a:srgbClr val="FF0000"/>
                </a:solidFill>
              </a:rPr>
              <a:t>БА</a:t>
            </a:r>
            <a:r>
              <a:rPr lang="ru-RU" altLang="ru-RU" sz="54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sz="6600" b="1" smtClean="0">
                <a:solidFill>
                  <a:srgbClr val="FF0000"/>
                </a:solidFill>
                <a:latin typeface="Times New Roman" pitchFamily="18" charset="0"/>
              </a:rPr>
              <a:t>+</a:t>
            </a:r>
            <a:r>
              <a:rPr lang="ru-RU" altLang="ru-RU" sz="3600" b="1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sz="6600" b="1" smtClean="0">
                <a:solidFill>
                  <a:srgbClr val="FF0000"/>
                </a:solidFill>
                <a:latin typeface="Times New Roman" pitchFamily="18" charset="0"/>
              </a:rPr>
              <a:t>           =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 rot="5400000">
            <a:off x="5026025" y="3119438"/>
            <a:ext cx="570547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6388" name="Text Box 15"/>
          <p:cNvSpPr txBox="1">
            <a:spLocks noChangeArrowheads="1"/>
          </p:cNvSpPr>
          <p:nvPr/>
        </p:nvSpPr>
        <p:spPr bwMode="auto">
          <a:xfrm>
            <a:off x="7740650" y="-157163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Arial" charset="0"/>
            </a:endParaRPr>
          </a:p>
        </p:txBody>
      </p:sp>
      <p:pic>
        <p:nvPicPr>
          <p:cNvPr id="9" name="Рисунок 8" descr="БабочкаДВ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3960813"/>
            <a:ext cx="20224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9" descr="Бочка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19250" y="785813"/>
            <a:ext cx="3176588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галстук бабочка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9700" y="3960813"/>
            <a:ext cx="33385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040313" y="1800225"/>
            <a:ext cx="36703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600" b="1">
                <a:solidFill>
                  <a:srgbClr val="FF0000"/>
                </a:solidFill>
              </a:rPr>
              <a:t>БАБОЧКА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9" descr="Собак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642938"/>
            <a:ext cx="4497388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Булочка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0" y="3214688"/>
            <a:ext cx="2292350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043355" y="1124744"/>
            <a:ext cx="22944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БУ  КА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61014" y="1124744"/>
            <a:ext cx="6591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58393" y="1124744"/>
            <a:ext cx="68961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Д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6" descr="kontrol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50" y="357188"/>
            <a:ext cx="4500563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turistichesk_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7688" y="4214813"/>
            <a:ext cx="4333875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Жилет 2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8" y="3643313"/>
            <a:ext cx="2386012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Жилет 1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28813" y="4000500"/>
            <a:ext cx="2030412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071026" y="1583212"/>
            <a:ext cx="19055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ИЛЕТ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5380" y="1583212"/>
            <a:ext cx="80022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Ж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1583035"/>
            <a:ext cx="6078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Б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7" descr="пальм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571500"/>
            <a:ext cx="38004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баран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074633">
            <a:off x="385763" y="1106488"/>
            <a:ext cx="30384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5845001" y="1988840"/>
            <a:ext cx="238385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БА  АН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41015" y="1988840"/>
            <a:ext cx="59182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706550" y="1988840"/>
            <a:ext cx="66075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smtClean="0">
                <a:solidFill>
                  <a:srgbClr val="0000CC"/>
                </a:solidFill>
              </a:rPr>
              <a:t>Отгадайте загадки: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323850" y="1341438"/>
            <a:ext cx="5688013" cy="24765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Кто по ёлкам ловко скачет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И взлетает на дубы?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Кто в дупле орешки прячет,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Сушит на зиму грибы?</a:t>
            </a:r>
          </a:p>
        </p:txBody>
      </p:sp>
      <p:pic>
        <p:nvPicPr>
          <p:cNvPr id="19460" name="Рисунок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5600" y="3843338"/>
            <a:ext cx="3475038" cy="260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179388" y="520700"/>
            <a:ext cx="5400675" cy="24034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Есть на речке лесорубы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В серебристо-бурых шубах.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Из деревьев, веток, глины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b="1" smtClean="0"/>
              <a:t>Строят прочные плотины.</a:t>
            </a:r>
          </a:p>
        </p:txBody>
      </p:sp>
      <p:pic>
        <p:nvPicPr>
          <p:cNvPr id="20483" name="Рисунок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75275" y="404813"/>
            <a:ext cx="33655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6888" y="3668713"/>
            <a:ext cx="4221162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00CC"/>
                </a:solidFill>
                <a:latin typeface="Arial" charset="0"/>
                <a:cs typeface="Arial" charset="0"/>
              </a:rPr>
              <a:t>Жители Цветочного города</a:t>
            </a:r>
          </a:p>
        </p:txBody>
      </p:sp>
      <p:pic>
        <p:nvPicPr>
          <p:cNvPr id="5" name="Собак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187450" y="1341438"/>
            <a:ext cx="6721475" cy="50403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975" y="2420938"/>
            <a:ext cx="43211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WordArt 12"/>
          <p:cNvSpPr>
            <a:spLocks noChangeArrowheads="1" noChangeShapeType="1" noTextEdit="1"/>
          </p:cNvSpPr>
          <p:nvPr/>
        </p:nvSpPr>
        <p:spPr bwMode="auto">
          <a:xfrm>
            <a:off x="1258888" y="1341438"/>
            <a:ext cx="6481762" cy="1439862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38100">
                  <a:solidFill>
                    <a:srgbClr val="95B3D7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/>
                <a:cs typeface="Arial"/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43475" y="5280025"/>
            <a:ext cx="1643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FF0000"/>
                </a:solidFill>
                <a:latin typeface="Arial" charset="0"/>
              </a:rPr>
              <a:t>Б</a:t>
            </a:r>
            <a:r>
              <a:rPr lang="ru-RU" altLang="ru-RU" sz="3200" b="1">
                <a:latin typeface="Arial" charset="0"/>
              </a:rPr>
              <a:t>улька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6763" y="5280025"/>
            <a:ext cx="1647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FF0000"/>
                </a:solidFill>
                <a:latin typeface="Arial" charset="0"/>
              </a:rPr>
              <a:t>П</a:t>
            </a:r>
            <a:r>
              <a:rPr lang="ru-RU" altLang="ru-RU" sz="3200" b="1">
                <a:latin typeface="Arial" charset="0"/>
              </a:rPr>
              <a:t>улька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992938" y="2349500"/>
            <a:ext cx="1343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FF0000"/>
                </a:solidFill>
                <a:latin typeface="Arial" charset="0"/>
              </a:rPr>
              <a:t>б</a:t>
            </a:r>
            <a:r>
              <a:rPr lang="ru-RU" altLang="ru-RU" sz="3200" b="1">
                <a:latin typeface="Arial" charset="0"/>
              </a:rPr>
              <a:t>удка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75463" y="1412875"/>
            <a:ext cx="15763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latin typeface="Arial" charset="0"/>
              </a:rPr>
              <a:t>со</a:t>
            </a:r>
            <a:r>
              <a:rPr lang="ru-RU" altLang="ru-RU" sz="3200" b="1">
                <a:solidFill>
                  <a:srgbClr val="FF0000"/>
                </a:solidFill>
                <a:latin typeface="Arial" charset="0"/>
              </a:rPr>
              <a:t>б</a:t>
            </a:r>
            <a:r>
              <a:rPr lang="ru-RU" altLang="ru-RU" sz="3200" b="1">
                <a:latin typeface="Arial" charset="0"/>
              </a:rPr>
              <a:t>ака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40013" y="5280025"/>
            <a:ext cx="1884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3200" b="1">
                <a:latin typeface="Arial" charset="0"/>
              </a:rPr>
              <a:t>Авоська</a:t>
            </a:r>
          </a:p>
        </p:txBody>
      </p:sp>
      <p:pic>
        <p:nvPicPr>
          <p:cNvPr id="4" name="Булька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520700"/>
            <a:ext cx="5605462" cy="42037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уль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7088" y="620713"/>
            <a:ext cx="7297737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6170613" y="4214813"/>
            <a:ext cx="2143125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елка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>
            <a:endCxn id="10" idx="1"/>
          </p:cNvCxnSpPr>
          <p:nvPr/>
        </p:nvCxnSpPr>
        <p:spPr>
          <a:xfrm rot="16200000" flipH="1">
            <a:off x="2976563" y="4938713"/>
            <a:ext cx="931862" cy="48101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>
            <a:endCxn id="9" idx="1"/>
          </p:cNvCxnSpPr>
          <p:nvPr/>
        </p:nvCxnSpPr>
        <p:spPr>
          <a:xfrm rot="5400000">
            <a:off x="1830387" y="5022851"/>
            <a:ext cx="919163" cy="40481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Хорда 8"/>
          <p:cNvSpPr/>
          <p:nvPr/>
        </p:nvSpPr>
        <p:spPr>
          <a:xfrm rot="6707626">
            <a:off x="1218407" y="4969669"/>
            <a:ext cx="763587" cy="1050925"/>
          </a:xfrm>
          <a:prstGeom prst="chord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Хорда 9"/>
          <p:cNvSpPr/>
          <p:nvPr/>
        </p:nvSpPr>
        <p:spPr>
          <a:xfrm rot="4337036" flipV="1">
            <a:off x="3863182" y="4964906"/>
            <a:ext cx="641350" cy="1049337"/>
          </a:xfrm>
          <a:prstGeom prst="chord">
            <a:avLst/>
          </a:prstGeom>
          <a:noFill/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175" name="Группа 13"/>
          <p:cNvGrpSpPr>
            <a:grpSpLocks/>
          </p:cNvGrpSpPr>
          <p:nvPr/>
        </p:nvGrpSpPr>
        <p:grpSpPr bwMode="auto">
          <a:xfrm>
            <a:off x="395288" y="617538"/>
            <a:ext cx="4533900" cy="4254500"/>
            <a:chOff x="398221" y="0"/>
            <a:chExt cx="5933222" cy="5715016"/>
          </a:xfrm>
        </p:grpSpPr>
        <p:cxnSp>
          <p:nvCxnSpPr>
            <p:cNvPr id="2" name="Прямая соединительная линия 1"/>
            <p:cNvCxnSpPr/>
            <p:nvPr/>
          </p:nvCxnSpPr>
          <p:spPr>
            <a:xfrm flipV="1">
              <a:off x="5357114" y="4143386"/>
              <a:ext cx="500668" cy="10663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Прямая соединительная линия 2"/>
            <p:cNvCxnSpPr/>
            <p:nvPr/>
          </p:nvCxnSpPr>
          <p:spPr>
            <a:xfrm rot="5400000" flipH="1" flipV="1">
              <a:off x="730179" y="3841920"/>
              <a:ext cx="1000127" cy="745808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 rot="18741738">
              <a:off x="142320" y="4772469"/>
              <a:ext cx="914828" cy="403027"/>
            </a:xfrm>
            <a:prstGeom prst="ellipse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7275552">
              <a:off x="5667321" y="3005856"/>
              <a:ext cx="914828" cy="413415"/>
            </a:xfrm>
            <a:prstGeom prst="ellipse">
              <a:avLst/>
            </a:prstGeom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7189" name="Группа 10"/>
            <p:cNvGrpSpPr>
              <a:grpSpLocks/>
            </p:cNvGrpSpPr>
            <p:nvPr/>
          </p:nvGrpSpPr>
          <p:grpSpPr bwMode="auto">
            <a:xfrm>
              <a:off x="1428750" y="0"/>
              <a:ext cx="4286250" cy="5715016"/>
              <a:chOff x="1428750" y="0"/>
              <a:chExt cx="4286250" cy="5715016"/>
            </a:xfrm>
          </p:grpSpPr>
          <p:sp>
            <p:nvSpPr>
              <p:cNvPr id="6" name="Овал 5"/>
              <p:cNvSpPr/>
              <p:nvPr/>
            </p:nvSpPr>
            <p:spPr>
              <a:xfrm>
                <a:off x="1571604" y="1857364"/>
                <a:ext cx="3857652" cy="3857652"/>
              </a:xfrm>
              <a:prstGeom prst="ellipse">
                <a:avLst/>
              </a:prstGeom>
              <a:gradFill flip="none" rotWithShape="1"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gradFill>
                  <a:gsLst>
                    <a:gs pos="0">
                      <a:srgbClr val="FFEFD1"/>
                    </a:gs>
                    <a:gs pos="64999">
                      <a:srgbClr val="F0EBD5"/>
                    </a:gs>
                    <a:gs pos="100000">
                      <a:srgbClr val="D1C39F"/>
                    </a:gs>
                  </a:gsLst>
                  <a:lin ang="54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pic>
            <p:nvPicPr>
              <p:cNvPr id="7194" name="Picture 2" descr="D:\больная\45\школа\c31a69c60e14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428750" y="0"/>
                <a:ext cx="4286250" cy="3190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5678890" y="3821149"/>
              <a:ext cx="501129" cy="143344"/>
            </a:xfrm>
            <a:prstGeom prst="line">
              <a:avLst/>
            </a:prstGeom>
            <a:ln w="508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4894263" y="395288"/>
            <a:ext cx="186848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Буква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бэ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46863" y="395288"/>
            <a:ext cx="16668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звук [б] –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859463" y="720725"/>
            <a:ext cx="200977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согласный,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387975" y="1044575"/>
            <a:ext cx="15970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звонкий,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956425" y="1044575"/>
            <a:ext cx="145256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парный,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4263" y="1368425"/>
            <a:ext cx="403066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может быть твёрдым [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],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894263" y="1692275"/>
            <a:ext cx="40989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может быть  мягким [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]  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372225" y="3284538"/>
            <a:ext cx="177482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уква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51063" y="2339975"/>
            <a:ext cx="1338262" cy="2862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endParaRPr lang="ru-RU" sz="180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 bwMode="auto">
          <a:xfrm>
            <a:off x="4796639" y="2582288"/>
            <a:ext cx="2930151" cy="2911025"/>
          </a:xfrm>
          <a:prstGeom prst="ellipse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  <a:tileRect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338763" y="1989138"/>
            <a:ext cx="1844675" cy="9064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" name="Прямая соединительная линия 3"/>
          <p:cNvCxnSpPr>
            <a:endCxn id="10" idx="1"/>
          </p:cNvCxnSpPr>
          <p:nvPr/>
        </p:nvCxnSpPr>
        <p:spPr bwMode="auto">
          <a:xfrm rot="16200000" flipH="1">
            <a:off x="6464300" y="5562600"/>
            <a:ext cx="939800" cy="47625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>
            <a:endCxn id="9" idx="1"/>
          </p:cNvCxnSpPr>
          <p:nvPr/>
        </p:nvCxnSpPr>
        <p:spPr bwMode="auto">
          <a:xfrm rot="5400000">
            <a:off x="5318919" y="5650706"/>
            <a:ext cx="936625" cy="404813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Хорда 8"/>
          <p:cNvSpPr/>
          <p:nvPr/>
        </p:nvSpPr>
        <p:spPr bwMode="auto">
          <a:xfrm rot="6744725">
            <a:off x="4715669" y="5601494"/>
            <a:ext cx="773113" cy="1044575"/>
          </a:xfrm>
          <a:prstGeom prst="chord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Хорда 9"/>
          <p:cNvSpPr/>
          <p:nvPr/>
        </p:nvSpPr>
        <p:spPr bwMode="auto">
          <a:xfrm rot="4373568" flipV="1">
            <a:off x="7345363" y="5595938"/>
            <a:ext cx="650875" cy="1044575"/>
          </a:xfrm>
          <a:prstGeom prst="chord">
            <a:avLst/>
          </a:prstGeom>
          <a:noFill/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" name="Прямая соединительная линия 1"/>
          <p:cNvCxnSpPr/>
          <p:nvPr/>
        </p:nvCxnSpPr>
        <p:spPr bwMode="auto">
          <a:xfrm rot="16200000" flipH="1">
            <a:off x="7668419" y="4094957"/>
            <a:ext cx="711200" cy="59531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 bwMode="auto">
          <a:xfrm rot="3228739">
            <a:off x="8147923" y="4844184"/>
            <a:ext cx="690016" cy="314715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206" name="Группа 14"/>
          <p:cNvGrpSpPr>
            <a:grpSpLocks/>
          </p:cNvGrpSpPr>
          <p:nvPr/>
        </p:nvGrpSpPr>
        <p:grpSpPr bwMode="auto">
          <a:xfrm>
            <a:off x="4375150" y="1708150"/>
            <a:ext cx="3514725" cy="4092575"/>
            <a:chOff x="3214688" y="627554"/>
            <a:chExt cx="4625975" cy="5423995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3214688" y="3714056"/>
              <a:ext cx="643541" cy="143069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21" name="Группа 6"/>
            <p:cNvGrpSpPr>
              <a:grpSpLocks/>
            </p:cNvGrpSpPr>
            <p:nvPr/>
          </p:nvGrpSpPr>
          <p:grpSpPr bwMode="auto">
            <a:xfrm>
              <a:off x="3554413" y="627554"/>
              <a:ext cx="4286250" cy="5423995"/>
              <a:chOff x="3554413" y="627554"/>
              <a:chExt cx="4286250" cy="5423995"/>
            </a:xfrm>
          </p:grpSpPr>
          <p:grpSp>
            <p:nvGrpSpPr>
              <p:cNvPr id="8222" name="Группа 2"/>
              <p:cNvGrpSpPr>
                <a:grpSpLocks/>
              </p:cNvGrpSpPr>
              <p:nvPr/>
            </p:nvGrpSpPr>
            <p:grpSpPr bwMode="auto">
              <a:xfrm>
                <a:off x="3554413" y="2214563"/>
                <a:ext cx="4286250" cy="1587"/>
                <a:chOff x="3554413" y="2214563"/>
                <a:chExt cx="4286250" cy="1587"/>
              </a:xfrm>
            </p:grpSpPr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>
                  <a:off x="3555265" y="2213936"/>
                  <a:ext cx="3428737" cy="2105"/>
                </a:xfrm>
                <a:prstGeom prst="line">
                  <a:avLst/>
                </a:prstGeom>
                <a:ln w="1047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Прямая соединительная линия 12"/>
                <p:cNvCxnSpPr/>
                <p:nvPr/>
              </p:nvCxnSpPr>
              <p:spPr>
                <a:xfrm>
                  <a:off x="6768792" y="2213936"/>
                  <a:ext cx="1071871" cy="2105"/>
                </a:xfrm>
                <a:prstGeom prst="line">
                  <a:avLst/>
                </a:prstGeom>
                <a:ln w="1047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Прямоугольник 13"/>
              <p:cNvSpPr/>
              <p:nvPr/>
            </p:nvSpPr>
            <p:spPr>
              <a:xfrm>
                <a:off x="4340886" y="627554"/>
                <a:ext cx="2770570" cy="54239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60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п</a:t>
                </a:r>
                <a:endParaRPr lang="ru-RU" sz="26000" dirty="0">
                  <a:latin typeface="+mn-lt"/>
                  <a:cs typeface="+mn-cs"/>
                </a:endParaRPr>
              </a:p>
            </p:txBody>
          </p:sp>
        </p:grpSp>
      </p:grpSp>
      <p:cxnSp>
        <p:nvCxnSpPr>
          <p:cNvPr id="17" name="Прямая соединительная линия 16"/>
          <p:cNvCxnSpPr/>
          <p:nvPr/>
        </p:nvCxnSpPr>
        <p:spPr bwMode="auto">
          <a:xfrm rot="16200000" flipH="1">
            <a:off x="4002088" y="3762375"/>
            <a:ext cx="431800" cy="33655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 bwMode="auto">
          <a:xfrm rot="3146899">
            <a:off x="3603990" y="3442217"/>
            <a:ext cx="690016" cy="306569"/>
          </a:xfrm>
          <a:prstGeom prst="ellipse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gradFill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50850" y="433388"/>
            <a:ext cx="18669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Буква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пэ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36788" y="433388"/>
            <a:ext cx="1662112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звук [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] –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068388" y="862013"/>
            <a:ext cx="192563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согласный,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03238" y="1219200"/>
            <a:ext cx="1366837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глухой,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803400" y="1219200"/>
            <a:ext cx="15367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парный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19075" y="1624013"/>
            <a:ext cx="4024313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может быть твёрдым [</a:t>
            </a:r>
            <a:r>
              <a:rPr lang="ru-RU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],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5588" y="2076450"/>
            <a:ext cx="384016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может быть  мягким [</a:t>
            </a:r>
            <a:r>
              <a:rPr lang="ru-RU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795338" y="3357563"/>
            <a:ext cx="2020887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енал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85813" y="3929063"/>
            <a:ext cx="1928812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арта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70C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esk2"/>
          <p:cNvSpPr>
            <a:spLocks noEditPoints="1" noChangeArrowheads="1"/>
          </p:cNvSpPr>
          <p:nvPr/>
        </p:nvSpPr>
        <p:spPr bwMode="auto">
          <a:xfrm rot="5400000">
            <a:off x="540545" y="4364831"/>
            <a:ext cx="576262" cy="7207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 vert="eaVert"/>
          <a:lstStyle/>
          <a:p>
            <a:endParaRPr lang="ru-RU"/>
          </a:p>
        </p:txBody>
      </p:sp>
      <p:sp>
        <p:nvSpPr>
          <p:cNvPr id="9219" name="desk2"/>
          <p:cNvSpPr>
            <a:spLocks noEditPoints="1" noChangeArrowheads="1"/>
          </p:cNvSpPr>
          <p:nvPr/>
        </p:nvSpPr>
        <p:spPr bwMode="auto">
          <a:xfrm rot="5400000">
            <a:off x="1152526" y="4040187"/>
            <a:ext cx="647700" cy="7207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 vert="eaVert"/>
          <a:lstStyle/>
          <a:p>
            <a:endParaRPr lang="ru-RU"/>
          </a:p>
        </p:txBody>
      </p:sp>
      <p:sp>
        <p:nvSpPr>
          <p:cNvPr id="9220" name="desk2"/>
          <p:cNvSpPr>
            <a:spLocks noEditPoints="1" noChangeArrowheads="1"/>
          </p:cNvSpPr>
          <p:nvPr/>
        </p:nvSpPr>
        <p:spPr bwMode="auto">
          <a:xfrm rot="5400000">
            <a:off x="1871663" y="3679825"/>
            <a:ext cx="647700" cy="7207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 vert="eaVert"/>
          <a:lstStyle/>
          <a:p>
            <a:endParaRPr lang="ru-RU"/>
          </a:p>
        </p:txBody>
      </p:sp>
      <p:sp>
        <p:nvSpPr>
          <p:cNvPr id="9221" name="desk2"/>
          <p:cNvSpPr>
            <a:spLocks noEditPoints="1" noChangeArrowheads="1"/>
          </p:cNvSpPr>
          <p:nvPr/>
        </p:nvSpPr>
        <p:spPr bwMode="auto">
          <a:xfrm rot="5400000">
            <a:off x="2592388" y="3321050"/>
            <a:ext cx="647700" cy="7207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 vert="eaVert"/>
          <a:lstStyle/>
          <a:p>
            <a:endParaRPr lang="ru-RU"/>
          </a:p>
        </p:txBody>
      </p:sp>
      <p:sp>
        <p:nvSpPr>
          <p:cNvPr id="9222" name="desk2"/>
          <p:cNvSpPr>
            <a:spLocks noEditPoints="1" noChangeArrowheads="1"/>
          </p:cNvSpPr>
          <p:nvPr/>
        </p:nvSpPr>
        <p:spPr bwMode="auto">
          <a:xfrm rot="5400000">
            <a:off x="3313113" y="3032125"/>
            <a:ext cx="576262" cy="6492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 vert="eaVert"/>
          <a:lstStyle/>
          <a:p>
            <a:endParaRPr lang="ru-RU"/>
          </a:p>
        </p:txBody>
      </p:sp>
      <p:sp>
        <p:nvSpPr>
          <p:cNvPr id="9223" name="desk2"/>
          <p:cNvSpPr>
            <a:spLocks noEditPoints="1" noChangeArrowheads="1"/>
          </p:cNvSpPr>
          <p:nvPr/>
        </p:nvSpPr>
        <p:spPr bwMode="auto">
          <a:xfrm rot="5400000">
            <a:off x="3924300" y="2708275"/>
            <a:ext cx="647700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 vert="eaVert"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323850" y="3933825"/>
            <a:ext cx="7191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000000"/>
                </a:solidFill>
                <a:latin typeface="Arial" charset="0"/>
              </a:rPr>
              <a:t>па</a:t>
            </a: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1116013" y="3573463"/>
            <a:ext cx="7207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000000"/>
                </a:solidFill>
                <a:latin typeface="Arial" charset="0"/>
              </a:rPr>
              <a:t>по</a:t>
            </a:r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1763713" y="3213100"/>
            <a:ext cx="7921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000000"/>
                </a:solidFill>
                <a:latin typeface="Arial" charset="0"/>
              </a:rPr>
              <a:t>пы</a:t>
            </a:r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2555875" y="2852738"/>
            <a:ext cx="720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000000"/>
                </a:solidFill>
                <a:latin typeface="Arial" charset="0"/>
              </a:rPr>
              <a:t>пу</a:t>
            </a: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3203575" y="2565400"/>
            <a:ext cx="7207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000000"/>
                </a:solidFill>
                <a:latin typeface="Arial" charset="0"/>
              </a:rPr>
              <a:t>пе</a:t>
            </a:r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5219700" y="2565400"/>
            <a:ext cx="7207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FF0000"/>
                </a:solidFill>
                <a:latin typeface="Arial" charset="0"/>
              </a:rPr>
              <a:t>бе</a:t>
            </a:r>
          </a:p>
        </p:txBody>
      </p:sp>
      <p:sp>
        <p:nvSpPr>
          <p:cNvPr id="9230" name="desk2"/>
          <p:cNvSpPr>
            <a:spLocks noEditPoints="1" noChangeArrowheads="1"/>
          </p:cNvSpPr>
          <p:nvPr/>
        </p:nvSpPr>
        <p:spPr bwMode="auto">
          <a:xfrm rot="10800000">
            <a:off x="4572000" y="2708275"/>
            <a:ext cx="647700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endParaRPr lang="ru-RU"/>
          </a:p>
        </p:txBody>
      </p:sp>
      <p:sp>
        <p:nvSpPr>
          <p:cNvPr id="9231" name="desk2"/>
          <p:cNvSpPr>
            <a:spLocks noEditPoints="1" noChangeArrowheads="1"/>
          </p:cNvSpPr>
          <p:nvPr/>
        </p:nvSpPr>
        <p:spPr bwMode="auto">
          <a:xfrm rot="10800000">
            <a:off x="5219700" y="3068638"/>
            <a:ext cx="649288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endParaRPr lang="ru-RU"/>
          </a:p>
        </p:txBody>
      </p:sp>
      <p:sp>
        <p:nvSpPr>
          <p:cNvPr id="9232" name="desk2"/>
          <p:cNvSpPr>
            <a:spLocks noEditPoints="1" noChangeArrowheads="1"/>
          </p:cNvSpPr>
          <p:nvPr/>
        </p:nvSpPr>
        <p:spPr bwMode="auto">
          <a:xfrm rot="10800000">
            <a:off x="5867400" y="3357563"/>
            <a:ext cx="647700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endParaRPr lang="ru-RU"/>
          </a:p>
        </p:txBody>
      </p:sp>
      <p:sp>
        <p:nvSpPr>
          <p:cNvPr id="9233" name="desk2"/>
          <p:cNvSpPr>
            <a:spLocks noEditPoints="1" noChangeArrowheads="1"/>
          </p:cNvSpPr>
          <p:nvPr/>
        </p:nvSpPr>
        <p:spPr bwMode="auto">
          <a:xfrm rot="10800000">
            <a:off x="6516688" y="3644900"/>
            <a:ext cx="647700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endParaRPr lang="ru-RU"/>
          </a:p>
        </p:txBody>
      </p:sp>
      <p:sp>
        <p:nvSpPr>
          <p:cNvPr id="9234" name="desk2"/>
          <p:cNvSpPr>
            <a:spLocks noEditPoints="1" noChangeArrowheads="1"/>
          </p:cNvSpPr>
          <p:nvPr/>
        </p:nvSpPr>
        <p:spPr bwMode="auto">
          <a:xfrm rot="10800000">
            <a:off x="7164388" y="3933825"/>
            <a:ext cx="647700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endParaRPr lang="ru-RU"/>
          </a:p>
        </p:txBody>
      </p:sp>
      <p:sp>
        <p:nvSpPr>
          <p:cNvPr id="9235" name="desk2"/>
          <p:cNvSpPr>
            <a:spLocks noEditPoints="1" noChangeArrowheads="1"/>
          </p:cNvSpPr>
          <p:nvPr/>
        </p:nvSpPr>
        <p:spPr bwMode="auto">
          <a:xfrm rot="10800000">
            <a:off x="7812088" y="4292600"/>
            <a:ext cx="649287" cy="5762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0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1000 w 21600"/>
              <a:gd name="T25" fmla="*/ 11800 h 21600"/>
              <a:gd name="T26" fmla="*/ 20600 w 21600"/>
              <a:gd name="T27" fmla="*/ 20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800" y="10800"/>
                </a:moveTo>
                <a:lnTo>
                  <a:pt x="108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0" y="10800"/>
                </a:lnTo>
                <a:lnTo>
                  <a:pt x="10800" y="10800"/>
                </a:lnTo>
                <a:close/>
              </a:path>
            </a:pathLst>
          </a:custGeom>
          <a:solidFill>
            <a:srgbClr val="99CC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rot="10800000"/>
          <a:lstStyle/>
          <a:p>
            <a:endParaRPr lang="ru-RU"/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4643438" y="2133600"/>
            <a:ext cx="7207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FF0000"/>
                </a:solidFill>
                <a:latin typeface="Arial" charset="0"/>
              </a:rPr>
              <a:t>би</a:t>
            </a:r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3779838" y="2133600"/>
            <a:ext cx="7207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000000"/>
                </a:solidFill>
                <a:latin typeface="Arial" charset="0"/>
              </a:rPr>
              <a:t>пи</a:t>
            </a:r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5867400" y="2852738"/>
            <a:ext cx="720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FF0000"/>
                </a:solidFill>
                <a:latin typeface="Arial" charset="0"/>
              </a:rPr>
              <a:t>бу</a:t>
            </a: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6443663" y="3141663"/>
            <a:ext cx="8636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FF0000"/>
                </a:solidFill>
                <a:latin typeface="Arial" charset="0"/>
              </a:rPr>
              <a:t>бы</a:t>
            </a:r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7164388" y="3429000"/>
            <a:ext cx="720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FF0000"/>
                </a:solidFill>
                <a:latin typeface="Arial" charset="0"/>
              </a:rPr>
              <a:t>бо</a:t>
            </a: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7812088" y="3789363"/>
            <a:ext cx="7207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ru-RU" altLang="ru-RU" sz="3000" b="1">
                <a:solidFill>
                  <a:srgbClr val="FF0000"/>
                </a:solidFill>
                <a:latin typeface="Arial" charset="0"/>
              </a:rPr>
              <a:t>ба</a:t>
            </a:r>
          </a:p>
        </p:txBody>
      </p:sp>
      <p:sp>
        <p:nvSpPr>
          <p:cNvPr id="3122" name="WordArt 50"/>
          <p:cNvSpPr>
            <a:spLocks noChangeArrowheads="1" noChangeShapeType="1" noTextEdit="1"/>
          </p:cNvSpPr>
          <p:nvPr/>
        </p:nvSpPr>
        <p:spPr bwMode="auto">
          <a:xfrm rot="-774127">
            <a:off x="611188" y="981075"/>
            <a:ext cx="4938712" cy="11255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r>
              <a:rPr lang="ru-RU" sz="3600" kern="10">
                <a:ln w="31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"/>
                <a:cs typeface="Arial"/>
              </a:rPr>
              <a:t>Поднимаясь, читай медленно, </a:t>
            </a:r>
          </a:p>
        </p:txBody>
      </p:sp>
      <p:sp>
        <p:nvSpPr>
          <p:cNvPr id="3123" name="WordArt 51"/>
          <p:cNvSpPr>
            <a:spLocks noChangeArrowheads="1" noChangeShapeType="1" noTextEdit="1"/>
          </p:cNvSpPr>
          <p:nvPr/>
        </p:nvSpPr>
        <p:spPr bwMode="auto">
          <a:xfrm rot="1219410">
            <a:off x="4427538" y="4365625"/>
            <a:ext cx="4032250" cy="1079500"/>
          </a:xfrm>
          <a:prstGeom prst="rect">
            <a:avLst/>
          </a:prstGeom>
        </p:spPr>
        <p:txBody>
          <a:bodyPr wrap="none" fromWordArt="1">
            <a:prstTxWarp prst="textSlantDown">
              <a:avLst>
                <a:gd name="adj" fmla="val 44444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31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спускаясь, читай быстро</a:t>
            </a:r>
            <a:r>
              <a:rPr lang="ru-RU" sz="3600" kern="10" dirty="0">
                <a:ln w="31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" grpId="0"/>
      <p:bldP spid="3104" grpId="0"/>
      <p:bldP spid="3105" grpId="0"/>
      <p:bldP spid="3106" grpId="0"/>
      <p:bldP spid="3107" grpId="0"/>
      <p:bldP spid="3108" grpId="0"/>
      <p:bldP spid="3115" grpId="0"/>
      <p:bldP spid="3116" grpId="0"/>
      <p:bldP spid="3117" grpId="0"/>
      <p:bldP spid="3119" grpId="0"/>
      <p:bldP spid="3120" grpId="0"/>
      <p:bldP spid="3121" grpId="0"/>
      <p:bldP spid="31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89488" y="1268413"/>
            <a:ext cx="1190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па-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57913" y="1268413"/>
            <a:ext cx="11890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па-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453313" y="1287463"/>
            <a:ext cx="9540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па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03775" y="2205038"/>
            <a:ext cx="1200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ба-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172200" y="2205038"/>
            <a:ext cx="1200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ба-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469188" y="2224088"/>
            <a:ext cx="9636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ба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803775" y="3284538"/>
            <a:ext cx="29749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па-па-ба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803775" y="4365625"/>
            <a:ext cx="29845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ба-па-ба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03775" y="5445125"/>
            <a:ext cx="39512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зба-спа-спа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765300" y="319088"/>
            <a:ext cx="62039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5400" b="1">
                <a:solidFill>
                  <a:srgbClr val="0000CC"/>
                </a:solidFill>
                <a:latin typeface="Arial" charset="0"/>
              </a:rPr>
              <a:t>Игра на барабане</a:t>
            </a:r>
          </a:p>
        </p:txBody>
      </p:sp>
      <p:pic>
        <p:nvPicPr>
          <p:cNvPr id="10252" name="Рисунок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417638"/>
            <a:ext cx="4224337" cy="40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8313" y="404813"/>
            <a:ext cx="4038600" cy="3028950"/>
          </a:xfrm>
        </p:spPr>
      </p:pic>
      <p:pic>
        <p:nvPicPr>
          <p:cNvPr id="11267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859338" y="404813"/>
            <a:ext cx="4038600" cy="3028950"/>
          </a:xfrm>
        </p:spPr>
      </p:pic>
      <p:sp>
        <p:nvSpPr>
          <p:cNvPr id="11268" name="TextBox 7"/>
          <p:cNvSpPr txBox="1">
            <a:spLocks noChangeArrowheads="1"/>
          </p:cNvSpPr>
          <p:nvPr/>
        </p:nvSpPr>
        <p:spPr bwMode="auto">
          <a:xfrm>
            <a:off x="1258888" y="3808413"/>
            <a:ext cx="18526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гри…</a:t>
            </a:r>
          </a:p>
        </p:txBody>
      </p:sp>
      <p:sp>
        <p:nvSpPr>
          <p:cNvPr id="11269" name="TextBox 8"/>
          <p:cNvSpPr txBox="1">
            <a:spLocks noChangeArrowheads="1"/>
          </p:cNvSpPr>
          <p:nvPr/>
        </p:nvSpPr>
        <p:spPr bwMode="auto">
          <a:xfrm>
            <a:off x="5795963" y="3808413"/>
            <a:ext cx="2365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/>
              <a:t>гри…ы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411413" y="3716338"/>
            <a:ext cx="595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948488" y="3716338"/>
            <a:ext cx="595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6000">
                <a:solidFill>
                  <a:srgbClr val="FF0000"/>
                </a:solidFill>
              </a:rPr>
              <a:t>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237</Words>
  <Application>Microsoft Office PowerPoint</Application>
  <PresentationFormat>Экран (4:3)</PresentationFormat>
  <Paragraphs>93</Paragraphs>
  <Slides>20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Arial</vt:lpstr>
      <vt:lpstr>Times New Roman</vt:lpstr>
      <vt:lpstr>Wingdings</vt:lpstr>
      <vt:lpstr>Тема Office</vt:lpstr>
      <vt:lpstr>Парные звонкие и глухие согласные звуки [б] - [п], [б’] - [п’].</vt:lpstr>
      <vt:lpstr>Жители Цветочного города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Отгадайте загадки: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</dc:creator>
  <cp:lastModifiedBy>Tata</cp:lastModifiedBy>
  <cp:revision>69</cp:revision>
  <cp:lastPrinted>2014-01-30T14:24:32Z</cp:lastPrinted>
  <dcterms:created xsi:type="dcterms:W3CDTF">2013-11-13T11:06:42Z</dcterms:created>
  <dcterms:modified xsi:type="dcterms:W3CDTF">2014-04-02T19:45:24Z</dcterms:modified>
</cp:coreProperties>
</file>