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2BCE"/>
    <a:srgbClr val="FEE8FB"/>
    <a:srgbClr val="00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>
      <p:cViewPr varScale="1">
        <p:scale>
          <a:sx n="42" d="100"/>
          <a:sy n="42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B5B2F-F6F9-480D-8B08-764AF622921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7" Type="http://schemas.microsoft.com/office/2007/relationships/hdphoto" Target="../media/hdphoto9.wdp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microsoft.com/office/2007/relationships/hdphoto" Target="../media/hdphoto8.wdp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lyaksa.net/" TargetMode="External"/><Relationship Id="rId7" Type="http://schemas.openxmlformats.org/officeDocument/2006/relationships/image" Target="../media/image27.jpeg"/><Relationship Id="rId2" Type="http://schemas.openxmlformats.org/officeDocument/2006/relationships/hyperlink" Target="http://comp-doctor.ru/" TargetMode="External"/><Relationship Id="rId1" Type="http://schemas.openxmlformats.org/officeDocument/2006/relationships/slideLayout" Target="../slideLayouts/slideLayout1.xml"/><Relationship Id="rId6" Type="http://schemas.microsoft.com/office/2007/relationships/hdphoto" Target="../media/hdphoto10.wdp"/><Relationship Id="rId5" Type="http://schemas.openxmlformats.org/officeDocument/2006/relationships/image" Target="../media/image26.jpeg"/><Relationship Id="rId4" Type="http://schemas.openxmlformats.org/officeDocument/2006/relationships/hyperlink" Target="http://www.tiensmed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4.wdp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7" Type="http://schemas.openxmlformats.org/officeDocument/2006/relationships/image" Target="../media/image22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6.wdp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1071546"/>
            <a:ext cx="91440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Презентация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по информатике и ИКТ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на тему: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Автор работы: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Елисеева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Светлана Владимировна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6017" y="4214818"/>
            <a:ext cx="87879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«Компьютер и здоровье»</a:t>
            </a:r>
            <a:endParaRPr lang="ru-RU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2290" name="Picture 2" descr="http://go2.imgsmail.ru/imgpreview?key=http%3A//lifevinet.ru/images/blogimage/2012/08/PickMeApp.jpg&amp;mb=imgdb_preview_166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57950" y="214290"/>
            <a:ext cx="2477961" cy="2500330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502688"/>
            <a:ext cx="44291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Итак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человечество погружается в компьютеры и компьютерные сети, с каждым днем все больше и больше людей (особенно детей) становятся психологически зависимыми от компьютерных игр. Каждый день они подходят к компьютеру и "получают дозу" - кто 20 минут, кто час, а кто и... Это проблема. Можно только предполагать, к чему она может привести человечество в своем дальнейшем развитии. Мы должны задуматься над этим уже сегодня.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 все же компьютер - это наше будущее. Работа на нем обучает детей новому способу, более простому и быстрому, получения и обработки информации.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9190" y="357166"/>
            <a:ext cx="2894772" cy="2466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2654986"/>
            <a:ext cx="2597896" cy="21187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9190" y="4572008"/>
            <a:ext cx="2657872" cy="199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9190" y="4500570"/>
            <a:ext cx="2657872" cy="199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1785918" y="428604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Заключение.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020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000240"/>
            <a:ext cx="691276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Monotype Corsiva" pitchFamily="66" charset="0"/>
              </a:rPr>
              <a:t>1. </a:t>
            </a:r>
            <a:r>
              <a:rPr lang="ru-RU" sz="2800" dirty="0" err="1" smtClean="0">
                <a:latin typeface="Monotype Corsiva" pitchFamily="66" charset="0"/>
              </a:rPr>
              <a:t>Фромм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>
                <a:latin typeface="Monotype Corsiva" pitchFamily="66" charset="0"/>
              </a:rPr>
              <a:t>Э. Бегство от свободы. М., 1995.</a:t>
            </a:r>
          </a:p>
          <a:p>
            <a:r>
              <a:rPr lang="ru-RU" sz="2800" dirty="0" smtClean="0">
                <a:latin typeface="Monotype Corsiva" pitchFamily="66" charset="0"/>
              </a:rPr>
              <a:t>2. М</a:t>
            </a:r>
            <a:r>
              <a:rPr lang="ru-RU" sz="2800" dirty="0">
                <a:latin typeface="Monotype Corsiva" pitchFamily="66" charset="0"/>
              </a:rPr>
              <a:t>. </a:t>
            </a:r>
            <a:r>
              <a:rPr lang="ru-RU" sz="2800" dirty="0" err="1">
                <a:latin typeface="Monotype Corsiva" pitchFamily="66" charset="0"/>
              </a:rPr>
              <a:t>Ильицкая</a:t>
            </a:r>
            <a:r>
              <a:rPr lang="ru-RU" sz="2800" dirty="0">
                <a:latin typeface="Monotype Corsiva" pitchFamily="66" charset="0"/>
              </a:rPr>
              <a:t> «Друг мой - враг мой»</a:t>
            </a:r>
          </a:p>
          <a:p>
            <a:r>
              <a:rPr lang="ru-RU" sz="2800" dirty="0" smtClean="0">
                <a:latin typeface="Monotype Corsiva" pitchFamily="66" charset="0"/>
              </a:rPr>
              <a:t>3. Т</a:t>
            </a:r>
            <a:r>
              <a:rPr lang="ru-RU" sz="2800" dirty="0">
                <a:latin typeface="Monotype Corsiva" pitchFamily="66" charset="0"/>
              </a:rPr>
              <a:t>. Богатова, И. </a:t>
            </a:r>
            <a:r>
              <a:rPr lang="ru-RU" sz="2800" dirty="0" err="1">
                <a:latin typeface="Monotype Corsiva" pitchFamily="66" charset="0"/>
              </a:rPr>
              <a:t>Лапрун</a:t>
            </a:r>
            <a:r>
              <a:rPr lang="ru-RU" sz="2800" dirty="0">
                <a:latin typeface="Monotype Corsiva" pitchFamily="66" charset="0"/>
              </a:rPr>
              <a:t> «Компьютер и здоровье - это совместимо?»</a:t>
            </a:r>
          </a:p>
          <a:p>
            <a:r>
              <a:rPr lang="ru-RU" dirty="0" smtClean="0">
                <a:hlinkClick r:id="rId2"/>
              </a:rPr>
              <a:t>4.</a:t>
            </a:r>
            <a:r>
              <a:rPr lang="ru-RU" u="sng" dirty="0" smtClean="0">
                <a:hlinkClick r:id="rId2"/>
              </a:rPr>
              <a:t> http</a:t>
            </a:r>
            <a:r>
              <a:rPr lang="ru-RU" u="sng" dirty="0">
                <a:hlinkClick r:id="rId2"/>
              </a:rPr>
              <a:t>://comp-doctor.ru/</a:t>
            </a:r>
            <a:endParaRPr lang="ru-RU" dirty="0"/>
          </a:p>
          <a:p>
            <a:r>
              <a:rPr lang="ru-RU" u="sng" dirty="0" smtClean="0">
                <a:hlinkClick r:id="rId3"/>
              </a:rPr>
              <a:t>5. http</a:t>
            </a:r>
            <a:r>
              <a:rPr lang="ru-RU" u="sng" dirty="0">
                <a:hlinkClick r:id="rId3"/>
              </a:rPr>
              <a:t>://www.klyaksa.net</a:t>
            </a:r>
            <a:endParaRPr lang="ru-RU" dirty="0"/>
          </a:p>
          <a:p>
            <a:r>
              <a:rPr lang="ru-RU" u="sng" dirty="0" smtClean="0">
                <a:hlinkClick r:id="rId4"/>
              </a:rPr>
              <a:t>6. </a:t>
            </a:r>
            <a:r>
              <a:rPr lang="ru-RU" u="sng" dirty="0" err="1" smtClean="0">
                <a:hlinkClick r:id="rId4"/>
              </a:rPr>
              <a:t>www.tiensmed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EBFFFE"/>
              </a:clrFrom>
              <a:clrTo>
                <a:srgbClr val="EB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3636" y="2143115"/>
            <a:ext cx="2498526" cy="37811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2097407" y="214290"/>
            <a:ext cx="50802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ЛИТЕРАТУРА: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0" y="3857628"/>
            <a:ext cx="2286016" cy="2426195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9073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500042"/>
            <a:ext cx="79230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СПАСИБО</a:t>
            </a:r>
          </a:p>
          <a:p>
            <a:pPr algn="ctr"/>
            <a:r>
              <a:rPr lang="ru-RU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ЗА ВНИМАНИЕ!</a:t>
            </a:r>
            <a:endParaRPr lang="ru-RU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44034" name="Picture 2" descr="H:\анимация\spasibo_24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1928802"/>
            <a:ext cx="7358114" cy="442915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42844" y="1571612"/>
            <a:ext cx="487595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последние годы значительно увеличилось количество людей, проводящих весь рабочий день за компьютером. Персональный компьютер стал нашим спутником и дома. Без компьютера не обходятся и наши дети, учась как в школах, так и в институтах и других учебных заведениях.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связи с этим все чаще стали возникать вопросы о том, как влияет компьютер на здоровье. Каково влияние компьютера на здоровье, как на детей, так и взрослых? Вредно ли это? И если да, то насколько? Как влияет компьютер на наше здоровье, на нашу психологию, зрение? И еще много подобного рода вопросов.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05500" y="0"/>
            <a:ext cx="3238500" cy="2124075"/>
          </a:xfrm>
          <a:prstGeom prst="rect">
            <a:avLst/>
          </a:prstGeom>
          <a:ln>
            <a:noFill/>
          </a:ln>
          <a:effectLst>
            <a:reflection blurRad="6350" stA="52000" endA="300" endPos="35000" dir="5400000" sy="-100000" algn="bl" rotWithShape="0"/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29256" y="2214554"/>
            <a:ext cx="2402897" cy="2714644"/>
          </a:xfrm>
          <a:prstGeom prst="rect">
            <a:avLst/>
          </a:prstGeom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3767" y="4071942"/>
            <a:ext cx="1930077" cy="25585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714480" y="500042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Введение.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285728"/>
            <a:ext cx="8001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вредные факторы, влияющие 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состояние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здоровья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людей, работающих за компьютером.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58" y="1428736"/>
            <a:ext cx="450059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проблемы, связанные с электромагнитным излучением;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проблемы зрения;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проблемы, связанные с мышцами и суставами;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стресс, депрессия и другие нервные расстройства, вызванные влиянием компьютера на психику человека.</a:t>
            </a:r>
          </a:p>
          <a:p>
            <a:pPr algn="just"/>
            <a:endParaRPr lang="ru-RU" sz="2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6" y="1844824"/>
            <a:ext cx="4115568" cy="4392488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428604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Проблемы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связанные с электромагнитным излучением.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428736"/>
            <a:ext cx="7929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Каждое </a:t>
            </a:r>
            <a:r>
              <a:rPr lang="ru-RU" dirty="0"/>
              <a:t>устройство, которое производит или потребляет электроэнергию, создает электромагнитное излучение. </a:t>
            </a:r>
            <a:r>
              <a:rPr lang="ru-RU" dirty="0" smtClean="0"/>
              <a:t>Электромагнитное </a:t>
            </a:r>
            <a:r>
              <a:rPr lang="ru-RU" dirty="0"/>
              <a:t>излучение может вызвать расстройства нервной системы, снижение иммунитета, расстройства сердечно-сосудистой системы и аномалии в процессе беременности и соответственно пагубное воздействие на плод.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928934"/>
            <a:ext cx="44291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По возможности необходимо минимизировать пагубное влияние электромагнитного излучения: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/>
              <a:t>1. Системный блок и монитор должен находиться как можно дальше от вас.</a:t>
            </a:r>
          </a:p>
          <a:p>
            <a:pPr algn="just"/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/>
              <a:t>В связи с тем, что электромагнитное излучение от стенок монитора намного больше, постарайтесь поставить монитор в угол, так что бы излучение поглощалось стенами.</a:t>
            </a:r>
          </a:p>
          <a:p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По возможности сократите время работы за </a:t>
            </a:r>
            <a:r>
              <a:rPr lang="ru-RU" dirty="0" smtClean="0"/>
              <a:t>компьютером.</a:t>
            </a:r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27983" y="4500570"/>
            <a:ext cx="3622803" cy="23070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276872"/>
            <a:ext cx="2629809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5984" y="214290"/>
            <a:ext cx="4000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Проблемы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зрения.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1571612"/>
            <a:ext cx="83158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  Пожалуй</a:t>
            </a:r>
            <a:r>
              <a:rPr lang="ru-RU" dirty="0"/>
              <a:t>, это самая распространенная проблема, которой интересуются люди, и на которую со сто процентной уверенностью можно ответить, что на зрение компьютер влияет отрицательно. В любом случае, когда дети или взрослые заняты работой, связанной с напряжением зрения, их глаза утомляются. У детей особенно часто устают глаза, поскольку их глаза и мышцы, которые ими управляют, еще не окрепли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 </a:t>
            </a:r>
            <a:r>
              <a:rPr lang="ru-RU" dirty="0" smtClean="0"/>
              <a:t>      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1" y="3212976"/>
            <a:ext cx="3717775" cy="31218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4942" y="3357562"/>
            <a:ext cx="3286148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7290" y="214290"/>
            <a:ext cx="54292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глаз.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428736"/>
            <a:ext cx="478802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1. Закройте глаза, сильно напрягая глазные мышцы, и считайте: «раз, два, три, четыре». Раскройте глаза, расслабив мышцы глаз, посмотрите вдаль, считая: «раз, два, три, четыре, пять, шесть». Повторите упражнение 4-5 раз.</a:t>
            </a:r>
          </a:p>
          <a:p>
            <a:pPr algn="just"/>
            <a:r>
              <a:rPr lang="ru-RU" dirty="0"/>
              <a:t>2. Посмотрите на переносицу и задержите взор на счет «раз, два, три, четыре». Но не допускайте усталости глаз! Откройте глаза, посмотрите вдаль, считая: «раз, два, три, четыре, пять, шесть». Повторите упражнение 4-5 раз.</a:t>
            </a:r>
          </a:p>
          <a:p>
            <a:pPr algn="just"/>
            <a:r>
              <a:rPr lang="ru-RU" dirty="0"/>
              <a:t>3. Не поворачивая головы, посмотрите направо и, остановив взгляд, считайте: «раз, два, три, четыре».После этого посмотрите вдаль, считая: «раз, два, три, четыре, пять, шесть». Аналогично зафиксируйте взгляд влево, вверх и вниз. Повторите упражнение 3-4 раза.</a:t>
            </a:r>
          </a:p>
          <a:p>
            <a:pPr algn="just"/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188640"/>
            <a:ext cx="2310287" cy="3267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3625" y="4838608"/>
            <a:ext cx="3000375" cy="19907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024" y="2924944"/>
            <a:ext cx="1656184" cy="2232248"/>
          </a:xfrm>
          <a:prstGeom prst="ellipse">
            <a:avLst/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357166"/>
            <a:ext cx="814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Проблемы, связанные с мышцами и суставами.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500174"/>
            <a:ext cx="81758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 У </a:t>
            </a:r>
            <a:r>
              <a:rPr lang="ru-RU" dirty="0"/>
              <a:t>людей, зарабатывающих на жизнь работой на компьютерах, наибольшее число жалоб на здоровье связано с заболеваниями мышц и суставов. Чаще всего это просто онемение шеи, боль в плечах и пояснице или покалывание в ногах. Но бывают, однако, и более серьезные заболевания. </a:t>
            </a:r>
            <a:endParaRPr lang="ru-RU" dirty="0" smtClean="0"/>
          </a:p>
          <a:p>
            <a:pPr algn="just"/>
            <a:r>
              <a:rPr lang="ru-RU" dirty="0" smtClean="0"/>
              <a:t>     Обязательно </a:t>
            </a:r>
            <a:r>
              <a:rPr lang="ru-RU" dirty="0"/>
              <a:t>проследите, чтобы стул, на котором сидит ребенок, не был слишком высоким или слишком низким. Заставляйте ребенка во время занятий за компьютером не горбиться.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86879" y="3262816"/>
            <a:ext cx="2771401" cy="35708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596" y="3466227"/>
            <a:ext cx="5322309" cy="3164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878" y="214290"/>
            <a:ext cx="850112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Стресс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депрессия и другие нервные расстройства,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вызванные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влиянием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компьютера на психику человека.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428736"/>
            <a:ext cx="89297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Помимо того, что длительная работа за компьютером отрицательно сказывается на здоровье, что уже сказывается на психике, она ещё и связанна с постоянным раздражением, источником которого могут быть разные ситуации. Наверное, нет такого человека, у которого ни когда не зависал компьютер с потерей, не сохраненной информации, не было проблем с какими либо программами и т.д. Причём по результатам исследований, стрессовые ситуации связанные с компьютером, а особенно с интернет приводят к увеличению потребления спиртных напитков. Таким образом, мы получаем или психическую неуравновешенность или алкоголизм или всё вместе.</a:t>
            </a:r>
          </a:p>
          <a:p>
            <a:pPr algn="just"/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3933056"/>
            <a:ext cx="5143500" cy="2695575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50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62533" y="3789040"/>
            <a:ext cx="3048000" cy="2286000"/>
          </a:xfrm>
          <a:prstGeom prst="rect">
            <a:avLst/>
          </a:prstGeom>
          <a:ln>
            <a:noFill/>
          </a:ln>
          <a:effectLst>
            <a:reflection blurRad="6350" stA="50000" endA="300" endPos="55000" dir="5400000" sy="-100000" algn="bl" rotWithShape="0"/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571480"/>
            <a:ext cx="48245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Заболевания при длительной работе за компьютером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ctr"/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b="1" i="1" u="sng" dirty="0"/>
              <a:t>Заболевания прямой кишки.</a:t>
            </a:r>
          </a:p>
          <a:p>
            <a:pPr algn="just"/>
            <a:r>
              <a:rPr lang="ru-RU" dirty="0"/>
              <a:t>Среди заболеваний прямой кишки геморрой является самым распространенным</a:t>
            </a:r>
            <a:r>
              <a:rPr lang="ru-RU" dirty="0" smtClean="0"/>
              <a:t>.</a:t>
            </a:r>
          </a:p>
          <a:p>
            <a:pPr algn="ctr"/>
            <a:r>
              <a:rPr lang="ru-RU" b="1" i="1" u="sng" dirty="0"/>
              <a:t>Заболевания кистей рук.</a:t>
            </a:r>
          </a:p>
          <a:p>
            <a:pPr algn="just"/>
            <a:r>
              <a:rPr lang="ru-RU" dirty="0"/>
              <a:t>Длительная работа за компьютером может стать причиной серьезных нервно-мышечных расстройств. </a:t>
            </a:r>
            <a:endParaRPr lang="ru-RU" dirty="0" smtClean="0"/>
          </a:p>
          <a:p>
            <a:pPr algn="ctr"/>
            <a:r>
              <a:rPr lang="ru-RU" b="1" i="1" u="sng" dirty="0"/>
              <a:t>Заболевания опорно-двигательного аппарата.</a:t>
            </a:r>
          </a:p>
          <a:p>
            <a:pPr algn="just"/>
            <a:r>
              <a:rPr lang="ru-RU" dirty="0"/>
              <a:t>Часто длительная работа за компьютером может стать причиной нарушений осанки или искривления позвоночника. </a:t>
            </a:r>
            <a:endParaRPr lang="ru-RU" dirty="0" smtClean="0"/>
          </a:p>
          <a:p>
            <a:pPr algn="ctr"/>
            <a:r>
              <a:rPr lang="ru-RU" b="1" i="1" u="sng" dirty="0"/>
              <a:t>Заболевания нервной системы.</a:t>
            </a:r>
          </a:p>
          <a:p>
            <a:pPr algn="just"/>
            <a:r>
              <a:rPr lang="ru-RU" dirty="0"/>
              <a:t>Работа за компьютером – это чисто интеллектуальный труд. И потому основная часть нагрузки приходится на нервную систему, а именно на головной мозг.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3" y="188640"/>
            <a:ext cx="2357057" cy="2025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0268" y="1988840"/>
            <a:ext cx="2824220" cy="17259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69158" y="3284984"/>
            <a:ext cx="1917485" cy="2215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6512" y="4786322"/>
            <a:ext cx="2618395" cy="18179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975</Words>
  <Application>Microsoft Office PowerPoint</Application>
  <PresentationFormat>Экран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школа4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школа4</dc:creator>
  <cp:lastModifiedBy>re</cp:lastModifiedBy>
  <cp:revision>23</cp:revision>
  <dcterms:created xsi:type="dcterms:W3CDTF">2012-05-16T07:25:36Z</dcterms:created>
  <dcterms:modified xsi:type="dcterms:W3CDTF">2014-05-06T18:59:00Z</dcterms:modified>
</cp:coreProperties>
</file>