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Default Extension="gif" ContentType="image/gif"/>
  <Override PartName="/ppt/comments/comment1.xml" ContentType="application/vnd.openxmlformats-officedocument.presentationml.comment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2" r:id="rId2"/>
    <p:sldId id="283" r:id="rId3"/>
    <p:sldId id="269" r:id="rId4"/>
    <p:sldId id="270" r:id="rId5"/>
    <p:sldId id="274" r:id="rId6"/>
    <p:sldId id="275" r:id="rId7"/>
    <p:sldId id="277" r:id="rId8"/>
    <p:sldId id="276" r:id="rId9"/>
    <p:sldId id="278" r:id="rId10"/>
    <p:sldId id="279" r:id="rId11"/>
    <p:sldId id="280" r:id="rId12"/>
    <p:sldId id="281" r:id="rId13"/>
    <p:sldId id="284" r:id="rId14"/>
    <p:sldId id="268" r:id="rId15"/>
    <p:sldId id="271" r:id="rId16"/>
    <p:sldId id="273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BEST" initials="B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615" autoAdjust="0"/>
    <p:restoredTop sz="86447" autoAdjust="0"/>
  </p:normalViewPr>
  <p:slideViewPr>
    <p:cSldViewPr>
      <p:cViewPr varScale="1">
        <p:scale>
          <a:sx n="40" d="100"/>
          <a:sy n="40" d="100"/>
        </p:scale>
        <p:origin x="-816" y="-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12-12-20T19:04:22.958" idx="1">
    <p:pos x="10" y="10"/>
    <p:text/>
  </p:cm>
</p:cmLst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04.05.2014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04.05.2014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04.05.2014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04.05.2014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04.05.2014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04.05.2014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04.05.2014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04.05.2014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04.05.2014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04.05.2014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04.05.2014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04.05.2014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omments" Target="../comments/comment1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900igr.net/datas/okruzhajuschij-mir/CHuvstva-cheloveka/0001-001-Organy-chuvstv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7000852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2801351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ru-RU" sz="5400" dirty="0" smtClean="0">
                <a:latin typeface="Times New Roman" pitchFamily="18" charset="0"/>
                <a:cs typeface="Times New Roman" pitchFamily="18" charset="0"/>
              </a:rPr>
              <a:t>Как сохранить обоняние?</a:t>
            </a:r>
            <a:endParaRPr lang="ru-RU" sz="5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/>
          <a:lstStyle/>
          <a:p>
            <a:r>
              <a:rPr lang="ru-RU" sz="4800" dirty="0" smtClean="0"/>
              <a:t> Надо закаляться, беречь организм от простуды</a:t>
            </a:r>
            <a:r>
              <a:rPr lang="ru-RU" dirty="0" smtClean="0"/>
              <a:t>.</a:t>
            </a:r>
          </a:p>
          <a:p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/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/>
          <a:lstStyle/>
          <a:p>
            <a:r>
              <a:rPr lang="ru-RU" sz="4400" dirty="0" smtClean="0"/>
              <a:t>Не курить, так как обоняние ухудшается у курящих людей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Picture 2" descr="http://www.ebio.ru/images/07020901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64371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71472" y="214291"/>
            <a:ext cx="7886728" cy="2500329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9600" dirty="0" smtClean="0"/>
              <a:t>Итог урока</a:t>
            </a:r>
            <a:endParaRPr lang="ru-RU" sz="96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071810"/>
            <a:ext cx="6400800" cy="2566990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2" descr="http://festival.1september.ru/articles/416716/img2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18126196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71472" y="214291"/>
            <a:ext cx="7886728" cy="2500329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ru-RU" dirty="0" smtClean="0"/>
              <a:t>Открытый урок в 3 классе по окружающему миру.</a:t>
            </a:r>
            <a:br>
              <a:rPr lang="ru-RU" dirty="0" smtClean="0"/>
            </a:br>
            <a:r>
              <a:rPr lang="ru-RU" dirty="0" smtClean="0"/>
              <a:t>Тема: Органы чувств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071810"/>
            <a:ext cx="6400800" cy="2566990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dirty="0" smtClean="0"/>
              <a:t>Цели </a:t>
            </a:r>
            <a:r>
              <a:rPr lang="ru-RU" dirty="0" err="1" smtClean="0"/>
              <a:t>урока:ознакомиться</a:t>
            </a:r>
            <a:r>
              <a:rPr lang="ru-RU" dirty="0" smtClean="0"/>
              <a:t> с органами чувств человека и их значением для человека, учить беречь органы чувств.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4684719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lepser.ru/wp-content/uploads/2012/02/samye-krasivye-glaza-big-4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" y="0"/>
            <a:ext cx="9144000" cy="657227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2" descr="http://learning.9151394.ru/file.php/5480/puzzle_17big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857280"/>
            <a:ext cx="9144000" cy="750099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ru-RU" sz="5400" dirty="0" smtClean="0">
                <a:latin typeface="Times New Roman" pitchFamily="18" charset="0"/>
                <a:cs typeface="Times New Roman" pitchFamily="18" charset="0"/>
              </a:rPr>
              <a:t>Правила для здоровья глаз</a:t>
            </a:r>
            <a:endParaRPr lang="ru-RU" sz="5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/>
          <a:lstStyle/>
          <a:p>
            <a:r>
              <a:rPr lang="ru-RU" dirty="0" smtClean="0"/>
              <a:t> Читай, пиши только при хорошем освещении.</a:t>
            </a:r>
          </a:p>
          <a:p>
            <a:r>
              <a:rPr lang="ru-RU" dirty="0" smtClean="0"/>
              <a:t> Следи за тем, чтобы книга или тетрадь были на расстоянии 30-35 см от глаз.</a:t>
            </a:r>
          </a:p>
          <a:p>
            <a:r>
              <a:rPr lang="ru-RU" dirty="0" smtClean="0"/>
              <a:t> Не читай лёжа.</a:t>
            </a:r>
          </a:p>
          <a:p>
            <a:r>
              <a:rPr lang="ru-RU" dirty="0" smtClean="0"/>
              <a:t>Не читай в транспорте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/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/>
          <a:lstStyle/>
          <a:p>
            <a:r>
              <a:rPr lang="ru-RU" dirty="0" smtClean="0"/>
              <a:t>Не смотри слишком долго телевизор, компьютер и не садись близко к ним.</a:t>
            </a:r>
          </a:p>
          <a:p>
            <a:r>
              <a:rPr lang="ru-RU" dirty="0" smtClean="0"/>
              <a:t>Не три глаза руками.</a:t>
            </a:r>
          </a:p>
          <a:p>
            <a:r>
              <a:rPr lang="ru-RU" dirty="0" smtClean="0"/>
              <a:t>Давай глазам отдохнуть.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Picture 2" descr="http://nashol.com/images/stories/img01/organi_chuvstv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4282" y="0"/>
            <a:ext cx="8929718" cy="685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2" descr="http://learning.9151394.ru/file.php/5480/puzzle_17big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857280"/>
            <a:ext cx="9144000" cy="750099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ru-RU" sz="5400" dirty="0" smtClean="0">
                <a:latin typeface="Times New Roman" pitchFamily="18" charset="0"/>
                <a:cs typeface="Times New Roman" pitchFamily="18" charset="0"/>
              </a:rPr>
              <a:t>Береги уши</a:t>
            </a:r>
            <a:endParaRPr lang="ru-RU" sz="5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ru-RU" sz="2400" dirty="0" smtClean="0"/>
              <a:t>Надо регулярно мыть уши мылом и чистить  туго скрученной ваткой .</a:t>
            </a:r>
          </a:p>
          <a:p>
            <a:r>
              <a:rPr lang="ru-RU" sz="2400" dirty="0" smtClean="0"/>
              <a:t>Никогда не ковыряй в ушах острыми предметами.</a:t>
            </a:r>
          </a:p>
          <a:p>
            <a:r>
              <a:rPr lang="ru-RU" sz="2400" dirty="0" smtClean="0"/>
              <a:t>Сильный шум, резкие звуки, громкая музыка портят слух. Чаще </a:t>
            </a:r>
            <a:r>
              <a:rPr lang="ru-RU" dirty="0" smtClean="0"/>
              <a:t>отдыхай в лесу, у реки, среди тишины.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/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ru-RU" dirty="0" smtClean="0"/>
              <a:t>Если почувствуешь боль в ухе или туда попадёт какой-нибудь предмет, обратись к врачу.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2" descr="http://learning.9151394.ru/file.php/5480/puzzle_17big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857280"/>
            <a:ext cx="9144000" cy="750099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305</TotalTime>
  <Words>172</Words>
  <Application>Microsoft Office PowerPoint</Application>
  <PresentationFormat>Экран (4:3)</PresentationFormat>
  <Paragraphs>19</Paragraphs>
  <Slides>16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Тема Office</vt:lpstr>
      <vt:lpstr>Слайд 1</vt:lpstr>
      <vt:lpstr>Открытый урок в 3 классе по окружающему миру. Тема: Органы чувств</vt:lpstr>
      <vt:lpstr>Слайд 3</vt:lpstr>
      <vt:lpstr>Слайд 4</vt:lpstr>
      <vt:lpstr>Правила для здоровья глаз</vt:lpstr>
      <vt:lpstr>Слайд 6</vt:lpstr>
      <vt:lpstr>Слайд 7</vt:lpstr>
      <vt:lpstr>Береги уши</vt:lpstr>
      <vt:lpstr>Слайд 9</vt:lpstr>
      <vt:lpstr>Как сохранить обоняние?</vt:lpstr>
      <vt:lpstr>Слайд 11</vt:lpstr>
      <vt:lpstr>Итог урока</vt:lpstr>
      <vt:lpstr>Слайд 13</vt:lpstr>
      <vt:lpstr>Слайд 14</vt:lpstr>
      <vt:lpstr>Слайд 15</vt:lpstr>
      <vt:lpstr>Слайд 16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Администратор</dc:creator>
  <cp:lastModifiedBy>re</cp:lastModifiedBy>
  <cp:revision>24</cp:revision>
  <dcterms:created xsi:type="dcterms:W3CDTF">2012-12-19T07:16:07Z</dcterms:created>
  <dcterms:modified xsi:type="dcterms:W3CDTF">2014-05-04T20:02:40Z</dcterms:modified>
</cp:coreProperties>
</file>