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81" r:id="rId3"/>
    <p:sldId id="284" r:id="rId4"/>
    <p:sldId id="282" r:id="rId5"/>
    <p:sldId id="283" r:id="rId6"/>
    <p:sldId id="285" r:id="rId7"/>
    <p:sldId id="287" r:id="rId8"/>
    <p:sldId id="288" r:id="rId9"/>
    <p:sldId id="289" r:id="rId10"/>
    <p:sldId id="286" r:id="rId11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6364" autoAdjust="0"/>
  </p:normalViewPr>
  <p:slideViewPr>
    <p:cSldViewPr>
      <p:cViewPr varScale="1">
        <p:scale>
          <a:sx n="116" d="100"/>
          <a:sy n="116" d="100"/>
        </p:scale>
        <p:origin x="-150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52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0C6D03-39B1-4C4A-B24F-C5F3887AB20D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77676-E04E-4958-A05F-D82AD32B43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A061C2-C7C2-4284-BC6B-63D9E20E55C5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B19D46-76EC-47FA-A01B-258A3AD5C3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B19D46-76EC-47FA-A01B-258A3AD5C39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D69D-E1FE-4272-833C-C0E0241891CF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3983-8B3D-4908-B539-0A59944F19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D69D-E1FE-4272-833C-C0E0241891CF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3983-8B3D-4908-B539-0A59944F19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D69D-E1FE-4272-833C-C0E0241891CF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3983-8B3D-4908-B539-0A59944F19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D69D-E1FE-4272-833C-C0E0241891CF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3983-8B3D-4908-B539-0A59944F19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D69D-E1FE-4272-833C-C0E0241891CF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3983-8B3D-4908-B539-0A59944F19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D69D-E1FE-4272-833C-C0E0241891CF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3983-8B3D-4908-B539-0A59944F19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D69D-E1FE-4272-833C-C0E0241891CF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3983-8B3D-4908-B539-0A59944F19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D69D-E1FE-4272-833C-C0E0241891CF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3983-8B3D-4908-B539-0A59944F19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D69D-E1FE-4272-833C-C0E0241891CF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3983-8B3D-4908-B539-0A59944F19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D69D-E1FE-4272-833C-C0E0241891CF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23983-8B3D-4908-B539-0A59944F19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CD69D-E1FE-4272-833C-C0E0241891CF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9B23983-8B3D-4908-B539-0A59944F19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32CD69D-E1FE-4272-833C-C0E0241891CF}" type="datetimeFigureOut">
              <a:rPr lang="ru-RU" smtClean="0"/>
              <a:pPr/>
              <a:t>29.03.2014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9B23983-8B3D-4908-B539-0A59944F199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!!!Fest\!Fest_2479\649433\&#1087;&#1088;&#1077;&#1079;&#1077;&#1085;&#1090;&#1072;&#1094;&#1080;&#1103;\123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3;&#1072;&#1090;&#1072;&#1096;&#1072;\&#1056;&#1072;&#1073;&#1086;&#1095;&#1080;&#1081;%20&#1089;&#1090;&#1086;&#1083;\&#1084;&#1077;&#1076;&#1085;&#1099;&#1081;%20&#1074;&#1089;&#1072;&#1076;&#1085;&#1080;&#1082;\&#1087;&#1086;&#1076;&#1096;&#1080;&#1087;&#1085;&#1080;&#1082;\Gimn-Sankt-Peterburga-Reyngol_d-Glier--Gimn-Velikomu-Gorodu(muzofon.com).mp3" TargetMode="Externa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571480"/>
            <a:ext cx="7851648" cy="7858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Медный всадник</a:t>
            </a:r>
            <a:endParaRPr lang="ru-RU" dirty="0"/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14480" y="1357298"/>
            <a:ext cx="6072230" cy="5298081"/>
          </a:xfrm>
          <a:prstGeom prst="rect">
            <a:avLst/>
          </a:prstGeom>
        </p:spPr>
      </p:pic>
      <p:pic>
        <p:nvPicPr>
          <p:cNvPr id="10" name="12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21428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928662" y="571480"/>
            <a:ext cx="7851648" cy="785818"/>
          </a:xfrm>
          <a:prstGeom prst="rect">
            <a:avLst/>
          </a:prstGeom>
        </p:spPr>
        <p:txBody>
          <a:bodyPr vert="horz" lIns="0" rIns="0" bIns="0" anchor="b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000" b="1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Подшипник</a:t>
            </a:r>
            <a:endParaRPr kumimoji="0" lang="ru-RU" sz="5000" b="1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Рисунок 11" descr="1113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14414" y="1428736"/>
            <a:ext cx="6786610" cy="5089958"/>
          </a:xfrm>
          <a:prstGeom prst="rect">
            <a:avLst/>
          </a:prstGeom>
        </p:spPr>
      </p:pic>
      <p:pic>
        <p:nvPicPr>
          <p:cNvPr id="13" name="Рисунок 12" descr="podshipnik_na_stanok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14414" y="1428736"/>
            <a:ext cx="6786610" cy="50802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Vsadnik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 descr="Екатерина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214290"/>
            <a:ext cx="2286016" cy="2863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251520" y="836712"/>
            <a:ext cx="4464496" cy="5760640"/>
          </a:xfrm>
        </p:spPr>
        <p:txBody>
          <a:bodyPr>
            <a:noAutofit/>
          </a:bodyPr>
          <a:lstStyle/>
          <a:p>
            <a:pPr indent="4572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Поиски камня под  пьедестал памятника заняли много времени.</a:t>
            </a:r>
          </a:p>
          <a:p>
            <a:pPr indent="4572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1767г. дано объявление о поиске камня: «Камень сей должен быть пяти сажен и одного аршина в вышину». И только через год в сентябре 1768г. крестьянин из деревни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Лахта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Семен Вишняков рассказал о камне на который по преданию поднимался сам Петр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Когда-то в камень ударила молния и оставила на нем свой рубец. Оттого глыбу эту и прозвали «Гром-камень».</a:t>
            </a:r>
          </a:p>
          <a:p>
            <a:pPr indent="4572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Размеры камня:</a:t>
            </a:r>
          </a:p>
          <a:p>
            <a:pPr indent="4572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Длина -13,42 м.</a:t>
            </a:r>
          </a:p>
          <a:p>
            <a:pPr indent="4572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Ширина-6,71м.</a:t>
            </a:r>
          </a:p>
          <a:p>
            <a:pPr indent="4572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Высота- 8,24м.</a:t>
            </a:r>
          </a:p>
          <a:p>
            <a:pPr indent="45720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Весил камень  1600 тонн.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2" y="928670"/>
            <a:ext cx="410887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224136"/>
          </a:xfrm>
        </p:spPr>
        <p:txBody>
          <a:bodyPr>
            <a:normAutofit fontScale="90000"/>
          </a:bodyPr>
          <a:lstStyle/>
          <a:p>
            <a:pPr indent="457200" algn="ctr"/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0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3" y="0"/>
            <a:ext cx="9144003" cy="6858000"/>
          </a:xfrm>
          <a:prstGeom prst="rect">
            <a:avLst/>
          </a:prstGeom>
        </p:spPr>
      </p:pic>
      <p:pic>
        <p:nvPicPr>
          <p:cNvPr id="5" name="Рисунок 4" descr="9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000232" y="0"/>
            <a:ext cx="5146716" cy="6858000"/>
          </a:xfrm>
          <a:prstGeom prst="rect">
            <a:avLst/>
          </a:prstGeom>
        </p:spPr>
      </p:pic>
      <p:pic>
        <p:nvPicPr>
          <p:cNvPr id="6" name="Рисунок 5" descr="8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000232" y="0"/>
            <a:ext cx="5261372" cy="6858000"/>
          </a:xfrm>
          <a:prstGeom prst="rect">
            <a:avLst/>
          </a:prstGeom>
        </p:spPr>
      </p:pic>
      <p:pic>
        <p:nvPicPr>
          <p:cNvPr id="7" name="Рисунок 6" descr="10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0" y="0"/>
            <a:ext cx="9144000" cy="6868160"/>
          </a:xfrm>
          <a:prstGeom prst="rect">
            <a:avLst/>
          </a:prstGeom>
        </p:spPr>
      </p:pic>
      <p:pic>
        <p:nvPicPr>
          <p:cNvPr id="8" name="Рисунок 7" descr="5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928794" y="0"/>
            <a:ext cx="5143536" cy="6858048"/>
          </a:xfrm>
          <a:prstGeom prst="rect">
            <a:avLst/>
          </a:prstGeom>
        </p:spPr>
      </p:pic>
      <p:pic>
        <p:nvPicPr>
          <p:cNvPr id="9" name="Рисунок 8" descr="медный всадник 1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10" name="Рисунок 9" descr="3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428728" y="0"/>
            <a:ext cx="6436723" cy="6858000"/>
          </a:xfrm>
          <a:prstGeom prst="rect">
            <a:avLst/>
          </a:prstGeom>
        </p:spPr>
      </p:pic>
      <p:pic>
        <p:nvPicPr>
          <p:cNvPr id="11" name="Рисунок 10" descr="4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3" name="Рисунок 12" descr="медный всадник 1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4" name="Рисунок 13" descr="med_vsad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15" name="Gimn-Sankt-Peterburga-Reyngol_d-Glier--Gimn-Velikomu-Gorodu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email"/>
          <a:stretch>
            <a:fillRect/>
          </a:stretch>
        </p:blipFill>
        <p:spPr>
          <a:xfrm>
            <a:off x="28572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85800" y="785794"/>
            <a:ext cx="7342584" cy="1928826"/>
          </a:xfrm>
        </p:spPr>
        <p:txBody>
          <a:bodyPr>
            <a:normAutofit/>
          </a:bodyPr>
          <a:lstStyle/>
          <a:p>
            <a:pPr indent="4572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Екатерина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посетила место работ и была потрясена увиденным.</a:t>
            </a:r>
          </a:p>
          <a:p>
            <a:pPr indent="45720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Она распорядилась выбить медаль и написать на ней «Дерзновению подобно»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2786058"/>
            <a:ext cx="7072362" cy="353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Наташа\Рабочий стол\подшипник\велосипед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1857364"/>
            <a:ext cx="6071365" cy="406781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36107" y="714356"/>
            <a:ext cx="356212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ru-RU" sz="5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Велосипед</a:t>
            </a:r>
            <a:endParaRPr lang="ru-RU" sz="5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Стрелка вправо 6"/>
          <p:cNvSpPr/>
          <p:nvPr/>
        </p:nvSpPr>
        <p:spPr>
          <a:xfrm rot="19579126">
            <a:off x="1357290" y="3357562"/>
            <a:ext cx="714380" cy="500066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9579126">
            <a:off x="4079198" y="3799431"/>
            <a:ext cx="714380" cy="500066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Наташа\Рабочий стол\подшипник\турбина2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1591097"/>
            <a:ext cx="6786610" cy="442715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57818" y="571480"/>
            <a:ext cx="2816412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5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Турбина</a:t>
            </a:r>
          </a:p>
          <a:p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 rot="19579126">
            <a:off x="1578869" y="3942306"/>
            <a:ext cx="714380" cy="500066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9579126">
            <a:off x="4436389" y="4513809"/>
            <a:ext cx="714380" cy="500066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Наташа\Рабочий стол\подшипник\автомобиль3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7356" y="2000240"/>
            <a:ext cx="5749943" cy="431245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286248" y="785794"/>
            <a:ext cx="404328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5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Автомобиль</a:t>
            </a:r>
          </a:p>
        </p:txBody>
      </p:sp>
      <p:sp>
        <p:nvSpPr>
          <p:cNvPr id="8" name="Стрелка вправо 7"/>
          <p:cNvSpPr/>
          <p:nvPr/>
        </p:nvSpPr>
        <p:spPr>
          <a:xfrm rot="17064086">
            <a:off x="3402816" y="5730260"/>
            <a:ext cx="714380" cy="500066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9579126">
            <a:off x="2436124" y="4299495"/>
            <a:ext cx="714380" cy="500066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7613419">
            <a:off x="6372711" y="4106384"/>
            <a:ext cx="714380" cy="500066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770</TotalTime>
  <Words>126</Words>
  <Application>Microsoft Office PowerPoint</Application>
  <PresentationFormat>Экран (4:3)</PresentationFormat>
  <Paragraphs>16</Paragraphs>
  <Slides>10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Медный всадник</vt:lpstr>
      <vt:lpstr>Слайд 2</vt:lpstr>
      <vt:lpstr>Слайд 3</vt:lpstr>
      <vt:lpstr>                                             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Медный всадник</dc:title>
  <dc:creator>wolfik</dc:creator>
  <cp:lastModifiedBy>Roman</cp:lastModifiedBy>
  <cp:revision>102</cp:revision>
  <dcterms:created xsi:type="dcterms:W3CDTF">2012-05-12T12:33:28Z</dcterms:created>
  <dcterms:modified xsi:type="dcterms:W3CDTF">2014-03-29T12:40:32Z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1147210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D4.3.1</vt:lpwstr>
  </property>
</Properties>
</file>