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73" r:id="rId24"/>
    <p:sldId id="277" r:id="rId25"/>
    <p:sldId id="278" r:id="rId26"/>
    <p:sldId id="274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78C3B-8D20-4176-9035-BA4350810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9897-1A5E-4E99-A1A9-FBA4321A8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A982-CA93-486F-BD23-4642B10B5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1C6B-F9D5-42AE-A4BA-1E3ABE8D3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893D8-D6B9-40C4-A4F9-529E2F12F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CAE44-FD46-476B-919A-4BF34ABC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E056-50BB-4BAB-9DC4-CEDAB8991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CEBE-CF97-4415-AC29-A3548683D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4B8F-44FC-49D9-83B2-4FBB4535A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D9FF8-118D-4A3B-8096-CC5398CFC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DE7D-9F99-4F9A-BED6-792902D7B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07E2-7D3C-4D2A-A4C5-571B05F05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4EF5D-0B34-4F65-AF40-8FA82E3CD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61C8-9B91-4DDB-9A94-1EDE8C4A5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AD19-1B8B-4E2F-A0FB-157B5F9B1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330A-64C8-4E01-A891-422E9E3BD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2013-FFA8-4902-8C73-D8D85392F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C4E9-2311-4C59-84C6-93155D8FA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4237B-15EB-4382-A2F5-33259ACF5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A37C-7604-4F36-B162-DBCE6E2D3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FEC4-4866-427D-BBBF-6F9824CD8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A15A8-D6F0-4E43-862D-86FCE62E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5F72-F75A-4254-8592-116D86EFE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8199-9B0F-4898-966D-02929804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A1CF-E673-4A49-9148-97334702E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9C2C-8762-4976-A46E-6EB18BF6C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AE68-FA35-4FA7-86AC-8B10CC89E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C350-A2D9-45E5-B857-22857C50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A625-4D1F-40C3-A729-A7FC25DE3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0560-70F2-4B4B-A7D1-41D20C4AD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4373B-E564-4F3B-9DFE-9CA06C62F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0C7B-8C3D-42D5-B4B0-9B90A134A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CB05E-870E-4E2A-B763-9D26FD3E4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7013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47800"/>
            <a:ext cx="4037012" cy="4675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E8FFD-3AE1-4D74-8B6B-7473F9573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68DE-2C66-4D03-80BB-288F88EF9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69A4-794A-4EBA-ACA7-2EF9411D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09BA-74CC-4945-BD1B-866DB44FC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9616-24EC-4BCD-AA1A-5C9FA5B19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-4763"/>
            <a:ext cx="2055812" cy="61277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8213" cy="61277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67B9-9696-4AEF-8690-B98858430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89C9-498E-40D8-BA46-595AB9AB3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63E0-FC30-4E56-8968-28C38CBC2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5B282-BCDE-468C-854A-F7CC1DDA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ACCC-7DC5-496E-B16A-2F766856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42CC5-E1AC-430E-A947-F797DD7E4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66BF9F2-BDDC-4446-83B7-2D54318E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 advClick="0" advTm="200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FEFAC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9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dist="101823" dir="2700000"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dist="101823" dir="2700000"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rgbClr val="F3A447"/>
          </a:solidFill>
          <a:ln w="38160">
            <a:solidFill>
              <a:srgbClr val="F3A447"/>
            </a:solidFill>
            <a:miter lim="800000"/>
            <a:headEnd/>
            <a:tailEnd/>
          </a:ln>
          <a:effectLst>
            <a:outerShdw dist="101823" dir="2700000" algn="ctr" rotWithShape="0">
              <a:srgbClr val="000000">
                <a:alpha val="55025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EFAC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EFAC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CADAD9EA-992B-454A-BD26-FAB310C0A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 advClick="0" advTm="200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FEFAC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9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360">
            <a:solidFill>
              <a:srgbClr val="E9E9E8"/>
            </a:solidFill>
            <a:miter lim="800000"/>
            <a:headEnd/>
            <a:tailEnd/>
          </a:ln>
          <a:effectLst>
            <a:outerShdw dist="101823" dir="2700000"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EFAC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EFAC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176A7231-A234-4FED-AEA1-16D284BAF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 advClick="0" advTm="200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FEFAC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9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600">
            <a:solidFill>
              <a:srgbClr val="E9E9E8"/>
            </a:solidFill>
            <a:miter lim="800000"/>
            <a:headEnd/>
            <a:tailEnd/>
          </a:ln>
          <a:effectLst>
            <a:outerShdw dist="101823" dir="2700000"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600">
            <a:solidFill>
              <a:srgbClr val="E9E9E8"/>
            </a:solidFill>
            <a:miter lim="800000"/>
            <a:headEnd/>
            <a:tailEnd/>
          </a:ln>
          <a:effectLst>
            <a:outerShdw dist="101823" dir="2700000" algn="ctr" rotWithShape="0">
              <a:srgbClr val="000000">
                <a:alpha val="55025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67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763"/>
            <a:ext cx="822642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181725"/>
            <a:ext cx="606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600">
                <a:solidFill>
                  <a:srgbClr val="FEFAC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0700B483-1C85-4E47-9E35-5F1D3FDD1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33600" y="6203950"/>
            <a:ext cx="3581400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791200" y="6203950"/>
            <a:ext cx="258762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EFAC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200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9F9F9"/>
          </a:solidFill>
          <a:latin typeface="Constantia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FEFAC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9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0;&#1054;&#1053;&#1050;&#1059;&#1056;&#1057;\&#1053;&#1072;%20&#1091;&#1088;&#1086;&#1082;\&#1059;&#1056;&#1054;&#1050;%20&#1050;&#1086;&#1085;&#1082;&#1091;&#1088;&#1089;%20&#1040;&#1053;&#1071;\&#1060;&#1080;&#1083;&#1100;&#1084;%20&#1040;&#1085;&#1085;&#1099;%20&#1057;&#1077;&#1088;&#1075;&#1077;&#1077;&#1074;&#1085;&#1099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5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363" y="392113"/>
            <a:ext cx="4289425" cy="284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376488" y="431800"/>
            <a:ext cx="8929687" cy="277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Космический </a:t>
            </a:r>
          </a:p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мусор</a:t>
            </a:r>
          </a:p>
        </p:txBody>
      </p:sp>
      <p:pic>
        <p:nvPicPr>
          <p:cNvPr id="14340" name="Picture 6" descr="http://www.penza-press.ru/uploads/news/2013/06_2013/raket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75" y="3286125"/>
            <a:ext cx="517366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1143000"/>
            <a:ext cx="8207375" cy="5327650"/>
          </a:xfrm>
          <a:prstGeom prst="rect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85750"/>
            <a:ext cx="8929688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ОБМЕЛЕНИЕ РЕК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50" y="785813"/>
            <a:ext cx="4572000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rint MT Shadow" pitchFamily="80" charset="0"/>
                <a:ea typeface="+mn-ea"/>
              </a:rPr>
              <a:t>Каждую секунду вырубается площадь размером с футбольное поле.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" y="3492500"/>
            <a:ext cx="4297363" cy="337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285750" y="0"/>
            <a:ext cx="4643438" cy="2230438"/>
            <a:chOff x="590" y="181"/>
            <a:chExt cx="2267" cy="1224"/>
          </a:xfrm>
        </p:grpSpPr>
        <p:pic>
          <p:nvPicPr>
            <p:cNvPr id="17413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90" y="181"/>
              <a:ext cx="2267" cy="1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812" y="421"/>
              <a:ext cx="1822" cy="7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2" name="Rectangle 5"/>
          <p:cNvSpPr>
            <a:spLocks noChangeArrowheads="1"/>
          </p:cNvSpPr>
          <p:nvPr/>
        </p:nvSpPr>
        <p:spPr bwMode="auto">
          <a:xfrm rot="10800000" flipV="1">
            <a:off x="817563" y="506413"/>
            <a:ext cx="35750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>
                <a:solidFill>
                  <a:srgbClr val="FFFFFF"/>
                </a:solidFill>
                <a:latin typeface="Book Antiqua" pitchFamily="16" charset="0"/>
              </a:rPr>
              <a:t>По вине человека происходит до 80% лесных пожаров.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285750"/>
            <a:ext cx="892968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FFFF00"/>
                </a:solidFill>
                <a:latin typeface="Arial Black" pitchFamily="32" charset="0"/>
              </a:rPr>
              <a:t>Аномально жаркое лето 2010 года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4313" y="1571625"/>
            <a:ext cx="8929687" cy="160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Times New Roman" pitchFamily="16" charset="0"/>
              </a:rPr>
              <a:t>СГОРАЛИ ЦЕЛЫЕ ДЕРЕВНИ, СОТНИ ДОМОВ.</a:t>
            </a:r>
          </a:p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+mn-ea"/>
                <a:cs typeface="Times New Roman" pitchFamily="16" charset="0"/>
              </a:rPr>
              <a:t>ГИБЛИ ЛЮДИ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2288" y="146050"/>
            <a:ext cx="5211762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071688"/>
            <a:ext cx="4214813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ЗАТАПЛИВАНИЕ ПЛОДОРОДНОЙ</a:t>
            </a:r>
            <a:b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</a:b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ЗЕМЛИ И ЛЕСА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214938" y="2214563"/>
            <a:ext cx="3678237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0000"/>
                </a:solidFill>
                <a:latin typeface="Arial Black" pitchFamily="32" charset="0"/>
              </a:rPr>
              <a:t>СБРОС  СТОЧНЫХ  ВОД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9238" y="3402013"/>
            <a:ext cx="4316412" cy="666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0" y="3444875"/>
            <a:ext cx="4279900" cy="648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350" y="280988"/>
            <a:ext cx="3232150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500438" y="214313"/>
            <a:ext cx="5429250" cy="171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FF"/>
                </a:solidFill>
                <a:latin typeface="comic" pitchFamily="80" charset="0"/>
              </a:rPr>
              <a:t>ЗАГРЯЗНЕНИЕ </a:t>
            </a:r>
            <a:br>
              <a:rPr lang="ru-RU" sz="4800" b="1">
                <a:solidFill>
                  <a:srgbClr val="FFFFFF"/>
                </a:solidFill>
                <a:latin typeface="comic" pitchFamily="80" charset="0"/>
              </a:rPr>
            </a:br>
            <a:r>
              <a:rPr lang="ru-RU" sz="4800" b="1">
                <a:solidFill>
                  <a:srgbClr val="FFFFFF"/>
                </a:solidFill>
                <a:latin typeface="comic" pitchFamily="80" charset="0"/>
              </a:rPr>
              <a:t>ВОЗДУХА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14525" y="441325"/>
            <a:ext cx="5429250" cy="171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FF"/>
                </a:solidFill>
                <a:latin typeface="comic" pitchFamily="80" charset="0"/>
              </a:rPr>
              <a:t>ЗАГРЯЗНЕНИЕ </a:t>
            </a:r>
            <a:br>
              <a:rPr lang="ru-RU" sz="4800" b="1">
                <a:solidFill>
                  <a:srgbClr val="FFFFFF"/>
                </a:solidFill>
                <a:latin typeface="comic" pitchFamily="80" charset="0"/>
              </a:rPr>
            </a:br>
            <a:r>
              <a:rPr lang="ru-RU" sz="4800" b="1">
                <a:solidFill>
                  <a:srgbClr val="FFFFFF"/>
                </a:solidFill>
                <a:latin typeface="comic" pitchFamily="80" charset="0"/>
              </a:rPr>
              <a:t>ПОЧВЫ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11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405454" cy="3589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Е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092" y="1785926"/>
            <a:ext cx="4714908" cy="3536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ltaigeo3_3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476125"/>
            <a:ext cx="4786314" cy="338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-7938" y="0"/>
            <a:ext cx="9148763" cy="6854825"/>
            <a:chOff x="-5" y="0"/>
            <a:chExt cx="5763" cy="4318"/>
          </a:xfrm>
        </p:grpSpPr>
        <p:pic>
          <p:nvPicPr>
            <p:cNvPr id="6149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5" y="0"/>
              <a:ext cx="5763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150" name="Text Box 3"/>
            <p:cNvSpPr txBox="1">
              <a:spLocks noChangeArrowheads="1"/>
            </p:cNvSpPr>
            <p:nvPr/>
          </p:nvSpPr>
          <p:spPr bwMode="auto">
            <a:xfrm>
              <a:off x="-5" y="0"/>
              <a:ext cx="5763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571875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Как много всего замечательного в этом доме!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А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719198"/>
            <a:ext cx="4929190" cy="5388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301849_73766-700x5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428604"/>
            <a:ext cx="3895972" cy="5857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 descr="11551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3000375"/>
            <a:ext cx="53101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" descr="873830003917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428625"/>
            <a:ext cx="5202237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 descr="569369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357188"/>
            <a:ext cx="74644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altaigeo2_12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3286124"/>
            <a:ext cx="4500594" cy="338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0" descr="тигирекски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928688"/>
            <a:ext cx="8429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71546"/>
            <a:ext cx="1524000" cy="149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431800" y="214313"/>
            <a:ext cx="8497888" cy="171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FF"/>
                </a:solidFill>
                <a:latin typeface="comic" pitchFamily="80" charset="0"/>
              </a:rPr>
              <a:t>ОХРАНА ПРИРОДЫ</a:t>
            </a:r>
          </a:p>
        </p:txBody>
      </p:sp>
      <p:pic>
        <p:nvPicPr>
          <p:cNvPr id="23558" name="Picture 9" descr="http://medik22.ru/media/k2/items/cache/171fc14b49a79ea979710de5b3402b30_X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285992"/>
            <a:ext cx="3444875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orthAmerica_m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54300" y="4214818"/>
            <a:ext cx="6489700" cy="237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5" name="Рисунок 9" descr="51ec6f55-c16e-1486-c16e-14893527940a.photo.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4357688"/>
            <a:ext cx="317658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-7938" y="0"/>
            <a:ext cx="9148763" cy="6854825"/>
            <a:chOff x="-5" y="0"/>
            <a:chExt cx="5763" cy="4318"/>
          </a:xfrm>
        </p:grpSpPr>
        <p:pic>
          <p:nvPicPr>
            <p:cNvPr id="7172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5" y="0"/>
              <a:ext cx="5763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173" name="Text Box 3"/>
            <p:cNvSpPr txBox="1">
              <a:spLocks noChangeArrowheads="1"/>
            </p:cNvSpPr>
            <p:nvPr/>
          </p:nvSpPr>
          <p:spPr bwMode="auto">
            <a:xfrm>
              <a:off x="-5" y="0"/>
              <a:ext cx="5763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0"/>
            <a:ext cx="9140825" cy="6854825"/>
            <a:chOff x="0" y="0"/>
            <a:chExt cx="5758" cy="4318"/>
          </a:xfrm>
        </p:grpSpPr>
        <p:pic>
          <p:nvPicPr>
            <p:cNvPr id="8197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198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7200" y="150813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Природа – это МАТЬ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071688" y="1000125"/>
            <a:ext cx="96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письмо</a:t>
            </a:r>
          </a:p>
        </p:txBody>
      </p:sp>
      <p:pic>
        <p:nvPicPr>
          <p:cNvPr id="4" name="Фильм Анны Сергеевн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286000" y="-1712913"/>
            <a:ext cx="13716000" cy="1028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3700463"/>
            <a:ext cx="8305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433513"/>
            <a:ext cx="83058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700" y="30163"/>
            <a:ext cx="5314950" cy="345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" y="-6350"/>
            <a:ext cx="3213100" cy="314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8288" y="2540000"/>
            <a:ext cx="3181350" cy="221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9563" y="4192588"/>
            <a:ext cx="28575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42875"/>
            <a:ext cx="91440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Красная книга Алтайского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 </a:t>
            </a: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края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53125" y="1079500"/>
            <a:ext cx="2903538" cy="255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7338" y="1152525"/>
            <a:ext cx="2879725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9438" y="4176713"/>
            <a:ext cx="3124200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1438"/>
            <a:ext cx="9144000" cy="687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7775" y="5003800"/>
            <a:ext cx="8929688" cy="277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Кругом мусор!</a:t>
            </a:r>
          </a:p>
          <a:p>
            <a:pPr algn="ctr">
              <a:spcBef>
                <a:spcPts val="4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ea typeface="+mn-ea"/>
              </a:rPr>
              <a:t> Помогите!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Microsoft YaHei"/>
      </a:majorFont>
      <a:minorFont>
        <a:latin typeface="Constantia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Microsoft YaHei"/>
      </a:majorFont>
      <a:minorFont>
        <a:latin typeface="Constantia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Microsoft YaHei"/>
      </a:majorFont>
      <a:minorFont>
        <a:latin typeface="Constantia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Microsoft YaHei"/>
      </a:majorFont>
      <a:minorFont>
        <a:latin typeface="Constantia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69</Words>
  <Application>Microsoft Office PowerPoint</Application>
  <PresentationFormat>Экран (4:3)</PresentationFormat>
  <Paragraphs>19</Paragraphs>
  <Slides>23</Slides>
  <Notes>19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Microsoft YaHei</vt:lpstr>
      <vt:lpstr>Times New Roman</vt:lpstr>
      <vt:lpstr>Constantia</vt:lpstr>
      <vt:lpstr>Segoe UI</vt:lpstr>
      <vt:lpstr>Arial Black</vt:lpstr>
      <vt:lpstr>Imprint MT Shadow</vt:lpstr>
      <vt:lpstr>Book Antiqua</vt:lpstr>
      <vt:lpstr>comic</vt:lpstr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24</cp:revision>
  <cp:lastPrinted>1601-01-01T00:00:00Z</cp:lastPrinted>
  <dcterms:created xsi:type="dcterms:W3CDTF">2013-11-16T09:24:13Z</dcterms:created>
  <dcterms:modified xsi:type="dcterms:W3CDTF">2014-05-06T19:17:04Z</dcterms:modified>
</cp:coreProperties>
</file>