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24"/>
  </p:notesMasterIdLst>
  <p:sldIdLst>
    <p:sldId id="256" r:id="rId2"/>
    <p:sldId id="257" r:id="rId3"/>
    <p:sldId id="269" r:id="rId4"/>
    <p:sldId id="270" r:id="rId5"/>
    <p:sldId id="259" r:id="rId6"/>
    <p:sldId id="279" r:id="rId7"/>
    <p:sldId id="260" r:id="rId8"/>
    <p:sldId id="261" r:id="rId9"/>
    <p:sldId id="262" r:id="rId10"/>
    <p:sldId id="263" r:id="rId11"/>
    <p:sldId id="264" r:id="rId12"/>
    <p:sldId id="266" r:id="rId13"/>
    <p:sldId id="265" r:id="rId14"/>
    <p:sldId id="267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C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25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00F4F4-3573-496B-B552-41D020A375ED}" type="datetimeFigureOut">
              <a:rPr lang="ru-RU" smtClean="0"/>
              <a:pPr/>
              <a:t>23.03.2014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AF9A0D-65DB-4E8F-A0BF-F2FCAA1F79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225157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AF9A0D-65DB-4E8F-A0BF-F2FCAA1F799A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15240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2163A-8847-4E79-881C-AF976FA4D609}" type="datetimeFigureOut">
              <a:rPr lang="ru-RU" smtClean="0"/>
              <a:pPr/>
              <a:t>23.03.2014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EA35C-9FE1-4831-ADD5-92235BC8E80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2163A-8847-4E79-881C-AF976FA4D609}" type="datetimeFigureOut">
              <a:rPr lang="ru-RU" smtClean="0"/>
              <a:pPr/>
              <a:t>23.03.2014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EA35C-9FE1-4831-ADD5-92235BC8E80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2163A-8847-4E79-881C-AF976FA4D609}" type="datetimeFigureOut">
              <a:rPr lang="ru-RU" smtClean="0"/>
              <a:pPr/>
              <a:t>23.03.2014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EA35C-9FE1-4831-ADD5-92235BC8E80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2163A-8847-4E79-881C-AF976FA4D609}" type="datetimeFigureOut">
              <a:rPr lang="ru-RU" smtClean="0"/>
              <a:pPr/>
              <a:t>23.03.2014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EA35C-9FE1-4831-ADD5-92235BC8E80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2163A-8847-4E79-881C-AF976FA4D609}" type="datetimeFigureOut">
              <a:rPr lang="ru-RU" smtClean="0"/>
              <a:pPr/>
              <a:t>23.03.2014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EA35C-9FE1-4831-ADD5-92235BC8E80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2163A-8847-4E79-881C-AF976FA4D609}" type="datetimeFigureOut">
              <a:rPr lang="ru-RU" smtClean="0"/>
              <a:pPr/>
              <a:t>23.03.2014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EA35C-9FE1-4831-ADD5-92235BC8E80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2163A-8847-4E79-881C-AF976FA4D609}" type="datetimeFigureOut">
              <a:rPr lang="ru-RU" smtClean="0"/>
              <a:pPr/>
              <a:t>23.03.2014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EA35C-9FE1-4831-ADD5-92235BC8E80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2163A-8847-4E79-881C-AF976FA4D609}" type="datetimeFigureOut">
              <a:rPr lang="ru-RU" smtClean="0"/>
              <a:pPr/>
              <a:t>23.03.2014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EA35C-9FE1-4831-ADD5-92235BC8E80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2163A-8847-4E79-881C-AF976FA4D609}" type="datetimeFigureOut">
              <a:rPr lang="ru-RU" smtClean="0"/>
              <a:pPr/>
              <a:t>23.03.2014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EA35C-9FE1-4831-ADD5-92235BC8E80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2163A-8847-4E79-881C-AF976FA4D609}" type="datetimeFigureOut">
              <a:rPr lang="ru-RU" smtClean="0"/>
              <a:pPr/>
              <a:t>23.03.2014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EA35C-9FE1-4831-ADD5-92235BC8E80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2163A-8847-4E79-881C-AF976FA4D609}" type="datetimeFigureOut">
              <a:rPr lang="ru-RU" smtClean="0"/>
              <a:pPr/>
              <a:t>23.03.2014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EA35C-9FE1-4831-ADD5-92235BC8E80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B62163A-8847-4E79-881C-AF976FA4D609}" type="datetimeFigureOut">
              <a:rPr lang="ru-RU" smtClean="0"/>
              <a:pPr/>
              <a:t>23.03.2014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F98EA35C-9FE1-4831-ADD5-92235BC8E80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1.xml"/><Relationship Id="rId3" Type="http://schemas.openxmlformats.org/officeDocument/2006/relationships/slide" Target="slide10.xml"/><Relationship Id="rId7" Type="http://schemas.openxmlformats.org/officeDocument/2006/relationships/slide" Target="slide1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slide" Target="slide7.xml"/><Relationship Id="rId5" Type="http://schemas.openxmlformats.org/officeDocument/2006/relationships/slide" Target="slide14.xml"/><Relationship Id="rId10" Type="http://schemas.openxmlformats.org/officeDocument/2006/relationships/slide" Target="slide9.xml"/><Relationship Id="rId4" Type="http://schemas.openxmlformats.org/officeDocument/2006/relationships/slide" Target="slide8.xml"/><Relationship Id="rId9" Type="http://schemas.openxmlformats.org/officeDocument/2006/relationships/slide" Target="slide1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slide" Target="slide15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>
                <a:tint val="78000"/>
              </a:schemeClr>
            </a:gs>
            <a:gs pos="100000">
              <a:schemeClr val="bg1">
                <a:tint val="95000"/>
                <a:shade val="98000"/>
                <a:lumMod val="80000"/>
              </a:schemeClr>
            </a:gs>
          </a:gsLst>
          <a:path path="circle">
            <a:fillToRect l="50000" t="100000" r="10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548680"/>
            <a:ext cx="7772400" cy="1296144"/>
          </a:xfrm>
        </p:spPr>
        <p:txBody>
          <a:bodyPr>
            <a:normAutofit/>
          </a:bodyPr>
          <a:lstStyle/>
          <a:p>
            <a:pPr marL="182880" indent="0" algn="ctr">
              <a:buNone/>
            </a:pPr>
            <a:r>
              <a:rPr lang="ru-RU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«</a:t>
            </a:r>
            <a:r>
              <a:rPr lang="ru-RU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Знайкины</a:t>
            </a:r>
            <a:r>
              <a:rPr lang="ru-RU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уроки»</a:t>
            </a:r>
            <a:endParaRPr lang="ru-RU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183092" y="5434437"/>
            <a:ext cx="37093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7030A0"/>
                </a:solidFill>
              </a:rPr>
              <a:t>Князева Е.В. </a:t>
            </a:r>
            <a:r>
              <a:rPr lang="ru-RU" b="1" dirty="0">
                <a:solidFill>
                  <a:srgbClr val="7030A0"/>
                </a:solidFill>
              </a:rPr>
              <a:t>п</a:t>
            </a:r>
            <a:r>
              <a:rPr lang="ru-RU" b="1" dirty="0" smtClean="0">
                <a:solidFill>
                  <a:srgbClr val="7030A0"/>
                </a:solidFill>
              </a:rPr>
              <a:t>едагог-психолог 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547664" y="1867751"/>
            <a:ext cx="2592288" cy="393676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372200" y="2879545"/>
            <a:ext cx="18565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0070C0"/>
                </a:solidFill>
              </a:rPr>
              <a:t>встреча третья </a:t>
            </a:r>
            <a:endParaRPr lang="ru-RU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31077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>
            <a:hlinkClick r:id="rId2" action="ppaction://hlinksldjump"/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395536" y="476673"/>
            <a:ext cx="8413883" cy="58221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143252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 rot="6721149">
            <a:off x="2555776" y="1268760"/>
            <a:ext cx="3400425" cy="341054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143495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4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2379" y="404664"/>
            <a:ext cx="9135950" cy="63217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551511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3779912" y="260648"/>
            <a:ext cx="5255146" cy="3636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>
            <a:hlinkClick r:id="rId3" action="ppaction://hlinksldjump"/>
          </p:cNvPr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 flipH="1">
            <a:off x="-324544" y="2564904"/>
            <a:ext cx="5013104" cy="34688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228184" y="3212976"/>
            <a:ext cx="1135419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0" dirty="0" smtClean="0">
                <a:solidFill>
                  <a:srgbClr val="FF0000"/>
                </a:solidFill>
                <a:cs typeface="Aharoni" pitchFamily="2" charset="-79"/>
              </a:rPr>
              <a:t>8</a:t>
            </a:r>
            <a:endParaRPr lang="ru-RU" sz="20000" dirty="0">
              <a:solidFill>
                <a:srgbClr val="FF0000"/>
              </a:solidFill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04642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4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2286891" y="188640"/>
            <a:ext cx="4392488" cy="63795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987371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87624" y="764704"/>
            <a:ext cx="6856683" cy="5224140"/>
          </a:xfrm>
        </p:spPr>
      </p:pic>
    </p:spTree>
    <p:extLst>
      <p:ext uri="{BB962C8B-B14F-4D97-AF65-F5344CB8AC3E}">
        <p14:creationId xmlns:p14="http://schemas.microsoft.com/office/powerpoint/2010/main" xmlns="" val="3694658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23528" y="836712"/>
            <a:ext cx="8546537" cy="5169892"/>
          </a:xfrm>
        </p:spPr>
      </p:pic>
    </p:spTree>
    <p:extLst>
      <p:ext uri="{BB962C8B-B14F-4D97-AF65-F5344CB8AC3E}">
        <p14:creationId xmlns:p14="http://schemas.microsoft.com/office/powerpoint/2010/main" xmlns="" val="2989144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91680" y="548680"/>
            <a:ext cx="5771604" cy="5771604"/>
          </a:xfrm>
        </p:spPr>
      </p:pic>
    </p:spTree>
    <p:extLst>
      <p:ext uri="{BB962C8B-B14F-4D97-AF65-F5344CB8AC3E}">
        <p14:creationId xmlns:p14="http://schemas.microsoft.com/office/powerpoint/2010/main" xmlns="" val="2313538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979712" y="1021651"/>
            <a:ext cx="5256584" cy="5026788"/>
          </a:xfrm>
        </p:spPr>
      </p:pic>
    </p:spTree>
    <p:extLst>
      <p:ext uri="{BB962C8B-B14F-4D97-AF65-F5344CB8AC3E}">
        <p14:creationId xmlns:p14="http://schemas.microsoft.com/office/powerpoint/2010/main" xmlns="" val="1380301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87624" y="1700808"/>
            <a:ext cx="6400800" cy="347472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ru-RU" sz="20000" dirty="0" smtClean="0">
                <a:solidFill>
                  <a:srgbClr val="FF0000"/>
                </a:solidFill>
                <a:cs typeface="Aharoni" pitchFamily="2" charset="-79"/>
              </a:rPr>
              <a:t>3</a:t>
            </a:r>
            <a:endParaRPr lang="ru-RU" sz="20000" dirty="0">
              <a:solidFill>
                <a:srgbClr val="FF0000"/>
              </a:solidFill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32088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4058" y="3006092"/>
            <a:ext cx="3785746" cy="3268439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4158208" y="2800139"/>
            <a:ext cx="473427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400" dirty="0">
                <a:solidFill>
                  <a:schemeClr val="tx2">
                    <a:lumMod val="60000"/>
                    <a:lumOff val="40000"/>
                  </a:schemeClr>
                </a:solidFill>
                <a:hlinkClick r:id="rId3" action="ppaction://hlinksldjump"/>
              </a:rPr>
              <a:t>Сколько </a:t>
            </a:r>
            <a:r>
              <a:rPr lang="ru-RU" sz="2400" dirty="0" smtClean="0">
                <a:solidFill>
                  <a:schemeClr val="tx2">
                    <a:lumMod val="60000"/>
                    <a:lumOff val="40000"/>
                  </a:schemeClr>
                </a:solidFill>
                <a:hlinkClick r:id="rId3" action="ppaction://hlinksldjump"/>
              </a:rPr>
              <a:t>цветов в радуге?</a:t>
            </a:r>
            <a:endParaRPr lang="ru-RU" sz="24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83568" y="1541983"/>
            <a:ext cx="53971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400" dirty="0" smtClean="0">
                <a:solidFill>
                  <a:srgbClr val="002060"/>
                </a:solidFill>
                <a:hlinkClick r:id="rId4" action="ppaction://hlinksldjump"/>
              </a:rPr>
              <a:t>Что остается на земле после дождя?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247116" y="5886106"/>
            <a:ext cx="47525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400" dirty="0" smtClean="0">
                <a:solidFill>
                  <a:schemeClr val="tx2">
                    <a:lumMod val="60000"/>
                    <a:lumOff val="40000"/>
                  </a:schemeClr>
                </a:solidFill>
                <a:hlinkClick r:id="rId5" action="ppaction://hlinksldjump"/>
              </a:rPr>
              <a:t>Как называется начало дня?</a:t>
            </a:r>
            <a:endParaRPr lang="ru-RU" sz="24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84784" y="924416"/>
            <a:ext cx="79468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400" dirty="0">
                <a:solidFill>
                  <a:srgbClr val="002060"/>
                </a:solidFill>
                <a:hlinkClick r:id="rId6" action="ppaction://hlinksldjump"/>
              </a:rPr>
              <a:t>Сколько месяцев в году?  </a:t>
            </a:r>
            <a:r>
              <a:rPr lang="ru-RU" sz="2400" dirty="0" smtClean="0">
                <a:solidFill>
                  <a:srgbClr val="002060"/>
                </a:solidFill>
                <a:hlinkClick r:id="rId6" action="ppaction://hlinksldjump"/>
              </a:rPr>
              <a:t> Назови </a:t>
            </a:r>
            <a:r>
              <a:rPr lang="ru-RU" sz="2400" dirty="0">
                <a:solidFill>
                  <a:srgbClr val="002060"/>
                </a:solidFill>
                <a:hlinkClick r:id="rId6" action="ppaction://hlinksldjump"/>
              </a:rPr>
              <a:t>третий и десятый.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247116" y="4224812"/>
            <a:ext cx="465694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400" dirty="0">
                <a:solidFill>
                  <a:schemeClr val="tx2">
                    <a:lumMod val="60000"/>
                    <a:lumOff val="40000"/>
                  </a:schemeClr>
                </a:solidFill>
                <a:hlinkClick r:id="rId7" action="ppaction://hlinksldjump"/>
              </a:rPr>
              <a:t>Не рыбак, а сети расставляет. </a:t>
            </a:r>
            <a:endParaRPr lang="ru-RU" sz="2400" dirty="0" smtClean="0">
              <a:solidFill>
                <a:schemeClr val="tx2">
                  <a:lumMod val="60000"/>
                  <a:lumOff val="40000"/>
                </a:schemeClr>
              </a:solidFill>
              <a:hlinkClick r:id="rId7" action="ppaction://hlinksldjump"/>
            </a:endParaRPr>
          </a:p>
          <a:p>
            <a:pPr lvl="0"/>
            <a:r>
              <a:rPr lang="ru-RU" sz="2400" dirty="0">
                <a:solidFill>
                  <a:schemeClr val="tx2">
                    <a:lumMod val="60000"/>
                    <a:lumOff val="40000"/>
                  </a:schemeClr>
                </a:solidFill>
                <a:hlinkClick r:id="rId7" action="ppaction://hlinksldjump"/>
              </a:rPr>
              <a:t> </a:t>
            </a:r>
            <a:r>
              <a:rPr lang="ru-RU" sz="2400" dirty="0" smtClean="0">
                <a:solidFill>
                  <a:schemeClr val="tx2">
                    <a:lumMod val="60000"/>
                    <a:lumOff val="40000"/>
                  </a:schemeClr>
                </a:solidFill>
                <a:hlinkClick r:id="rId7" action="ppaction://hlinksldjump"/>
              </a:rPr>
              <a:t>                          Кто </a:t>
            </a:r>
            <a:r>
              <a:rPr lang="ru-RU" sz="2400" dirty="0">
                <a:solidFill>
                  <a:schemeClr val="tx2">
                    <a:lumMod val="60000"/>
                    <a:lumOff val="40000"/>
                  </a:schemeClr>
                </a:solidFill>
                <a:hlinkClick r:id="rId7" action="ppaction://hlinksldjump"/>
              </a:rPr>
              <a:t>это?</a:t>
            </a:r>
            <a:endParaRPr lang="ru-RU" sz="24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820136" y="278085"/>
            <a:ext cx="349371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dirty="0" smtClean="0">
                <a:solidFill>
                  <a:srgbClr val="FF0000"/>
                </a:solidFill>
                <a:latin typeface="Arial Black" pitchFamily="34" charset="0"/>
              </a:rPr>
              <a:t>Разминка </a:t>
            </a:r>
            <a:endParaRPr lang="ru-RU" sz="3600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247116" y="3471391"/>
            <a:ext cx="47525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400" dirty="0" smtClean="0">
                <a:solidFill>
                  <a:srgbClr val="002060"/>
                </a:solidFill>
                <a:hlinkClick r:id="rId8" action="ppaction://hlinksldjump"/>
              </a:rPr>
              <a:t>Кто над нами вверх ногами?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247116" y="5238440"/>
            <a:ext cx="47525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400" dirty="0" smtClean="0">
                <a:solidFill>
                  <a:srgbClr val="002060"/>
                </a:solidFill>
                <a:hlinkClick r:id="rId9" action="ppaction://hlinksldjump"/>
              </a:rPr>
              <a:t>Сколько ног у двух ослов?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794038" y="2204864"/>
            <a:ext cx="47525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400" dirty="0" smtClean="0">
                <a:solidFill>
                  <a:srgbClr val="002060"/>
                </a:solidFill>
                <a:hlinkClick r:id="rId10" action="ppaction://hlinksldjump"/>
              </a:rPr>
              <a:t>Кто говорит на всех языках?</a:t>
            </a:r>
            <a:endParaRPr lang="ru-RU" sz="2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76479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5400000">
            <a:off x="4542260" y="-141660"/>
            <a:ext cx="3101527" cy="448220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Объект 3"/>
          <p:cNvPicPr>
            <a:picLocks noGrp="1" noChangeAspect="1"/>
          </p:cNvPicPr>
          <p:nvPr>
            <p:ph sz="quarter" idx="13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16200000">
            <a:off x="1461752" y="2434792"/>
            <a:ext cx="2849158" cy="411749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1889520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27584" y="3429000"/>
            <a:ext cx="4276604" cy="2876525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355976" y="441970"/>
            <a:ext cx="4267200" cy="2952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138680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7504" y="764704"/>
            <a:ext cx="8162330" cy="5101456"/>
          </a:xfrm>
        </p:spPr>
      </p:pic>
      <p:pic>
        <p:nvPicPr>
          <p:cNvPr id="5" name="Рисунок 4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508104" y="3402748"/>
            <a:ext cx="3377778" cy="3377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256213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Объект 40"/>
          <p:cNvPicPr>
            <a:picLocks noGrp="1" noChangeAspect="1"/>
          </p:cNvPicPr>
          <p:nvPr>
            <p:ph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43608" y="620688"/>
            <a:ext cx="6791179" cy="5361458"/>
          </a:xfrm>
        </p:spPr>
      </p:pic>
      <p:sp>
        <p:nvSpPr>
          <p:cNvPr id="42" name="Прямоугольник 41"/>
          <p:cNvSpPr/>
          <p:nvPr/>
        </p:nvSpPr>
        <p:spPr>
          <a:xfrm>
            <a:off x="5652120" y="2492896"/>
            <a:ext cx="2160240" cy="1656184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  <a:alpha val="99000"/>
                </a:schemeClr>
              </a:gs>
              <a:gs pos="39999">
                <a:schemeClr val="accent2">
                  <a:lumMod val="20000"/>
                  <a:lumOff val="80000"/>
                </a:schemeClr>
              </a:gs>
              <a:gs pos="70000">
                <a:schemeClr val="accent2">
                  <a:lumMod val="40000"/>
                  <a:lumOff val="60000"/>
                </a:schemeClr>
              </a:gs>
              <a:gs pos="100000">
                <a:schemeClr val="accent2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30922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980728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660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Рассуждайка</a:t>
            </a:r>
            <a:endParaRPr lang="ru-RU" sz="660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pic>
        <p:nvPicPr>
          <p:cNvPr id="6146" name="Picture 2" descr="C:\Users\Энциклопед\Pictures\картинки разные\2.gif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H="1">
            <a:off x="4355976" y="2348880"/>
            <a:ext cx="3872111" cy="3872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833404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77809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400" dirty="0">
                <a:solidFill>
                  <a:schemeClr val="tx2">
                    <a:lumMod val="60000"/>
                    <a:lumOff val="40000"/>
                  </a:schemeClr>
                </a:solidFill>
                <a:latin typeface="Arial Black" pitchFamily="34" charset="0"/>
              </a:rPr>
              <a:t>Зеркало </a:t>
            </a:r>
            <a:endParaRPr lang="ru-RU" dirty="0"/>
          </a:p>
        </p:txBody>
      </p:sp>
      <p:graphicFrame>
        <p:nvGraphicFramePr>
          <p:cNvPr id="20" name="Объект 19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xmlns="" val="3132015225"/>
              </p:ext>
            </p:extLst>
          </p:nvPr>
        </p:nvGraphicFramePr>
        <p:xfrm>
          <a:off x="971600" y="1274016"/>
          <a:ext cx="7700912" cy="496855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50053"/>
                <a:gridCol w="3850859"/>
              </a:tblGrid>
              <a:tr h="496855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u="sng" dirty="0">
                          <a:effectLst/>
                        </a:rPr>
                        <a:t> </a:t>
                      </a:r>
                      <a:endParaRPr lang="ru-RU" sz="10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u="none" strike="noStrike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u="none" strike="noStrike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u="none" strike="noStrike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u="none" strike="noStrike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u="none" strike="noStrike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u="none" strike="noStrike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u="none" strike="noStrike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u="none" strike="noStrike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u="none" strike="noStrike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u="none" strike="noStrike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u="none" strike="noStrike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u="none" strike="noStrike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u="none" strike="noStrike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u="none" strike="noStrike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u="none" strike="noStrike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u="none" strike="noStrike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389" marR="61389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/>
                      </a:r>
                      <a:br>
                        <a:rPr lang="ru-RU" sz="1000" dirty="0">
                          <a:effectLst/>
                        </a:rPr>
                      </a:b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389" marR="613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1" name="Овал 20"/>
          <p:cNvSpPr/>
          <p:nvPr/>
        </p:nvSpPr>
        <p:spPr>
          <a:xfrm>
            <a:off x="5220072" y="2616199"/>
            <a:ext cx="876300" cy="828675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22" name="Овал 21"/>
          <p:cNvSpPr/>
          <p:nvPr/>
        </p:nvSpPr>
        <p:spPr>
          <a:xfrm>
            <a:off x="6732240" y="1787524"/>
            <a:ext cx="876300" cy="828675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23" name="Овал 22"/>
          <p:cNvSpPr/>
          <p:nvPr/>
        </p:nvSpPr>
        <p:spPr>
          <a:xfrm>
            <a:off x="5481638" y="4330698"/>
            <a:ext cx="876300" cy="828675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24" name="Овал 23"/>
          <p:cNvSpPr/>
          <p:nvPr/>
        </p:nvSpPr>
        <p:spPr>
          <a:xfrm>
            <a:off x="6270052" y="3356882"/>
            <a:ext cx="876300" cy="828675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25" name="Овал 24"/>
          <p:cNvSpPr/>
          <p:nvPr/>
        </p:nvSpPr>
        <p:spPr>
          <a:xfrm>
            <a:off x="6922862" y="4828267"/>
            <a:ext cx="876300" cy="828675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26" name="Овал 25"/>
          <p:cNvSpPr/>
          <p:nvPr/>
        </p:nvSpPr>
        <p:spPr>
          <a:xfrm>
            <a:off x="2326357" y="3356882"/>
            <a:ext cx="876300" cy="828675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27" name="Овал 26"/>
          <p:cNvSpPr/>
          <p:nvPr/>
        </p:nvSpPr>
        <p:spPr>
          <a:xfrm>
            <a:off x="3585483" y="2601491"/>
            <a:ext cx="876300" cy="828675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28" name="Овал 27"/>
          <p:cNvSpPr/>
          <p:nvPr/>
        </p:nvSpPr>
        <p:spPr>
          <a:xfrm>
            <a:off x="3147333" y="4330699"/>
            <a:ext cx="876300" cy="828675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29" name="Овал 28"/>
          <p:cNvSpPr/>
          <p:nvPr/>
        </p:nvSpPr>
        <p:spPr>
          <a:xfrm>
            <a:off x="1613570" y="4800826"/>
            <a:ext cx="876300" cy="828675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30" name="Овал 29"/>
          <p:cNvSpPr/>
          <p:nvPr/>
        </p:nvSpPr>
        <p:spPr>
          <a:xfrm>
            <a:off x="2051720" y="1772816"/>
            <a:ext cx="876300" cy="828675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31" name="Овал 30"/>
          <p:cNvSpPr/>
          <p:nvPr/>
        </p:nvSpPr>
        <p:spPr>
          <a:xfrm>
            <a:off x="3880758" y="2901950"/>
            <a:ext cx="285750" cy="2571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3467102" y="4645705"/>
            <a:ext cx="266700" cy="238125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33" name="5-конечная звезда 32"/>
          <p:cNvSpPr/>
          <p:nvPr/>
        </p:nvSpPr>
        <p:spPr>
          <a:xfrm>
            <a:off x="1894557" y="5062763"/>
            <a:ext cx="314325" cy="304800"/>
          </a:xfrm>
          <a:prstGeom prst="star5">
            <a:avLst/>
          </a:prstGeom>
          <a:solidFill>
            <a:srgbClr val="CC00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34" name="Равнобедренный треугольник 33"/>
          <p:cNvSpPr/>
          <p:nvPr/>
        </p:nvSpPr>
        <p:spPr>
          <a:xfrm>
            <a:off x="2326357" y="2058565"/>
            <a:ext cx="327025" cy="257175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35" name="Крест 34"/>
          <p:cNvSpPr/>
          <p:nvPr/>
        </p:nvSpPr>
        <p:spPr>
          <a:xfrm>
            <a:off x="2653382" y="3629705"/>
            <a:ext cx="295275" cy="257175"/>
          </a:xfrm>
          <a:prstGeom prst="plus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>
              <a:solidFill>
                <a:srgbClr val="FFFF00"/>
              </a:solidFill>
            </a:endParaRPr>
          </a:p>
        </p:txBody>
      </p:sp>
      <p:sp>
        <p:nvSpPr>
          <p:cNvPr id="19" name="Овал 18"/>
          <p:cNvSpPr/>
          <p:nvPr/>
        </p:nvSpPr>
        <p:spPr>
          <a:xfrm>
            <a:off x="5515347" y="2925762"/>
            <a:ext cx="285750" cy="2571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36" name="Равнобедренный треугольник 35"/>
          <p:cNvSpPr/>
          <p:nvPr/>
        </p:nvSpPr>
        <p:spPr>
          <a:xfrm>
            <a:off x="7034656" y="2082377"/>
            <a:ext cx="327025" cy="257175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37" name="Крест 36"/>
          <p:cNvSpPr/>
          <p:nvPr/>
        </p:nvSpPr>
        <p:spPr>
          <a:xfrm>
            <a:off x="6584602" y="3642631"/>
            <a:ext cx="295275" cy="257175"/>
          </a:xfrm>
          <a:prstGeom prst="plus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>
              <a:solidFill>
                <a:srgbClr val="FFFF00"/>
              </a:solidFill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5786438" y="4625972"/>
            <a:ext cx="266700" cy="238125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39" name="5-конечная звезда 38"/>
          <p:cNvSpPr/>
          <p:nvPr/>
        </p:nvSpPr>
        <p:spPr>
          <a:xfrm>
            <a:off x="7198168" y="5090204"/>
            <a:ext cx="314325" cy="304800"/>
          </a:xfrm>
          <a:prstGeom prst="star5">
            <a:avLst/>
          </a:prstGeom>
          <a:solidFill>
            <a:srgbClr val="CC00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85825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36" grpId="0" animBg="1"/>
      <p:bldP spid="37" grpId="0" animBg="1"/>
      <p:bldP spid="38" grpId="0" animBg="1"/>
      <p:bldP spid="3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907704" y="1124744"/>
            <a:ext cx="6400800" cy="393224"/>
          </a:xfrm>
        </p:spPr>
        <p:txBody>
          <a:bodyPr>
            <a:noAutofit/>
          </a:bodyPr>
          <a:lstStyle/>
          <a:p>
            <a:pPr marL="45720" indent="0" algn="ctr">
              <a:buNone/>
            </a:pPr>
            <a:r>
              <a:rPr lang="ru-RU" sz="5400" dirty="0" smtClean="0">
                <a:solidFill>
                  <a:schemeClr val="accent3">
                    <a:lumMod val="50000"/>
                  </a:schemeClr>
                </a:solidFill>
              </a:rPr>
              <a:t>До новых встреч! </a:t>
            </a:r>
            <a:endParaRPr lang="ru-RU" sz="5400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99592" y="2492896"/>
            <a:ext cx="2592288" cy="3936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518070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2411760" y="1556792"/>
            <a:ext cx="4752528" cy="3384376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ru-RU" sz="20000" dirty="0" smtClean="0">
                <a:solidFill>
                  <a:srgbClr val="FF0000"/>
                </a:solidFill>
                <a:latin typeface="Arial Black" pitchFamily="34" charset="0"/>
              </a:rPr>
              <a:t>12</a:t>
            </a:r>
            <a:endParaRPr lang="ru-RU" sz="20000" dirty="0">
              <a:solidFill>
                <a:srgbClr val="FF0000"/>
              </a:solidFill>
              <a:latin typeface="Arial Black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2195736" y="295868"/>
            <a:ext cx="4320480" cy="62437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Рисунок 3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79512" y="377985"/>
            <a:ext cx="8785944" cy="6079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39658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0" y="198022"/>
            <a:ext cx="9144000" cy="63273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112484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609523" y="692696"/>
            <a:ext cx="7700675" cy="5328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552657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1017</TotalTime>
  <Words>78</Words>
  <Application>Microsoft Office PowerPoint</Application>
  <PresentationFormat>Экран (4:3)</PresentationFormat>
  <Paragraphs>38</Paragraphs>
  <Slides>22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Воздушный поток</vt:lpstr>
      <vt:lpstr>«Знайкины уроки»</vt:lpstr>
      <vt:lpstr>Слайд 2</vt:lpstr>
      <vt:lpstr>Слайд 3</vt:lpstr>
      <vt:lpstr>Рассуждайка</vt:lpstr>
      <vt:lpstr>Зеркало 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«Знайкины уроки» Работа с познавательной сферой</dc:title>
  <dc:creator>Князев</dc:creator>
  <cp:lastModifiedBy>Tata</cp:lastModifiedBy>
  <cp:revision>38</cp:revision>
  <dcterms:created xsi:type="dcterms:W3CDTF">2012-02-23T14:17:31Z</dcterms:created>
  <dcterms:modified xsi:type="dcterms:W3CDTF">2014-03-23T10:06:01Z</dcterms:modified>
</cp:coreProperties>
</file>