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84" r:id="rId3"/>
    <p:sldId id="285" r:id="rId4"/>
    <p:sldId id="257" r:id="rId5"/>
    <p:sldId id="258" r:id="rId6"/>
    <p:sldId id="259" r:id="rId7"/>
    <p:sldId id="260" r:id="rId8"/>
    <p:sldId id="261" r:id="rId9"/>
    <p:sldId id="262" r:id="rId10"/>
    <p:sldId id="263" r:id="rId11"/>
    <p:sldId id="264" r:id="rId12"/>
    <p:sldId id="265" r:id="rId13"/>
    <p:sldId id="267" r:id="rId14"/>
    <p:sldId id="269" r:id="rId15"/>
    <p:sldId id="320" r:id="rId16"/>
    <p:sldId id="268" r:id="rId17"/>
    <p:sldId id="321" r:id="rId18"/>
    <p:sldId id="290" r:id="rId19"/>
    <p:sldId id="291" r:id="rId20"/>
    <p:sldId id="292" r:id="rId21"/>
    <p:sldId id="293" r:id="rId22"/>
    <p:sldId id="294" r:id="rId23"/>
    <p:sldId id="295" r:id="rId24"/>
    <p:sldId id="296" r:id="rId25"/>
    <p:sldId id="299" r:id="rId26"/>
    <p:sldId id="297" r:id="rId27"/>
    <p:sldId id="298" r:id="rId28"/>
    <p:sldId id="270" r:id="rId29"/>
    <p:sldId id="271" r:id="rId30"/>
    <p:sldId id="288" r:id="rId31"/>
    <p:sldId id="287" r:id="rId32"/>
    <p:sldId id="286" r:id="rId33"/>
    <p:sldId id="289" r:id="rId34"/>
    <p:sldId id="301" r:id="rId35"/>
    <p:sldId id="303" r:id="rId36"/>
    <p:sldId id="306" r:id="rId37"/>
    <p:sldId id="309" r:id="rId38"/>
    <p:sldId id="307" r:id="rId39"/>
    <p:sldId id="308" r:id="rId40"/>
    <p:sldId id="311" r:id="rId41"/>
    <p:sldId id="312" r:id="rId42"/>
    <p:sldId id="313" r:id="rId43"/>
    <p:sldId id="314" r:id="rId44"/>
    <p:sldId id="315" r:id="rId45"/>
    <p:sldId id="316" r:id="rId46"/>
    <p:sldId id="317" r:id="rId47"/>
    <p:sldId id="318" r:id="rId48"/>
    <p:sldId id="319" r:id="rId4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48" autoAdjust="0"/>
    <p:restoredTop sz="94737" autoAdjust="0"/>
  </p:normalViewPr>
  <p:slideViewPr>
    <p:cSldViewPr>
      <p:cViewPr>
        <p:scale>
          <a:sx n="100" d="100"/>
          <a:sy n="100" d="100"/>
        </p:scale>
        <p:origin x="-1950" y="-6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Flowchart: Document 6"/>
          <p:cNvSpPr/>
          <p:nvPr/>
        </p:nvSpPr>
        <p:spPr>
          <a:xfrm rot="10800000">
            <a:off x="1" y="1520731"/>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Title 8"/>
          <p:cNvSpPr>
            <a:spLocks noGrp="1"/>
          </p:cNvSpPr>
          <p:nvPr>
            <p:ph type="ctrTitle"/>
          </p:nvPr>
        </p:nvSpPr>
        <p:spPr>
          <a:xfrm>
            <a:off x="502920" y="2775745"/>
            <a:ext cx="8229600" cy="2167128"/>
          </a:xfrm>
        </p:spPr>
        <p:txBody>
          <a:bodyPr tIns="0" bIns="0" anchor="t"/>
          <a:lstStyle>
            <a:lvl1pPr>
              <a:defRPr sz="50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ru-RU" smtClean="0"/>
              <a:t>Образец заголовка</a:t>
            </a:r>
            <a:endParaRPr lang="en-US" dirty="0"/>
          </a:p>
        </p:txBody>
      </p:sp>
      <p:sp>
        <p:nvSpPr>
          <p:cNvPr id="17" name="Subtitle 16"/>
          <p:cNvSpPr>
            <a:spLocks noGrp="1"/>
          </p:cNvSpPr>
          <p:nvPr>
            <p:ph type="subTitle" idx="1"/>
          </p:nvPr>
        </p:nvSpPr>
        <p:spPr>
          <a:xfrm>
            <a:off x="500064" y="1559720"/>
            <a:ext cx="5105400" cy="1219200"/>
          </a:xfrm>
        </p:spPr>
        <p:txBody>
          <a:bodyPr lIns="0" tIns="0" rIns="0" bIns="0" anchor="b"/>
          <a:lstStyle>
            <a:lvl1pPr marL="0" indent="0" algn="l">
              <a:buNone/>
              <a:defRPr sz="19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dirty="0"/>
          </a:p>
        </p:txBody>
      </p:sp>
      <p:sp>
        <p:nvSpPr>
          <p:cNvPr id="30" name="Date Placeholder 29"/>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19" name="Footer Placeholder 18"/>
          <p:cNvSpPr>
            <a:spLocks noGrp="1"/>
          </p:cNvSpPr>
          <p:nvPr>
            <p:ph type="ftr" sz="quarter" idx="11"/>
          </p:nvPr>
        </p:nvSpPr>
        <p:spPr/>
        <p:txBody>
          <a:bodyPr/>
          <a:lstStyle/>
          <a:p>
            <a:endParaRPr lang="ru-RU" dirty="0"/>
          </a:p>
        </p:txBody>
      </p:sp>
      <p:sp>
        <p:nvSpPr>
          <p:cNvPr id="27" name="Slide Number Placeholder 26"/>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722376" y="990600"/>
            <a:ext cx="7772400" cy="1362456"/>
          </a:xfrm>
        </p:spPr>
        <p:txBody>
          <a:bodyPr>
            <a:noAutofit/>
          </a:bodyPr>
          <a:lstStyle>
            <a:lvl1pPr algn="l">
              <a:buNone/>
              <a:defRPr sz="48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722313" y="2352677"/>
            <a:ext cx="7772400" cy="1509712"/>
          </a:xfrm>
        </p:spPr>
        <p:txBody>
          <a:bodyPr anchor="t"/>
          <a:lstStyle>
            <a:lvl1pP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Date Placeholder 3"/>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5" name="Footer Placeholder 4"/>
          <p:cNvSpPr>
            <a:spLocks noGrp="1"/>
          </p:cNvSpPr>
          <p:nvPr>
            <p:ph type="ftr" sz="quarter" idx="11"/>
          </p:nvPr>
        </p:nvSpPr>
        <p:spPr/>
        <p:txBody>
          <a:bodyPr/>
          <a:lstStyle/>
          <a:p>
            <a:endParaRPr lang="ru-RU" dirty="0"/>
          </a:p>
        </p:txBody>
      </p:sp>
      <p:sp>
        <p:nvSpPr>
          <p:cNvPr id="6" name="Slide Number Placeholder 5"/>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lstStyle/>
          <a:p>
            <a:r>
              <a:rPr lang="ru-RU" smtClean="0"/>
              <a:t>Образец заголовка</a:t>
            </a:r>
            <a:endParaRPr lang="en-US" dirty="0"/>
          </a:p>
        </p:txBody>
      </p:sp>
      <p:sp>
        <p:nvSpPr>
          <p:cNvPr id="3" name="Content Placeholder 2"/>
          <p:cNvSpPr>
            <a:spLocks noGrp="1"/>
          </p:cNvSpPr>
          <p:nvPr>
            <p:ph sz="half" idx="1"/>
          </p:nvPr>
        </p:nvSpPr>
        <p:spPr>
          <a:xfrm>
            <a:off x="457200" y="2199800"/>
            <a:ext cx="4038600" cy="416052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2199800"/>
            <a:ext cx="4038600" cy="4160520"/>
          </a:xfrm>
        </p:spPr>
        <p:txBody>
          <a:bodyPr/>
          <a:lstStyle>
            <a:lvl1pPr>
              <a:defRPr sz="28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nchor="b"/>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457200" y="2112168"/>
            <a:ext cx="4040188" cy="502920"/>
          </a:xfrm>
        </p:spPr>
        <p:txBody>
          <a:bodyPr anchor="b">
            <a:noAutofit/>
          </a:bodyPr>
          <a:lstStyle>
            <a:lvl1pPr>
              <a:buNone/>
              <a:defRPr sz="2200" b="1">
                <a:effectLst>
                  <a:outerShdw blurRad="38000" dist="38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Text Placeholder 3"/>
          <p:cNvSpPr>
            <a:spLocks noGrp="1"/>
          </p:cNvSpPr>
          <p:nvPr>
            <p:ph type="body" sz="half" idx="3"/>
          </p:nvPr>
        </p:nvSpPr>
        <p:spPr>
          <a:xfrm>
            <a:off x="4645025" y="2112168"/>
            <a:ext cx="4041775" cy="502920"/>
          </a:xfrm>
        </p:spPr>
        <p:txBody>
          <a:bodyPr anchor="b">
            <a:noAutofit/>
          </a:bodyPr>
          <a:lstStyle>
            <a:lvl1pPr>
              <a:buNone/>
              <a:defRPr sz="2200" b="1">
                <a:effectLst>
                  <a:outerShdw blurRad="30000" dist="30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Content Placeholder 4"/>
          <p:cNvSpPr>
            <a:spLocks noGrp="1"/>
          </p:cNvSpPr>
          <p:nvPr>
            <p:ph sz="quarter" idx="2"/>
          </p:nvPr>
        </p:nvSpPr>
        <p:spPr>
          <a:xfrm>
            <a:off x="457200" y="2667000"/>
            <a:ext cx="4040188" cy="3657600"/>
          </a:xfrm>
        </p:spPr>
        <p:txBody>
          <a:bodyPr/>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 name="Content Placeholder 5"/>
          <p:cNvSpPr>
            <a:spLocks noGrp="1"/>
          </p:cNvSpPr>
          <p:nvPr>
            <p:ph sz="quarter" idx="4"/>
          </p:nvPr>
        </p:nvSpPr>
        <p:spPr>
          <a:xfrm>
            <a:off x="4645025" y="2667000"/>
            <a:ext cx="4041775" cy="3657600"/>
          </a:xfrm>
        </p:spPr>
        <p:txBody>
          <a:bodyPr/>
          <a:lstStyle>
            <a:lvl1pPr>
              <a:defRPr sz="22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8" name="Footer Placeholder 7"/>
          <p:cNvSpPr>
            <a:spLocks noGrp="1"/>
          </p:cNvSpPr>
          <p:nvPr>
            <p:ph type="ftr" sz="quarter" idx="11"/>
          </p:nvPr>
        </p:nvSpPr>
        <p:spPr/>
        <p:txBody>
          <a:bodyPr/>
          <a:lstStyle/>
          <a:p>
            <a:endParaRPr lang="ru-RU" dirty="0"/>
          </a:p>
        </p:txBody>
      </p:sp>
      <p:sp>
        <p:nvSpPr>
          <p:cNvPr id="9" name="Slide Number Placeholder 8"/>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effectLst/>
        </p:spPr>
        <p:txBody>
          <a:bodyPr tIns="9144" bIns="9144" anchor="b"/>
          <a:lstStyle>
            <a:lvl1pPr>
              <a:defRPr sz="4800" cap="none" baseline="0">
                <a:effectLst>
                  <a:outerShdw blurRad="30000" dist="30000" dir="2700000" algn="tl" rotWithShape="0">
                    <a:schemeClr val="bg2">
                      <a:shade val="45000"/>
                      <a:satMod val="150000"/>
                      <a:alpha val="90000"/>
                    </a:schemeClr>
                  </a:outerShdw>
                </a:effectLst>
              </a:defRPr>
            </a:lvl1p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4" name="Footer Placeholder 3"/>
          <p:cNvSpPr>
            <a:spLocks noGrp="1"/>
          </p:cNvSpPr>
          <p:nvPr>
            <p:ph type="ftr" sz="quarter" idx="11"/>
          </p:nvPr>
        </p:nvSpPr>
        <p:spPr/>
        <p:txBody>
          <a:bodyPr/>
          <a:lstStyle/>
          <a:p>
            <a:endParaRPr lang="ru-RU" dirty="0"/>
          </a:p>
        </p:txBody>
      </p:sp>
      <p:sp>
        <p:nvSpPr>
          <p:cNvPr id="5" name="Slide Number Placeholder 4"/>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3" name="Footer Placeholder 2"/>
          <p:cNvSpPr>
            <a:spLocks noGrp="1"/>
          </p:cNvSpPr>
          <p:nvPr>
            <p:ph type="ftr" sz="quarter" idx="11"/>
          </p:nvPr>
        </p:nvSpPr>
        <p:spPr/>
        <p:txBody>
          <a:bodyPr/>
          <a:lstStyle/>
          <a:p>
            <a:endParaRPr lang="ru-RU" dirty="0"/>
          </a:p>
        </p:txBody>
      </p:sp>
      <p:sp>
        <p:nvSpPr>
          <p:cNvPr id="4" name="Slide Number Placeholder 3"/>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457200" y="71440"/>
            <a:ext cx="8229600" cy="914400"/>
          </a:xfrm>
        </p:spPr>
        <p:txBody>
          <a:bodyPr tIns="0" bIns="0" anchor="b"/>
          <a:lstStyle>
            <a:lvl1pPr algn="l">
              <a:buNone/>
              <a:defRPr sz="5000" b="1"/>
            </a:lvl1pPr>
          </a:lstStyle>
          <a:p>
            <a:r>
              <a:rPr lang="ru-RU" smtClean="0"/>
              <a:t>Образец заголовка</a:t>
            </a:r>
            <a:endParaRPr lang="en-US" dirty="0"/>
          </a:p>
        </p:txBody>
      </p:sp>
      <p:sp>
        <p:nvSpPr>
          <p:cNvPr id="3" name="Text Placeholder 2"/>
          <p:cNvSpPr>
            <a:spLocks noGrp="1"/>
          </p:cNvSpPr>
          <p:nvPr>
            <p:ph type="body" idx="2"/>
          </p:nvPr>
        </p:nvSpPr>
        <p:spPr>
          <a:xfrm>
            <a:off x="457200" y="1133856"/>
            <a:ext cx="2590800" cy="5181600"/>
          </a:xfrm>
        </p:spPr>
        <p:txBody>
          <a:bodyPr lIns="45720" tIns="45720" rIns="0"/>
          <a:lstStyle>
            <a:lvl1pPr marL="0" indent="0">
              <a:spcBef>
                <a:spcPts val="300"/>
              </a:spcBef>
              <a:buNone/>
              <a:defRPr sz="18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Content Placeholder 3"/>
          <p:cNvSpPr>
            <a:spLocks noGrp="1"/>
          </p:cNvSpPr>
          <p:nvPr>
            <p:ph sz="half" idx="1"/>
          </p:nvPr>
        </p:nvSpPr>
        <p:spPr>
          <a:xfrm>
            <a:off x="3429000" y="1133472"/>
            <a:ext cx="5257800" cy="5191128"/>
          </a:xfrm>
        </p:spPr>
        <p:txBody>
          <a:bodyPr/>
          <a:lstStyle>
            <a:lvl1pPr algn="l">
              <a:defRPr sz="3000"/>
            </a:lvl1pPr>
            <a:lvl2pPr algn="l">
              <a:defRPr sz="2800"/>
            </a:lvl2pPr>
            <a:lvl3pPr algn="l">
              <a:defRPr sz="2400"/>
            </a:lvl3pPr>
            <a:lvl4pPr algn="l">
              <a:defRPr sz="2000"/>
            </a:lvl4pPr>
            <a:lvl5pPr algn="l">
              <a:defRPr sz="20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p:txBody>
          <a:bodyPr/>
          <a:lstStyle/>
          <a:p>
            <a:fld id="{15099242-6A4C-4A5F-8B0E-5407D92B2CF6}"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376240" y="1981200"/>
            <a:ext cx="3429000" cy="522288"/>
          </a:xfrm>
        </p:spPr>
        <p:txBody>
          <a:bodyPr tIns="0" bIns="0" anchor="b"/>
          <a:lstStyle>
            <a:lvl1pPr algn="r">
              <a:buNone/>
              <a:defRPr sz="2000" b="1"/>
            </a:lvl1pPr>
          </a:lstStyle>
          <a:p>
            <a:r>
              <a:rPr lang="ru-RU" smtClean="0"/>
              <a:t>Образец заголовка</a:t>
            </a:r>
            <a:endParaRPr lang="en-US" dirty="0"/>
          </a:p>
        </p:txBody>
      </p:sp>
      <p:sp>
        <p:nvSpPr>
          <p:cNvPr id="3" name="Picture Placeholder 2"/>
          <p:cNvSpPr>
            <a:spLocks noGrp="1"/>
          </p:cNvSpPr>
          <p:nvPr>
            <p:ph type="pic" idx="1"/>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3200"/>
            </a:lvl1pPr>
          </a:lstStyle>
          <a:p>
            <a:r>
              <a:rPr lang="ru-RU" dirty="0" smtClean="0"/>
              <a:t>Вставка рисунка</a:t>
            </a:r>
            <a:endParaRPr lang="en-US" dirty="0"/>
          </a:p>
        </p:txBody>
      </p:sp>
      <p:sp>
        <p:nvSpPr>
          <p:cNvPr id="4" name="Text Placeholder 3"/>
          <p:cNvSpPr>
            <a:spLocks noGrp="1"/>
          </p:cNvSpPr>
          <p:nvPr>
            <p:ph type="body" sz="half" idx="2"/>
          </p:nvPr>
        </p:nvSpPr>
        <p:spPr>
          <a:xfrm>
            <a:off x="376240" y="2543176"/>
            <a:ext cx="3429000" cy="914400"/>
          </a:xfrm>
        </p:spPr>
        <p:txBody>
          <a:bodyPr lIns="0" tIns="0" rIns="0" bIns="0" anchor="t"/>
          <a:lstStyle>
            <a:lvl1pPr indent="0" algn="r">
              <a:spcBef>
                <a:spcPts val="300"/>
              </a:spcBef>
              <a:buFontTx/>
              <a:buNone/>
              <a:defRPr sz="1400" baseline="0"/>
            </a:lvl1pPr>
            <a:lvl2pPr>
              <a:buFontTx/>
              <a:buNone/>
              <a:defRPr sz="1200"/>
            </a:lvl2pPr>
            <a:lvl3pPr>
              <a:buFontTx/>
              <a:buNone/>
              <a:defRPr sz="1000"/>
            </a:lvl3pPr>
            <a:lvl4pPr>
              <a:buFontTx/>
              <a:buNone/>
              <a:defRPr sz="900"/>
            </a:lvl4pPr>
            <a:lvl5pPr>
              <a:buFontTx/>
              <a:buNone/>
              <a:defRPr sz="900"/>
            </a:lvl5pPr>
          </a:lstStyle>
          <a:p>
            <a:pPr lvl="0"/>
            <a:r>
              <a:rPr lang="ru-RU" smtClean="0"/>
              <a:t>Образец текста</a:t>
            </a:r>
          </a:p>
        </p:txBody>
      </p:sp>
      <p:sp>
        <p:nvSpPr>
          <p:cNvPr id="5" name="Date Placeholder 4"/>
          <p:cNvSpPr>
            <a:spLocks noGrp="1"/>
          </p:cNvSpPr>
          <p:nvPr>
            <p:ph type="dt" sz="half" idx="10"/>
          </p:nvPr>
        </p:nvSpPr>
        <p:spPr/>
        <p:txBody>
          <a:bodyPr/>
          <a:lstStyle/>
          <a:p>
            <a:fld id="{11ACE1EB-480A-4ACA-BBFE-87FDF9CA6D49}" type="datetimeFigureOut">
              <a:rPr lang="ru-RU" smtClean="0"/>
              <a:pPr/>
              <a:t>31.03.2014</a:t>
            </a:fld>
            <a:endParaRPr lang="ru-RU" dirty="0"/>
          </a:p>
        </p:txBody>
      </p:sp>
      <p:sp>
        <p:nvSpPr>
          <p:cNvPr id="6" name="Footer Placeholder 5"/>
          <p:cNvSpPr>
            <a:spLocks noGrp="1"/>
          </p:cNvSpPr>
          <p:nvPr>
            <p:ph type="ftr" sz="quarter" idx="11"/>
          </p:nvPr>
        </p:nvSpPr>
        <p:spPr/>
        <p:txBody>
          <a:bodyPr/>
          <a:lstStyle/>
          <a:p>
            <a:endParaRPr lang="ru-RU" dirty="0"/>
          </a:p>
        </p:txBody>
      </p:sp>
      <p:sp>
        <p:nvSpPr>
          <p:cNvPr id="7" name="Slide Number Placeholder 6"/>
          <p:cNvSpPr>
            <a:spLocks noGrp="1"/>
          </p:cNvSpPr>
          <p:nvPr>
            <p:ph type="sldNum" sz="quarter" idx="12"/>
          </p:nvPr>
        </p:nvSpPr>
        <p:spPr>
          <a:xfrm>
            <a:off x="8153400" y="6356350"/>
            <a:ext cx="533400" cy="365125"/>
          </a:xfrm>
        </p:spPr>
        <p:txBody>
          <a:bodyPr/>
          <a:lstStyle/>
          <a:p>
            <a:fld id="{15099242-6A4C-4A5F-8B0E-5407D92B2CF6}"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lowchart: Document 6"/>
          <p:cNvSpPr/>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Flowchart: Document 7"/>
          <p:cNvSpPr/>
          <p:nvPr/>
        </p:nvSpPr>
        <p:spPr>
          <a:xfrm rot="10800000">
            <a:off x="1" y="1341133"/>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Title Placeholder 8"/>
          <p:cNvSpPr>
            <a:spLocks noGrp="1"/>
          </p:cNvSpPr>
          <p:nvPr>
            <p:ph type="title"/>
          </p:nvPr>
        </p:nvSpPr>
        <p:spPr>
          <a:xfrm>
            <a:off x="457200" y="533400"/>
            <a:ext cx="8229600" cy="1524000"/>
          </a:xfrm>
          <a:prstGeom prst="rect">
            <a:avLst/>
          </a:prstGeom>
        </p:spPr>
        <p:txBody>
          <a:bodyPr vert="horz" lIns="0" tIns="9144" rIns="0" bIns="9144" anchor="b">
            <a:normAutofit/>
          </a:bodyPr>
          <a:lstStyle/>
          <a:p>
            <a:r>
              <a:rPr lang="ru-RU" smtClean="0"/>
              <a:t>Образец заголовка</a:t>
            </a:r>
            <a:endParaRPr lang="en-US" dirty="0"/>
          </a:p>
        </p:txBody>
      </p:sp>
      <p:sp>
        <p:nvSpPr>
          <p:cNvPr id="30" name="Text Placeholder 29"/>
          <p:cNvSpPr>
            <a:spLocks noGrp="1"/>
          </p:cNvSpPr>
          <p:nvPr>
            <p:ph type="body" idx="1"/>
          </p:nvPr>
        </p:nvSpPr>
        <p:spPr>
          <a:xfrm>
            <a:off x="457200" y="2179637"/>
            <a:ext cx="8229600" cy="4114800"/>
          </a:xfrm>
          <a:prstGeom prst="rect">
            <a:avLst/>
          </a:prstGeom>
        </p:spPr>
        <p:txBody>
          <a:bodyPr vert="horz" lIns="9144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0" name="Date Placeholder 9"/>
          <p:cNvSpPr>
            <a:spLocks noGrp="1"/>
          </p:cNvSpPr>
          <p:nvPr>
            <p:ph type="dt" sz="half" idx="2"/>
          </p:nvPr>
        </p:nvSpPr>
        <p:spPr>
          <a:xfrm>
            <a:off x="457200" y="6356350"/>
            <a:ext cx="1981200" cy="365125"/>
          </a:xfrm>
          <a:prstGeom prst="rect">
            <a:avLst/>
          </a:prstGeom>
        </p:spPr>
        <p:txBody>
          <a:bodyPr vert="horz" anchor="b"/>
          <a:lstStyle>
            <a:lvl1pPr algn="ctr">
              <a:defRPr sz="1200">
                <a:solidFill>
                  <a:schemeClr val="tx2">
                    <a:shade val="50000"/>
                  </a:schemeClr>
                </a:solidFill>
              </a:defRPr>
            </a:lvl1pPr>
          </a:lstStyle>
          <a:p>
            <a:fld id="{11ACE1EB-480A-4ACA-BBFE-87FDF9CA6D49}" type="datetimeFigureOut">
              <a:rPr lang="ru-RU" smtClean="0"/>
              <a:pPr/>
              <a:t>31.03.2014</a:t>
            </a:fld>
            <a:endParaRPr lang="ru-RU" dirty="0"/>
          </a:p>
        </p:txBody>
      </p:sp>
      <p:sp>
        <p:nvSpPr>
          <p:cNvPr id="22" name="Footer Placeholder 21"/>
          <p:cNvSpPr>
            <a:spLocks noGrp="1"/>
          </p:cNvSpPr>
          <p:nvPr>
            <p:ph type="ftr" sz="quarter" idx="3"/>
          </p:nvPr>
        </p:nvSpPr>
        <p:spPr>
          <a:xfrm>
            <a:off x="2438400" y="6356350"/>
            <a:ext cx="2895600" cy="365125"/>
          </a:xfrm>
          <a:prstGeom prst="rect">
            <a:avLst/>
          </a:prstGeom>
        </p:spPr>
        <p:txBody>
          <a:bodyPr vert="horz" lIns="0" anchor="b"/>
          <a:lstStyle>
            <a:lvl1pPr algn="l">
              <a:defRPr sz="1200">
                <a:solidFill>
                  <a:schemeClr val="tx2">
                    <a:shade val="50000"/>
                  </a:schemeClr>
                </a:solidFill>
              </a:defRPr>
            </a:lvl1pPr>
          </a:lstStyle>
          <a:p>
            <a:endParaRPr lang="ru-RU" dirty="0"/>
          </a:p>
        </p:txBody>
      </p:sp>
      <p:sp>
        <p:nvSpPr>
          <p:cNvPr id="18" name="Slide Number Placeholder 17"/>
          <p:cNvSpPr>
            <a:spLocks noGrp="1"/>
          </p:cNvSpPr>
          <p:nvPr>
            <p:ph type="sldNum" sz="quarter" idx="4"/>
          </p:nvPr>
        </p:nvSpPr>
        <p:spPr>
          <a:xfrm>
            <a:off x="8153400" y="6356350"/>
            <a:ext cx="533400" cy="365125"/>
          </a:xfrm>
          <a:prstGeom prst="rect">
            <a:avLst/>
          </a:prstGeom>
        </p:spPr>
        <p:txBody>
          <a:bodyPr vert="horz" lIns="91440" rIns="0" anchor="b"/>
          <a:lstStyle>
            <a:lvl1pPr algn="r">
              <a:defRPr sz="1400">
                <a:solidFill>
                  <a:schemeClr val="tx2">
                    <a:shade val="50000"/>
                  </a:schemeClr>
                </a:solidFill>
              </a:defRPr>
            </a:lvl1pPr>
          </a:lstStyle>
          <a:p>
            <a:fld id="{15099242-6A4C-4A5F-8B0E-5407D92B2CF6}"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sz="48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320040" indent="-320040" algn="l" rtl="0" eaLnBrk="1" latinLnBrk="0" hangingPunct="1">
        <a:spcBef>
          <a:spcPct val="20000"/>
        </a:spcBef>
        <a:buClr>
          <a:schemeClr val="accent1"/>
        </a:buClr>
        <a:buSzPct val="70000"/>
        <a:buFont typeface="Wingdings 2"/>
        <a:buChar char=""/>
        <a:defRPr sz="3000" kern="1200">
          <a:solidFill>
            <a:schemeClr val="tx1"/>
          </a:solidFill>
          <a:latin typeface="+mn-lt"/>
          <a:ea typeface="+mn-ea"/>
          <a:cs typeface="+mn-cs"/>
        </a:defRPr>
      </a:lvl1pPr>
      <a:lvl2pPr marL="630936" indent="-274320" algn="l" rtl="0" eaLnBrk="1" latinLnBrk="0" hangingPunct="1">
        <a:spcBef>
          <a:spcPct val="20000"/>
        </a:spcBef>
        <a:buClr>
          <a:schemeClr val="accent2"/>
        </a:buClr>
        <a:buFont typeface="Wingdings 2"/>
        <a:buChar char=""/>
        <a:defRPr sz="2600" kern="1200">
          <a:solidFill>
            <a:schemeClr val="tx1"/>
          </a:solidFill>
          <a:latin typeface="+mn-lt"/>
          <a:ea typeface="+mn-ea"/>
          <a:cs typeface="+mn-cs"/>
        </a:defRPr>
      </a:lvl2pPr>
      <a:lvl3pPr marL="923544" indent="-274320" algn="l" rtl="0" eaLnBrk="1" latinLnBrk="0" hangingPunct="1">
        <a:spcBef>
          <a:spcPct val="20000"/>
        </a:spcBef>
        <a:buClr>
          <a:schemeClr val="accent3"/>
        </a:buClr>
        <a:buFont typeface="Wingdings 2"/>
        <a:buChar char=""/>
        <a:defRPr sz="2400" kern="1200">
          <a:solidFill>
            <a:schemeClr val="tx1"/>
          </a:solidFill>
          <a:latin typeface="+mn-lt"/>
          <a:ea typeface="+mn-ea"/>
          <a:cs typeface="+mn-cs"/>
        </a:defRPr>
      </a:lvl3pPr>
      <a:lvl4pPr marL="1188720" indent="-228600" algn="l" rtl="0" eaLnBrk="1" latinLnBrk="0" hangingPunct="1">
        <a:spcBef>
          <a:spcPct val="20000"/>
        </a:spcBef>
        <a:buClr>
          <a:schemeClr val="accent4"/>
        </a:buClr>
        <a:buFont typeface="Wingdings 2"/>
        <a:buChar char=""/>
        <a:defRPr sz="2200" kern="1200">
          <a:solidFill>
            <a:schemeClr val="tx1"/>
          </a:solidFill>
          <a:latin typeface="+mn-lt"/>
          <a:ea typeface="+mn-ea"/>
          <a:cs typeface="+mn-cs"/>
        </a:defRPr>
      </a:lvl4pPr>
      <a:lvl5pPr marL="1426464" indent="-22860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5pPr>
      <a:lvl6pPr marL="1673352" indent="-228600" algn="l" rtl="0" eaLnBrk="1" latinLnBrk="0" hangingPunct="1">
        <a:spcBef>
          <a:spcPct val="20000"/>
        </a:spcBef>
        <a:buClr>
          <a:schemeClr val="accent6"/>
        </a:buClr>
        <a:buFont typeface="Wingdings 2"/>
        <a:buChar char=""/>
        <a:defRPr sz="1800" kern="1200">
          <a:solidFill>
            <a:schemeClr val="tx1"/>
          </a:solidFill>
          <a:latin typeface="+mn-lt"/>
          <a:ea typeface="+mn-ea"/>
          <a:cs typeface="+mn-cs"/>
        </a:defRPr>
      </a:lvl6pPr>
      <a:lvl7pPr marL="1911096" indent="-228600" algn="l" rtl="0" eaLnBrk="1" latinLnBrk="0" hangingPunct="1">
        <a:spcBef>
          <a:spcPct val="20000"/>
        </a:spcBef>
        <a:buClr>
          <a:schemeClr val="tx2"/>
        </a:buClr>
        <a:buFont typeface="Wingdings 2"/>
        <a:buChar char=""/>
        <a:defRPr sz="1600" kern="1200">
          <a:solidFill>
            <a:schemeClr val="tx1"/>
          </a:solidFill>
          <a:latin typeface="+mn-lt"/>
          <a:ea typeface="+mn-ea"/>
          <a:cs typeface="+mn-cs"/>
        </a:defRPr>
      </a:lvl7pPr>
      <a:lvl8pPr marL="2121408"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8pPr>
      <a:lvl9pPr marL="2322576"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20.jpeg"/><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gif"/><Relationship Id="rId9" Type="http://schemas.openxmlformats.org/officeDocument/2006/relationships/image" Target="../media/image9.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2214554"/>
            <a:ext cx="8229600" cy="2167128"/>
          </a:xfrm>
        </p:spPr>
        <p:txBody>
          <a:bodyPr>
            <a:normAutofit fontScale="90000"/>
          </a:bodyPr>
          <a:lstStyle/>
          <a:p>
            <a:pPr algn="ctr"/>
            <a:r>
              <a:rPr lang="en-US" sz="10000" dirty="0" smtClean="0">
                <a:solidFill>
                  <a:schemeClr val="accent6">
                    <a:lumMod val="20000"/>
                    <a:lumOff val="80000"/>
                  </a:schemeClr>
                </a:solidFill>
              </a:rPr>
              <a:t>A PORTRAIT OF A POLITICIAN</a:t>
            </a:r>
            <a:r>
              <a:rPr lang="en-US" dirty="0" smtClean="0">
                <a:solidFill>
                  <a:schemeClr val="accent6">
                    <a:lumMod val="20000"/>
                    <a:lumOff val="80000"/>
                  </a:schemeClr>
                </a:solidFill>
              </a:rPr>
              <a:t/>
            </a:r>
            <a:br>
              <a:rPr lang="en-US" dirty="0" smtClean="0">
                <a:solidFill>
                  <a:schemeClr val="accent6">
                    <a:lumMod val="20000"/>
                    <a:lumOff val="80000"/>
                  </a:schemeClr>
                </a:solidFill>
              </a:rPr>
            </a:br>
            <a:endParaRPr lang="ru-RU" dirty="0">
              <a:solidFill>
                <a:schemeClr val="accent6">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a00d834i.jpg"/>
          <p:cNvPicPr>
            <a:picLocks noChangeAspect="1"/>
          </p:cNvPicPr>
          <p:nvPr/>
        </p:nvPicPr>
        <p:blipFill>
          <a:blip r:embed="rId2" cstate="email"/>
          <a:stretch>
            <a:fillRect/>
          </a:stretch>
        </p:blipFill>
        <p:spPr>
          <a:xfrm>
            <a:off x="0" y="0"/>
            <a:ext cx="4357686" cy="6858000"/>
          </a:xfrm>
          <a:prstGeom prst="rect">
            <a:avLst/>
          </a:prstGeom>
        </p:spPr>
      </p:pic>
      <p:sp>
        <p:nvSpPr>
          <p:cNvPr id="3" name="Прямоугольник 2"/>
          <p:cNvSpPr/>
          <p:nvPr/>
        </p:nvSpPr>
        <p:spPr>
          <a:xfrm>
            <a:off x="4357686" y="1142984"/>
            <a:ext cx="4786314" cy="3785652"/>
          </a:xfrm>
          <a:prstGeom prst="rect">
            <a:avLst/>
          </a:prstGeom>
        </p:spPr>
        <p:txBody>
          <a:bodyPr wrap="square">
            <a:spAutoFit/>
          </a:bodyPr>
          <a:lstStyle/>
          <a:p>
            <a:pPr algn="ctr"/>
            <a:r>
              <a:rPr lang="en-US" sz="8000" dirty="0" smtClean="0">
                <a:solidFill>
                  <a:srgbClr val="FFC000"/>
                </a:solidFill>
                <a:latin typeface="Comic Sans MS" pitchFamily="66" charset="0"/>
              </a:rPr>
              <a:t>Margaret Hilda Thatcher</a:t>
            </a:r>
            <a:endParaRPr lang="ru-RU" sz="8000"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240402256_1239683t.jpg"/>
          <p:cNvPicPr>
            <a:picLocks noChangeAspect="1"/>
          </p:cNvPicPr>
          <p:nvPr/>
        </p:nvPicPr>
        <p:blipFill>
          <a:blip r:embed="rId2" cstate="email"/>
          <a:stretch>
            <a:fillRect/>
          </a:stretch>
        </p:blipFill>
        <p:spPr>
          <a:xfrm>
            <a:off x="1" y="1"/>
            <a:ext cx="4572034" cy="6858000"/>
          </a:xfrm>
          <a:prstGeom prst="rect">
            <a:avLst/>
          </a:prstGeom>
        </p:spPr>
      </p:pic>
      <p:sp>
        <p:nvSpPr>
          <p:cNvPr id="3" name="Прямоугольник 2"/>
          <p:cNvSpPr/>
          <p:nvPr/>
        </p:nvSpPr>
        <p:spPr>
          <a:xfrm>
            <a:off x="4572000" y="142852"/>
            <a:ext cx="4572000" cy="6247864"/>
          </a:xfrm>
          <a:prstGeom prst="rect">
            <a:avLst/>
          </a:prstGeom>
        </p:spPr>
        <p:txBody>
          <a:bodyPr wrap="square">
            <a:spAutoFit/>
          </a:bodyPr>
          <a:lstStyle/>
          <a:p>
            <a:pPr algn="ctr"/>
            <a:r>
              <a:rPr lang="en-US" sz="8000" dirty="0" smtClean="0">
                <a:solidFill>
                  <a:schemeClr val="tx2">
                    <a:lumMod val="75000"/>
                  </a:schemeClr>
                </a:solidFill>
                <a:latin typeface="Comic Sans MS" pitchFamily="66" charset="0"/>
              </a:rPr>
              <a:t> </a:t>
            </a:r>
            <a:r>
              <a:rPr lang="en-US" sz="8000" dirty="0" smtClean="0">
                <a:solidFill>
                  <a:srgbClr val="FFC000"/>
                </a:solidFill>
                <a:latin typeface="Comic Sans MS" pitchFamily="66" charset="0"/>
              </a:rPr>
              <a:t>Sir Winston Leonard Spencer-Churchill</a:t>
            </a:r>
            <a:endParaRPr lang="ru-RU" sz="8000"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37498.jpg"/>
          <p:cNvPicPr>
            <a:picLocks noChangeAspect="1"/>
          </p:cNvPicPr>
          <p:nvPr/>
        </p:nvPicPr>
        <p:blipFill>
          <a:blip r:embed="rId2" cstate="email"/>
          <a:stretch>
            <a:fillRect/>
          </a:stretch>
        </p:blipFill>
        <p:spPr>
          <a:xfrm>
            <a:off x="0" y="-47"/>
            <a:ext cx="4714876" cy="6858047"/>
          </a:xfrm>
          <a:prstGeom prst="rect">
            <a:avLst/>
          </a:prstGeom>
        </p:spPr>
      </p:pic>
      <p:sp>
        <p:nvSpPr>
          <p:cNvPr id="3" name="Прямоугольник 2"/>
          <p:cNvSpPr/>
          <p:nvPr/>
        </p:nvSpPr>
        <p:spPr>
          <a:xfrm>
            <a:off x="4571968" y="1643050"/>
            <a:ext cx="4572032" cy="2585323"/>
          </a:xfrm>
          <a:prstGeom prst="rect">
            <a:avLst/>
          </a:prstGeom>
        </p:spPr>
        <p:txBody>
          <a:bodyPr wrap="square">
            <a:spAutoFit/>
          </a:bodyPr>
          <a:lstStyle/>
          <a:p>
            <a:pPr algn="ctr"/>
            <a:r>
              <a:rPr lang="en-US" sz="5400" b="1" dirty="0" smtClean="0">
                <a:solidFill>
                  <a:srgbClr val="FFC000"/>
                </a:solidFill>
                <a:latin typeface="Comic Sans MS" pitchFamily="66" charset="0"/>
              </a:rPr>
              <a:t>Dmitry Anatolyevich Medvedev</a:t>
            </a:r>
            <a:endParaRPr lang="ru-RU" sz="5400"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17693"/>
            <a:ext cx="4857752" cy="6186309"/>
          </a:xfrm>
          <a:prstGeom prst="rect">
            <a:avLst/>
          </a:prstGeom>
          <a:noFill/>
        </p:spPr>
        <p:txBody>
          <a:bodyPr wrap="square" rtlCol="0">
            <a:spAutoFit/>
          </a:bodyPr>
          <a:lstStyle/>
          <a:p>
            <a:pPr>
              <a:lnSpc>
                <a:spcPct val="150000"/>
              </a:lnSpc>
            </a:pPr>
            <a:r>
              <a:rPr lang="en-US" sz="6600" b="1" dirty="0" smtClean="0">
                <a:solidFill>
                  <a:srgbClr val="FFC000"/>
                </a:solidFill>
                <a:latin typeface="Comic Sans MS" pitchFamily="66" charset="0"/>
              </a:rPr>
              <a:t>1599-1658</a:t>
            </a:r>
          </a:p>
          <a:p>
            <a:pPr>
              <a:lnSpc>
                <a:spcPct val="150000"/>
              </a:lnSpc>
            </a:pPr>
            <a:r>
              <a:rPr lang="en-US" sz="6600" b="1" dirty="0" smtClean="0">
                <a:solidFill>
                  <a:srgbClr val="FFC000"/>
                </a:solidFill>
                <a:latin typeface="Comic Sans MS" pitchFamily="66" charset="0"/>
              </a:rPr>
              <a:t>1874-1965</a:t>
            </a:r>
          </a:p>
          <a:p>
            <a:pPr>
              <a:lnSpc>
                <a:spcPct val="150000"/>
              </a:lnSpc>
            </a:pPr>
            <a:r>
              <a:rPr lang="en-US" sz="6600" b="1" dirty="0" smtClean="0">
                <a:solidFill>
                  <a:srgbClr val="FFC000"/>
                </a:solidFill>
                <a:latin typeface="Comic Sans MS" pitchFamily="66" charset="0"/>
              </a:rPr>
              <a:t>1533-1603</a:t>
            </a:r>
          </a:p>
          <a:p>
            <a:pPr>
              <a:lnSpc>
                <a:spcPct val="150000"/>
              </a:lnSpc>
            </a:pPr>
            <a:r>
              <a:rPr lang="en-US" sz="6600" b="1" dirty="0" smtClean="0">
                <a:solidFill>
                  <a:srgbClr val="FFC000"/>
                </a:solidFill>
                <a:latin typeface="Comic Sans MS" pitchFamily="66" charset="0"/>
              </a:rPr>
              <a:t>1925-</a:t>
            </a:r>
            <a:r>
              <a:rPr lang="ru-RU" sz="6600" b="1" dirty="0" smtClean="0">
                <a:solidFill>
                  <a:srgbClr val="FFC000"/>
                </a:solidFill>
                <a:latin typeface="Comic Sans MS" pitchFamily="66" charset="0"/>
              </a:rPr>
              <a:t>2013</a:t>
            </a:r>
            <a:endParaRPr lang="ru-RU" sz="6600" b="1" dirty="0">
              <a:solidFill>
                <a:srgbClr val="FFC000"/>
              </a:solidFill>
              <a:latin typeface="Comic Sans MS" pitchFamily="66" charset="0"/>
            </a:endParaRPr>
          </a:p>
        </p:txBody>
      </p:sp>
      <p:pic>
        <p:nvPicPr>
          <p:cNvPr id="3" name="Рисунок 2" descr="88.jpg"/>
          <p:cNvPicPr>
            <a:picLocks noChangeAspect="1"/>
          </p:cNvPicPr>
          <p:nvPr/>
        </p:nvPicPr>
        <p:blipFill>
          <a:blip r:embed="rId2" cstate="email"/>
          <a:stretch>
            <a:fillRect/>
          </a:stretch>
        </p:blipFill>
        <p:spPr>
          <a:xfrm>
            <a:off x="7921022" y="0"/>
            <a:ext cx="1222978" cy="1714512"/>
          </a:xfrm>
          <a:prstGeom prst="rect">
            <a:avLst/>
          </a:prstGeom>
        </p:spPr>
      </p:pic>
      <p:pic>
        <p:nvPicPr>
          <p:cNvPr id="4" name="Рисунок 3" descr="rainbow-3.jpg"/>
          <p:cNvPicPr>
            <a:picLocks noChangeAspect="1"/>
          </p:cNvPicPr>
          <p:nvPr/>
        </p:nvPicPr>
        <p:blipFill>
          <a:blip r:embed="rId3" cstate="email"/>
          <a:stretch>
            <a:fillRect/>
          </a:stretch>
        </p:blipFill>
        <p:spPr>
          <a:xfrm>
            <a:off x="7929586" y="1714488"/>
            <a:ext cx="1214414" cy="1785950"/>
          </a:xfrm>
          <a:prstGeom prst="rect">
            <a:avLst/>
          </a:prstGeom>
        </p:spPr>
      </p:pic>
      <p:pic>
        <p:nvPicPr>
          <p:cNvPr id="5" name="Рисунок 4" descr="margaretthatcher.jpg"/>
          <p:cNvPicPr>
            <a:picLocks noChangeAspect="1"/>
          </p:cNvPicPr>
          <p:nvPr/>
        </p:nvPicPr>
        <p:blipFill>
          <a:blip r:embed="rId4" cstate="email"/>
          <a:stretch>
            <a:fillRect/>
          </a:stretch>
        </p:blipFill>
        <p:spPr>
          <a:xfrm>
            <a:off x="7929586" y="5001098"/>
            <a:ext cx="1214414" cy="1856902"/>
          </a:xfrm>
          <a:prstGeom prst="rect">
            <a:avLst/>
          </a:prstGeom>
        </p:spPr>
      </p:pic>
      <p:pic>
        <p:nvPicPr>
          <p:cNvPr id="6" name="Рисунок 5" descr="4444.jpg"/>
          <p:cNvPicPr>
            <a:picLocks noChangeAspect="1"/>
          </p:cNvPicPr>
          <p:nvPr/>
        </p:nvPicPr>
        <p:blipFill>
          <a:blip r:embed="rId5" cstate="email"/>
          <a:stretch>
            <a:fillRect/>
          </a:stretch>
        </p:blipFill>
        <p:spPr>
          <a:xfrm>
            <a:off x="7929586" y="3500438"/>
            <a:ext cx="1214414" cy="1500198"/>
          </a:xfrm>
          <a:prstGeom prst="rect">
            <a:avLst/>
          </a:prstGeom>
        </p:spPr>
      </p:pic>
      <p:sp>
        <p:nvSpPr>
          <p:cNvPr id="10" name="Стрелка вправо 9"/>
          <p:cNvSpPr/>
          <p:nvPr/>
        </p:nvSpPr>
        <p:spPr>
          <a:xfrm rot="19881735">
            <a:off x="4520086" y="1545316"/>
            <a:ext cx="3249838" cy="314767"/>
          </a:xfrm>
          <a:prstGeom prst="rightArrow">
            <a:avLst/>
          </a:prstGeom>
          <a:solidFill>
            <a:schemeClr val="accent6">
              <a:lumMod val="20000"/>
              <a:lumOff val="80000"/>
            </a:schemeClr>
          </a:solidFill>
          <a:scene3d>
            <a:camera prst="orthographicFront" fov="0">
              <a:rot lat="0" lon="0" rev="0"/>
            </a:camera>
            <a:lightRig rig="contrasting" dir="t">
              <a:rot lat="0" lon="0" rev="16500000"/>
            </a:lightRig>
          </a:scene3d>
          <a:sp3d prstMaterial="powder">
            <a:bevelT w="152400" prst="artDeco"/>
            <a:contourClr>
              <a:schemeClr val="accent5"/>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ru-RU" dirty="0"/>
          </a:p>
        </p:txBody>
      </p:sp>
      <p:sp>
        <p:nvSpPr>
          <p:cNvPr id="11" name="Стрелка вправо 10"/>
          <p:cNvSpPr/>
          <p:nvPr/>
        </p:nvSpPr>
        <p:spPr>
          <a:xfrm rot="19881735">
            <a:off x="4662963" y="3045514"/>
            <a:ext cx="3249838" cy="314767"/>
          </a:xfrm>
          <a:prstGeom prst="rightArrow">
            <a:avLst/>
          </a:prstGeom>
          <a:solidFill>
            <a:schemeClr val="accent6">
              <a:lumMod val="20000"/>
              <a:lumOff val="80000"/>
            </a:schemeClr>
          </a:solidFill>
          <a:scene3d>
            <a:camera prst="orthographicFront" fov="0">
              <a:rot lat="0" lon="0" rev="0"/>
            </a:camera>
            <a:lightRig rig="contrasting" dir="t">
              <a:rot lat="0" lon="0" rev="16500000"/>
            </a:lightRig>
          </a:scene3d>
          <a:sp3d prstMaterial="powder">
            <a:bevelT w="152400" prst="artDeco"/>
            <a:contourClr>
              <a:schemeClr val="accent5"/>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ru-RU" dirty="0"/>
          </a:p>
        </p:txBody>
      </p:sp>
      <p:sp>
        <p:nvSpPr>
          <p:cNvPr id="12" name="Стрелка вправо 11"/>
          <p:cNvSpPr/>
          <p:nvPr/>
        </p:nvSpPr>
        <p:spPr>
          <a:xfrm rot="2692510">
            <a:off x="4160026" y="2559597"/>
            <a:ext cx="4158860" cy="347065"/>
          </a:xfrm>
          <a:prstGeom prst="rightArrow">
            <a:avLst/>
          </a:prstGeom>
          <a:solidFill>
            <a:schemeClr val="accent6">
              <a:lumMod val="20000"/>
              <a:lumOff val="80000"/>
            </a:schemeClr>
          </a:solidFill>
          <a:scene3d>
            <a:camera prst="orthographicFront" fov="0">
              <a:rot lat="0" lon="0" rev="0"/>
            </a:camera>
            <a:lightRig rig="contrasting" dir="t">
              <a:rot lat="0" lon="0" rev="16500000"/>
            </a:lightRig>
          </a:scene3d>
          <a:sp3d prstMaterial="powder">
            <a:bevelT w="152400" prst="artDeco"/>
            <a:contourClr>
              <a:schemeClr val="accent5"/>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ru-RU" dirty="0"/>
          </a:p>
        </p:txBody>
      </p:sp>
      <p:sp>
        <p:nvSpPr>
          <p:cNvPr id="13" name="Стрелка вправо 12"/>
          <p:cNvSpPr/>
          <p:nvPr/>
        </p:nvSpPr>
        <p:spPr>
          <a:xfrm>
            <a:off x="4857752" y="5500702"/>
            <a:ext cx="2821209" cy="314767"/>
          </a:xfrm>
          <a:prstGeom prst="rightArrow">
            <a:avLst/>
          </a:prstGeom>
          <a:solidFill>
            <a:schemeClr val="accent6">
              <a:lumMod val="20000"/>
              <a:lumOff val="80000"/>
            </a:schemeClr>
          </a:solidFill>
          <a:scene3d>
            <a:camera prst="orthographicFront" fov="0">
              <a:rot lat="0" lon="0" rev="0"/>
            </a:camera>
            <a:lightRig rig="contrasting" dir="t">
              <a:rot lat="0" lon="0" rev="16500000"/>
            </a:lightRig>
          </a:scene3d>
          <a:sp3d prstMaterial="powder">
            <a:bevelT w="152400" prst="artDeco"/>
            <a:contourClr>
              <a:schemeClr val="accent5"/>
            </a:contourClr>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1"/>
                                          </p:val>
                                        </p:tav>
                                        <p:tav tm="100000">
                                          <p:val>
                                            <p:strVal val="#ppt_x"/>
                                          </p:val>
                                        </p:tav>
                                      </p:tavLst>
                                    </p:anim>
                                    <p:anim calcmode="lin" valueType="num">
                                      <p:cBhvr>
                                        <p:cTn id="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 calcmode="lin" valueType="num">
                                      <p:cBhvr>
                                        <p:cTn id="16" dur="500" fill="hold"/>
                                        <p:tgtEl>
                                          <p:spTgt spid="3"/>
                                        </p:tgtEl>
                                        <p:attrNameLst>
                                          <p:attrName>style.rotation</p:attrName>
                                        </p:attrNameLst>
                                      </p:cBhvr>
                                      <p:tavLst>
                                        <p:tav tm="0">
                                          <p:val>
                                            <p:fltVal val="360"/>
                                          </p:val>
                                        </p:tav>
                                        <p:tav tm="100000">
                                          <p:val>
                                            <p:fltVal val="0"/>
                                          </p:val>
                                        </p:tav>
                                      </p:tavLst>
                                    </p:anim>
                                    <p:animEffect transition="in" filter="fad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49" presetClass="entr" presetSubtype="0" decel="10000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p:cTn id="30" dur="500" fill="hold"/>
                                        <p:tgtEl>
                                          <p:spTgt spid="6"/>
                                        </p:tgtEl>
                                        <p:attrNameLst>
                                          <p:attrName>ppt_w</p:attrName>
                                        </p:attrNameLst>
                                      </p:cBhvr>
                                      <p:tavLst>
                                        <p:tav tm="0">
                                          <p:val>
                                            <p:fltVal val="0"/>
                                          </p:val>
                                        </p:tav>
                                        <p:tav tm="100000">
                                          <p:val>
                                            <p:strVal val="#ppt_w"/>
                                          </p:val>
                                        </p:tav>
                                      </p:tavLst>
                                    </p:anim>
                                    <p:anim calcmode="lin" valueType="num">
                                      <p:cBhvr>
                                        <p:cTn id="31" dur="500" fill="hold"/>
                                        <p:tgtEl>
                                          <p:spTgt spid="6"/>
                                        </p:tgtEl>
                                        <p:attrNameLst>
                                          <p:attrName>ppt_h</p:attrName>
                                        </p:attrNameLst>
                                      </p:cBhvr>
                                      <p:tavLst>
                                        <p:tav tm="0">
                                          <p:val>
                                            <p:fltVal val="0"/>
                                          </p:val>
                                        </p:tav>
                                        <p:tav tm="100000">
                                          <p:val>
                                            <p:strVal val="#ppt_h"/>
                                          </p:val>
                                        </p:tav>
                                      </p:tavLst>
                                    </p:anim>
                                    <p:anim calcmode="lin" valueType="num">
                                      <p:cBhvr>
                                        <p:cTn id="32" dur="500" fill="hold"/>
                                        <p:tgtEl>
                                          <p:spTgt spid="6"/>
                                        </p:tgtEl>
                                        <p:attrNameLst>
                                          <p:attrName>style.rotation</p:attrName>
                                        </p:attrNameLst>
                                      </p:cBhvr>
                                      <p:tavLst>
                                        <p:tav tm="0">
                                          <p:val>
                                            <p:fltVal val="360"/>
                                          </p:val>
                                        </p:tav>
                                        <p:tav tm="100000">
                                          <p:val>
                                            <p:fltVal val="0"/>
                                          </p:val>
                                        </p:tav>
                                      </p:tavLst>
                                    </p:anim>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49" presetClass="entr" presetSubtype="0" decel="10000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p:cTn id="38" dur="500" fill="hold"/>
                                        <p:tgtEl>
                                          <p:spTgt spid="5"/>
                                        </p:tgtEl>
                                        <p:attrNameLst>
                                          <p:attrName>ppt_w</p:attrName>
                                        </p:attrNameLst>
                                      </p:cBhvr>
                                      <p:tavLst>
                                        <p:tav tm="0">
                                          <p:val>
                                            <p:fltVal val="0"/>
                                          </p:val>
                                        </p:tav>
                                        <p:tav tm="100000">
                                          <p:val>
                                            <p:strVal val="#ppt_w"/>
                                          </p:val>
                                        </p:tav>
                                      </p:tavLst>
                                    </p:anim>
                                    <p:anim calcmode="lin" valueType="num">
                                      <p:cBhvr>
                                        <p:cTn id="39" dur="500" fill="hold"/>
                                        <p:tgtEl>
                                          <p:spTgt spid="5"/>
                                        </p:tgtEl>
                                        <p:attrNameLst>
                                          <p:attrName>ppt_h</p:attrName>
                                        </p:attrNameLst>
                                      </p:cBhvr>
                                      <p:tavLst>
                                        <p:tav tm="0">
                                          <p:val>
                                            <p:fltVal val="0"/>
                                          </p:val>
                                        </p:tav>
                                        <p:tav tm="100000">
                                          <p:val>
                                            <p:strVal val="#ppt_h"/>
                                          </p:val>
                                        </p:tav>
                                      </p:tavLst>
                                    </p:anim>
                                    <p:anim calcmode="lin" valueType="num">
                                      <p:cBhvr>
                                        <p:cTn id="40" dur="500" fill="hold"/>
                                        <p:tgtEl>
                                          <p:spTgt spid="5"/>
                                        </p:tgtEl>
                                        <p:attrNameLst>
                                          <p:attrName>style.rotation</p:attrName>
                                        </p:attrNameLst>
                                      </p:cBhvr>
                                      <p:tavLst>
                                        <p:tav tm="0">
                                          <p:val>
                                            <p:fltVal val="360"/>
                                          </p:val>
                                        </p:tav>
                                        <p:tav tm="100000">
                                          <p:val>
                                            <p:fltVal val="0"/>
                                          </p:val>
                                        </p:tav>
                                      </p:tavLst>
                                    </p:anim>
                                    <p:animEffect transition="in" filter="fade">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2000"/>
                                        <p:tgtEl>
                                          <p:spTgt spid="10"/>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2000"/>
                                        <p:tgtEl>
                                          <p:spTgt spid="1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fade">
                                      <p:cBhvr>
                                        <p:cTn id="56" dur="2000"/>
                                        <p:tgtEl>
                                          <p:spTgt spid="12"/>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1" grpId="0" animBg="1"/>
      <p:bldP spid="12" grpId="0" animBg="1"/>
      <p:bldP spid="1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42852"/>
            <a:ext cx="9144000" cy="6370975"/>
          </a:xfrm>
          <a:prstGeom prst="rect">
            <a:avLst/>
          </a:prstGeom>
        </p:spPr>
        <p:txBody>
          <a:bodyPr wrap="square">
            <a:spAutoFit/>
          </a:bodyPr>
          <a:lstStyle/>
          <a:p>
            <a:pPr algn="ctr"/>
            <a:r>
              <a:rPr lang="en-US" sz="2400" b="1" dirty="0" smtClean="0">
                <a:solidFill>
                  <a:srgbClr val="FFFF00"/>
                </a:solidFill>
                <a:latin typeface="Comic Sans MS" pitchFamily="66" charset="0"/>
                <a:cs typeface="Times New Roman" pitchFamily="18" charset="0"/>
              </a:rPr>
              <a:t>Elizabeth I</a:t>
            </a:r>
          </a:p>
          <a:p>
            <a:pPr algn="just"/>
            <a:r>
              <a:rPr lang="en-US" sz="2400" b="1" dirty="0" smtClean="0">
                <a:solidFill>
                  <a:srgbClr val="FFFF00"/>
                </a:solidFill>
                <a:latin typeface="Comic Sans MS" pitchFamily="66" charset="0"/>
                <a:cs typeface="Times New Roman" pitchFamily="18" charset="0"/>
              </a:rPr>
              <a:t>     </a:t>
            </a:r>
            <a:r>
              <a:rPr lang="en-US" dirty="0" smtClean="0">
                <a:solidFill>
                  <a:srgbClr val="FFFF00"/>
                </a:solidFill>
                <a:latin typeface="Comic Sans MS" pitchFamily="66" charset="0"/>
                <a:cs typeface="Times New Roman" pitchFamily="18" charset="0"/>
              </a:rPr>
              <a:t>Elizabeth I was the Queen of England and the Queen of Ireland from November 1558 until her death. She was the fifth and last monarch of the Tudor dynasty. The daughter of Henry VIII, she was born a princess, but her mother, Anne Boleyn, was executed two and a half years after Elizabeth’s birth, and the girl was declared illegitimate </a:t>
            </a:r>
            <a:r>
              <a:rPr lang="en-US" i="1" dirty="0" smtClean="0">
                <a:solidFill>
                  <a:srgbClr val="FFFF00"/>
                </a:solidFill>
                <a:latin typeface="Comic Sans MS" pitchFamily="66" charset="0"/>
                <a:cs typeface="Times New Roman" pitchFamily="18" charset="0"/>
              </a:rPr>
              <a:t>(</a:t>
            </a:r>
            <a:r>
              <a:rPr lang="ru-RU" i="1" dirty="0" smtClean="0">
                <a:solidFill>
                  <a:srgbClr val="FFFF00"/>
                </a:solidFill>
                <a:latin typeface="Comic Sans MS" pitchFamily="66" charset="0"/>
                <a:cs typeface="Times New Roman" pitchFamily="18" charset="0"/>
              </a:rPr>
              <a:t>незаконнорожденной).</a:t>
            </a:r>
            <a:endParaRPr lang="en-US" i="1" dirty="0" smtClean="0">
              <a:solidFill>
                <a:srgbClr val="FFFF00"/>
              </a:solidFill>
              <a:latin typeface="Comic Sans MS" pitchFamily="66" charset="0"/>
              <a:cs typeface="Times New Roman" pitchFamily="18" charset="0"/>
            </a:endParaRPr>
          </a:p>
          <a:p>
            <a:pPr algn="just"/>
            <a:r>
              <a:rPr lang="en-US" i="1" dirty="0" smtClean="0">
                <a:solidFill>
                  <a:srgbClr val="FFFF00"/>
                </a:solidFill>
                <a:latin typeface="Comic Sans MS" pitchFamily="66" charset="0"/>
                <a:cs typeface="Times New Roman" pitchFamily="18" charset="0"/>
              </a:rPr>
              <a:t>       </a:t>
            </a:r>
            <a:r>
              <a:rPr lang="en-US" dirty="0" smtClean="0">
                <a:solidFill>
                  <a:srgbClr val="FFFF00"/>
                </a:solidFill>
                <a:latin typeface="Comic Sans MS" pitchFamily="66" charset="0"/>
                <a:cs typeface="Times New Roman" pitchFamily="18" charset="0"/>
              </a:rPr>
              <a:t>Kat Ashley was Elizabeth's governess and remained her friend until Kat’s death in 1565. She made a good job of Elizabeth’s early education: by the time William Grindal became her tutor in 1544, Elizabeth could write English, Latin, and Italian. Under Grindal, a talented and skilful teacher, she also progressed in French and Greek. After Grindal died in 1548, Elizabeth received her education under Roger Ascham, a sympathetic teacher who believed that learning should be enjoyable and pleasing. By the time her formal education ended in 1550, Elizabeth was the best educated woman of her generation. </a:t>
            </a:r>
          </a:p>
          <a:p>
            <a:pPr algn="just"/>
            <a:r>
              <a:rPr lang="en-US" dirty="0" smtClean="0">
                <a:solidFill>
                  <a:srgbClr val="FFFF00"/>
                </a:solidFill>
                <a:latin typeface="Comic Sans MS" pitchFamily="66" charset="0"/>
                <a:cs typeface="Times New Roman" pitchFamily="18" charset="0"/>
              </a:rPr>
              <a:t>       Elizabeth became a queen at the age of 25. It was expected that she would marry, but despite several petitions from the parliament, she never did. Ruling the country Elizabeth was more moderate than her father and relatives. One of her mottoes was "video et </a:t>
            </a:r>
            <a:r>
              <a:rPr lang="en-US" dirty="0" err="1" smtClean="0">
                <a:solidFill>
                  <a:srgbClr val="FFFF00"/>
                </a:solidFill>
                <a:latin typeface="Comic Sans MS" pitchFamily="66" charset="0"/>
                <a:cs typeface="Times New Roman" pitchFamily="18" charset="0"/>
              </a:rPr>
              <a:t>taceo</a:t>
            </a:r>
            <a:r>
              <a:rPr lang="en-US" dirty="0" smtClean="0">
                <a:solidFill>
                  <a:srgbClr val="FFFF00"/>
                </a:solidFill>
                <a:latin typeface="Comic Sans MS" pitchFamily="66" charset="0"/>
                <a:cs typeface="Times New Roman" pitchFamily="18" charset="0"/>
              </a:rPr>
              <a:t>" ("I see, and say nothing"). Though Elizabeth was careful in foreign affairs the defeat of the Spanish Armada in 1588 is one of the greatest victories in English history. </a:t>
            </a:r>
          </a:p>
          <a:p>
            <a:pPr algn="just"/>
            <a:r>
              <a:rPr lang="en-US" dirty="0" smtClean="0">
                <a:solidFill>
                  <a:srgbClr val="FFFF00"/>
                </a:solidFill>
                <a:latin typeface="Comic Sans MS" pitchFamily="66" charset="0"/>
                <a:cs typeface="Times New Roman" pitchFamily="18" charset="0"/>
              </a:rPr>
              <a:t>       Elizabeth's ruling is known as the Elizabethan era, a golden age, famous for the prosperity of English drama, led by such a playwright as William Shakespeare.</a:t>
            </a:r>
            <a:endParaRPr lang="en-US" sz="2400" b="1" dirty="0">
              <a:solidFill>
                <a:schemeClr val="tx2">
                  <a:lumMod val="75000"/>
                </a:schemeClr>
              </a:solidFill>
              <a:latin typeface="Times New Roman" pitchFamily="18" charset="0"/>
              <a:cs typeface="Times New Roman" pitchFamily="18" charset="0"/>
            </a:endParaRPr>
          </a:p>
        </p:txBody>
      </p:sp>
    </p:spTree>
  </p:cSld>
  <p:clrMapOvr>
    <a:masterClrMapping/>
  </p:clrMapOvr>
  <p:transition spd="med">
    <p:newsfla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290"/>
            <a:ext cx="9001156" cy="6370975"/>
          </a:xfrm>
          <a:prstGeom prst="rect">
            <a:avLst/>
          </a:prstGeom>
        </p:spPr>
        <p:txBody>
          <a:bodyPr wrap="square">
            <a:spAutoFit/>
          </a:bodyPr>
          <a:lstStyle/>
          <a:p>
            <a:pPr algn="ctr"/>
            <a:r>
              <a:rPr lang="en-US" sz="2400" b="1" dirty="0" smtClean="0">
                <a:solidFill>
                  <a:srgbClr val="FFFF00"/>
                </a:solidFill>
                <a:latin typeface="Comic Sans MS" pitchFamily="66" charset="0"/>
              </a:rPr>
              <a:t>Oliver Cromwell</a:t>
            </a:r>
            <a:r>
              <a:rPr lang="ru-RU" sz="2400" b="1" dirty="0" smtClean="0">
                <a:solidFill>
                  <a:srgbClr val="FFFF00"/>
                </a:solidFill>
                <a:latin typeface="Comic Sans MS" pitchFamily="66" charset="0"/>
              </a:rPr>
              <a:t> </a:t>
            </a:r>
          </a:p>
          <a:p>
            <a:pPr algn="ctr"/>
            <a:endParaRPr lang="ru-RU" sz="2400" b="1" dirty="0" smtClean="0">
              <a:solidFill>
                <a:srgbClr val="FFFF00"/>
              </a:solidFill>
              <a:latin typeface="Comic Sans MS" pitchFamily="66" charset="0"/>
            </a:endParaRPr>
          </a:p>
          <a:p>
            <a:pPr algn="just"/>
            <a:r>
              <a:rPr lang="ru-RU" dirty="0" smtClean="0">
                <a:solidFill>
                  <a:srgbClr val="FFFF00"/>
                </a:solidFill>
                <a:latin typeface="Comic Sans MS" pitchFamily="66" charset="0"/>
              </a:rPr>
              <a:t>     </a:t>
            </a:r>
            <a:r>
              <a:rPr lang="en-US" dirty="0" smtClean="0">
                <a:solidFill>
                  <a:srgbClr val="FFFF00"/>
                </a:solidFill>
                <a:latin typeface="Comic Sans MS" pitchFamily="66" charset="0"/>
              </a:rPr>
              <a:t> Oliver Cromwell</a:t>
            </a:r>
            <a:r>
              <a:rPr lang="ru-RU" dirty="0" smtClean="0">
                <a:solidFill>
                  <a:srgbClr val="FFFF00"/>
                </a:solidFill>
                <a:latin typeface="Comic Sans MS" pitchFamily="66" charset="0"/>
              </a:rPr>
              <a:t> </a:t>
            </a:r>
            <a:r>
              <a:rPr lang="en-US" dirty="0" smtClean="0">
                <a:solidFill>
                  <a:srgbClr val="FFFF00"/>
                </a:solidFill>
                <a:latin typeface="Comic Sans MS" pitchFamily="66" charset="0"/>
              </a:rPr>
              <a:t>was an English military man, the commander of the New Model Army and a political leader best known</a:t>
            </a:r>
            <a:r>
              <a:rPr lang="ru-RU" dirty="0" smtClean="0">
                <a:solidFill>
                  <a:srgbClr val="FFFF00"/>
                </a:solidFill>
                <a:latin typeface="Comic Sans MS" pitchFamily="66" charset="0"/>
              </a:rPr>
              <a:t> </a:t>
            </a:r>
            <a:r>
              <a:rPr lang="en-US" dirty="0" smtClean="0">
                <a:solidFill>
                  <a:srgbClr val="FFFF00"/>
                </a:solidFill>
                <a:latin typeface="Comic Sans MS" pitchFamily="66" charset="0"/>
              </a:rPr>
              <a:t>for his</a:t>
            </a:r>
            <a:r>
              <a:rPr lang="ru-RU" dirty="0" smtClean="0">
                <a:solidFill>
                  <a:srgbClr val="FFFF00"/>
                </a:solidFill>
                <a:latin typeface="Comic Sans MS" pitchFamily="66" charset="0"/>
              </a:rPr>
              <a:t> </a:t>
            </a:r>
            <a:r>
              <a:rPr lang="en-US" dirty="0" smtClean="0">
                <a:solidFill>
                  <a:srgbClr val="FFFF00"/>
                </a:solidFill>
                <a:latin typeface="Comic Sans MS" pitchFamily="66" charset="0"/>
              </a:rPr>
              <a:t>role as Lord Protector of England, Scotland and Ireland. </a:t>
            </a:r>
            <a:endParaRPr lang="ru-RU" dirty="0" smtClean="0">
              <a:solidFill>
                <a:srgbClr val="FFFF00"/>
              </a:solidFill>
              <a:latin typeface="Comic Sans MS" pitchFamily="66" charset="0"/>
            </a:endParaRPr>
          </a:p>
          <a:p>
            <a:pPr algn="just"/>
            <a:r>
              <a:rPr lang="ru-RU" dirty="0" smtClean="0">
                <a:solidFill>
                  <a:srgbClr val="FFFF00"/>
                </a:solidFill>
                <a:latin typeface="Comic Sans MS" pitchFamily="66" charset="0"/>
              </a:rPr>
              <a:t>       </a:t>
            </a:r>
            <a:r>
              <a:rPr lang="en-US" dirty="0" smtClean="0">
                <a:solidFill>
                  <a:srgbClr val="FFFF00"/>
                </a:solidFill>
                <a:latin typeface="Comic Sans MS" pitchFamily="66" charset="0"/>
              </a:rPr>
              <a:t>He was born into a family which was one of the richest and most influential in the area then. Educated at Huntingdon grammar school, now the Cromwell Museum, and at Cambridge University, Oliver became a minor landowner. He made a living by farming and collecting rents, first in his native Huntingdon, then in St Ives and in Ely. His income was modest and Oliver had to support his family – a mother, a wife and eight children. </a:t>
            </a:r>
          </a:p>
          <a:p>
            <a:pPr algn="just"/>
            <a:r>
              <a:rPr lang="en-US" dirty="0" smtClean="0">
                <a:solidFill>
                  <a:srgbClr val="FFFF00"/>
                </a:solidFill>
                <a:latin typeface="Comic Sans MS" pitchFamily="66" charset="0"/>
              </a:rPr>
              <a:t>      In the 1640s a civil war broke out between the supporters of King Charles I (the Royalists) and of Parliament (the so-called Roundheads). Cromwell was a Roundhead military leader in a long series of civil war battles. By 1653, a quarrel in Parliament led Cromwell to take control as the head of the state and he eventually got the king-like title of Lord Protector. In 1657 he refused the title of a king offered to him by Parliament. </a:t>
            </a:r>
          </a:p>
          <a:p>
            <a:pPr algn="just"/>
            <a:r>
              <a:rPr lang="en-US" dirty="0" smtClean="0">
                <a:solidFill>
                  <a:srgbClr val="FFFF00"/>
                </a:solidFill>
                <a:latin typeface="Comic Sans MS" pitchFamily="66" charset="0"/>
              </a:rPr>
              <a:t>      As Lord Protector, Cromwell raised his country's status once more to that of a leading European power. He was buried in Westminster Abbey. </a:t>
            </a:r>
          </a:p>
          <a:p>
            <a:pPr algn="just"/>
            <a:r>
              <a:rPr lang="en-US" dirty="0" smtClean="0">
                <a:solidFill>
                  <a:srgbClr val="FFFF00"/>
                </a:solidFill>
                <a:latin typeface="Comic Sans MS" pitchFamily="66" charset="0"/>
              </a:rPr>
              <a:t>      It has been a debatable question if Oliver Cromwell is a dictator or a hero of liberty. In a 2002 BBC poll in Britain, Cromwell became one of the Top 10 Britons of all time.</a:t>
            </a:r>
            <a:endParaRPr lang="en-US" sz="2400" b="1" dirty="0">
              <a:solidFill>
                <a:srgbClr val="FFFF00"/>
              </a:solidFill>
              <a:latin typeface="Comic Sans MS" pitchFamily="66" charset="0"/>
            </a:endParaRPr>
          </a:p>
        </p:txBody>
      </p:sp>
    </p:spTree>
  </p:cSld>
  <p:clrMapOvr>
    <a:masterClrMapping/>
  </p:clrMapOvr>
  <p:transition spd="med">
    <p:newsfla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0" y="285728"/>
            <a:ext cx="9144000"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49263" algn="ctr" defTabSz="914400" rtl="0" eaLnBrk="1" fontAlgn="base" latinLnBrk="0" hangingPunct="1">
              <a:lnSpc>
                <a:spcPct val="100000"/>
              </a:lnSpc>
              <a:spcBef>
                <a:spcPct val="0"/>
              </a:spcBef>
              <a:spcAft>
                <a:spcPct val="0"/>
              </a:spcAft>
              <a:buClrTx/>
              <a:buSzTx/>
              <a:buFontTx/>
              <a:buNone/>
              <a:tabLst/>
            </a:pPr>
            <a:r>
              <a:rPr kumimoji="0" lang="ru-RU" b="1"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Winston Churchill</a:t>
            </a:r>
            <a:endParaRPr kumimoji="0" lang="en-US" b="1"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endParaRPr>
          </a:p>
          <a:p>
            <a:pPr marL="0" marR="0" lvl="0" indent="449263" algn="ctr" defTabSz="914400" rtl="0" eaLnBrk="1" fontAlgn="base" latinLnBrk="0" hangingPunct="1">
              <a:lnSpc>
                <a:spcPct val="100000"/>
              </a:lnSpc>
              <a:spcBef>
                <a:spcPct val="0"/>
              </a:spcBef>
              <a:spcAft>
                <a:spcPct val="0"/>
              </a:spcAft>
              <a:buClrTx/>
              <a:buSzTx/>
              <a:buFontTx/>
              <a:buNone/>
              <a:tabLst/>
            </a:pPr>
            <a:endParaRPr kumimoji="0" lang="ru-RU" b="1" i="0" strike="noStrike" cap="none" normalizeH="0" baseline="0" dirty="0" smtClean="0">
              <a:ln>
                <a:noFill/>
              </a:ln>
              <a:solidFill>
                <a:srgbClr val="FFFF00"/>
              </a:solidFill>
              <a:effectLst/>
              <a:latin typeface="Comic Sans MS" pitchFamily="66" charset="0"/>
              <a:cs typeface="Times New Roman" pitchFamily="18" charset="0"/>
            </a:endParaRPr>
          </a:p>
          <a:p>
            <a:pPr marL="0" marR="0" lvl="0" indent="449263" algn="just" defTabSz="914400" rtl="0" eaLnBrk="0" fontAlgn="base" latinLnBrk="0" hangingPunct="0">
              <a:lnSpc>
                <a:spcPct val="100000"/>
              </a:lnSpc>
              <a:spcBef>
                <a:spcPct val="0"/>
              </a:spcBef>
              <a:spcAft>
                <a:spcPct val="0"/>
              </a:spcAft>
              <a:buClrTx/>
              <a:buSzTx/>
              <a:buFontTx/>
              <a:buNone/>
              <a:tabLst/>
            </a:pP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Sir Winston Leonard Spencer-Churchill was a British politician and statesman known for his leadership of the United Kingdom during the Second World War. Born into the aristocratic family, he was one of the great wartime leaders. Winston's father was a politician</a:t>
            </a:r>
            <a:r>
              <a:rPr kumimoji="0" lang="en-US" b="0" i="0" strike="noStrike" cap="none" normalizeH="0" dirty="0" smtClean="0">
                <a:ln>
                  <a:noFill/>
                </a:ln>
                <a:solidFill>
                  <a:srgbClr val="FFFF00"/>
                </a:solidFill>
                <a:effectLst/>
                <a:latin typeface="Comic Sans MS" pitchFamily="66" charset="0"/>
                <a:ea typeface="Times New Roman" pitchFamily="18" charset="0"/>
                <a:cs typeface="Times New Roman" pitchFamily="18" charset="0"/>
              </a:rPr>
              <a:t> </a:t>
            </a: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and his mother was the daughter of </a:t>
            </a:r>
            <a:r>
              <a:rPr kumimoji="0" lang="ru-RU"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 </a:t>
            </a: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an American millionaire. </a:t>
            </a:r>
            <a:endParaRPr kumimoji="0" lang="ru-RU" b="0" i="0" strike="noStrike" cap="none" normalizeH="0" baseline="0" dirty="0" smtClean="0">
              <a:ln>
                <a:noFill/>
              </a:ln>
              <a:solidFill>
                <a:srgbClr val="FFFF00"/>
              </a:solidFill>
              <a:effectLst/>
              <a:latin typeface="Comic Sans MS" pitchFamily="66" charset="0"/>
              <a:cs typeface="Times New Roman" pitchFamily="18" charset="0"/>
            </a:endParaRPr>
          </a:p>
          <a:p>
            <a:pPr indent="449263" algn="just" eaLnBrk="0" fontAlgn="base" hangingPunct="0">
              <a:spcBef>
                <a:spcPct val="0"/>
              </a:spcBef>
              <a:spcAft>
                <a:spcPct val="0"/>
              </a:spcAft>
            </a:pP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Churchill generally did poorly in school,</a:t>
            </a:r>
            <a:r>
              <a:rPr kumimoji="0" lang="en-US" b="0" i="0" strike="noStrike" cap="none" normalizeH="0" dirty="0" smtClean="0">
                <a:ln>
                  <a:noFill/>
                </a:ln>
                <a:solidFill>
                  <a:srgbClr val="FFFF00"/>
                </a:solidFill>
                <a:effectLst/>
                <a:latin typeface="Comic Sans MS" pitchFamily="66" charset="0"/>
                <a:ea typeface="Times New Roman" pitchFamily="18" charset="0"/>
                <a:cs typeface="Times New Roman" pitchFamily="18" charset="0"/>
              </a:rPr>
              <a:t> but h</a:t>
            </a: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e got high marks in English and History and was the school's fencing champion. In 1894 Winston graduated from the Royal Military College and chose to remain with the cavalry.</a:t>
            </a:r>
            <a:r>
              <a:rPr kumimoji="0" lang="en-US" b="0" i="0" strike="noStrike" cap="none" normalizeH="0" dirty="0" smtClean="0">
                <a:ln>
                  <a:noFill/>
                </a:ln>
                <a:solidFill>
                  <a:srgbClr val="FFFF00"/>
                </a:solidFill>
                <a:effectLst/>
                <a:latin typeface="Comic Sans MS" pitchFamily="66" charset="0"/>
                <a:ea typeface="Times New Roman" pitchFamily="18" charset="0"/>
                <a:cs typeface="Times New Roman" pitchFamily="18" charset="0"/>
              </a:rPr>
              <a:t> </a:t>
            </a:r>
            <a:r>
              <a:rPr lang="en-US" dirty="0" smtClean="0">
                <a:solidFill>
                  <a:srgbClr val="FFFF00"/>
                </a:solidFill>
                <a:latin typeface="Comic Sans MS" pitchFamily="66" charset="0"/>
                <a:ea typeface="Times New Roman" pitchFamily="18" charset="0"/>
                <a:cs typeface="Times New Roman" pitchFamily="18" charset="0"/>
              </a:rPr>
              <a:t>Getting a modest salary, </a:t>
            </a:r>
            <a:r>
              <a:rPr lang="en-US" dirty="0" smtClean="0">
                <a:solidFill>
                  <a:srgbClr val="FFFF00"/>
                </a:solidFill>
                <a:latin typeface="Comic Sans MS" pitchFamily="66" charset="0"/>
                <a:cs typeface="Times New Roman" pitchFamily="18" charset="0"/>
              </a:rPr>
              <a:t>he took an interest in war correspondence to earn an extra income, so he began working for several London newspapers and writing his own books about the campaigns. While travelling about Cuba, he tasted Havana cigars, which he would smoke for the rest of his life.</a:t>
            </a:r>
          </a:p>
          <a:p>
            <a:pPr indent="449263" algn="just" eaLnBrk="0" fontAlgn="base" hangingPunct="0">
              <a:spcBef>
                <a:spcPct val="0"/>
              </a:spcBef>
              <a:spcAft>
                <a:spcPct val="0"/>
              </a:spcAft>
            </a:pPr>
            <a:r>
              <a:rPr lang="en-US" dirty="0" smtClean="0">
                <a:solidFill>
                  <a:srgbClr val="FFFF00"/>
                </a:solidFill>
                <a:latin typeface="Comic Sans MS" pitchFamily="66" charset="0"/>
                <a:cs typeface="Times New Roman" pitchFamily="18" charset="0"/>
              </a:rPr>
              <a:t>Soon </a:t>
            </a:r>
            <a:r>
              <a:rPr kumimoji="0" lang="en-US" b="0" i="0" strike="noStrike" cap="none" normalizeH="0" baseline="0" dirty="0" smtClean="0">
                <a:ln>
                  <a:noFill/>
                </a:ln>
                <a:solidFill>
                  <a:srgbClr val="FFFF00"/>
                </a:solidFill>
                <a:effectLst/>
                <a:latin typeface="Comic Sans MS" pitchFamily="66" charset="0"/>
                <a:ea typeface="Times New Roman" pitchFamily="18" charset="0"/>
                <a:cs typeface="Times New Roman" pitchFamily="18" charset="0"/>
              </a:rPr>
              <a:t>Churchill</a:t>
            </a:r>
            <a:r>
              <a:rPr lang="en-US" dirty="0" smtClean="0">
                <a:solidFill>
                  <a:srgbClr val="FFFF00"/>
                </a:solidFill>
                <a:latin typeface="Comic Sans MS" pitchFamily="66" charset="0"/>
                <a:cs typeface="Times New Roman" pitchFamily="18" charset="0"/>
              </a:rPr>
              <a:t> had his first opportunity to begin a Parliamentary career. In 1911</a:t>
            </a:r>
            <a:r>
              <a:rPr lang="en-US" dirty="0" smtClean="0">
                <a:solidFill>
                  <a:srgbClr val="FFFF00"/>
                </a:solidFill>
                <a:latin typeface="Comic Sans MS" pitchFamily="66" charset="0"/>
                <a:ea typeface="Times New Roman" pitchFamily="18" charset="0"/>
                <a:cs typeface="Times New Roman" pitchFamily="18" charset="0"/>
              </a:rPr>
              <a:t> Winston </a:t>
            </a:r>
            <a:r>
              <a:rPr lang="en-US" dirty="0" smtClean="0">
                <a:solidFill>
                  <a:srgbClr val="FFFF00"/>
                </a:solidFill>
                <a:latin typeface="Comic Sans MS" pitchFamily="66" charset="0"/>
                <a:cs typeface="Times New Roman" pitchFamily="18" charset="0"/>
              </a:rPr>
              <a:t>Churchill became the First Lord of the Admiralty, a post he held into the First World War. He served as Prime Minister twice (1940–1945 and 1951–1955). During his career </a:t>
            </a:r>
            <a:r>
              <a:rPr lang="en-US" dirty="0" smtClean="0">
                <a:solidFill>
                  <a:srgbClr val="FFFF00"/>
                </a:solidFill>
                <a:latin typeface="Comic Sans MS" pitchFamily="66" charset="0"/>
                <a:ea typeface="Times New Roman" pitchFamily="18" charset="0"/>
                <a:cs typeface="Times New Roman" pitchFamily="18" charset="0"/>
              </a:rPr>
              <a:t>Sir Winston Churchill also served as President of the Board of Trade, Home Secretary and Minister of Defence. </a:t>
            </a:r>
          </a:p>
          <a:p>
            <a:pPr indent="449263" algn="just" eaLnBrk="0" fontAlgn="base" hangingPunct="0">
              <a:spcBef>
                <a:spcPct val="0"/>
              </a:spcBef>
              <a:spcAft>
                <a:spcPct val="0"/>
              </a:spcAft>
            </a:pPr>
            <a:r>
              <a:rPr lang="en-US" dirty="0" smtClean="0">
                <a:solidFill>
                  <a:srgbClr val="FFFF00"/>
                </a:solidFill>
                <a:latin typeface="Comic Sans MS" pitchFamily="66" charset="0"/>
                <a:ea typeface="Times New Roman" pitchFamily="18" charset="0"/>
                <a:cs typeface="Times New Roman" pitchFamily="18" charset="0"/>
              </a:rPr>
              <a:t>Churchill was also a historian, a writer and an artist. He is the only British Prime Minister who received the Nobel Prize in Literature.</a:t>
            </a:r>
            <a:endParaRPr kumimoji="0" lang="en-US" b="0" i="0" strike="noStrike" cap="none" normalizeH="0" baseline="0" dirty="0" smtClean="0">
              <a:ln>
                <a:noFill/>
              </a:ln>
              <a:solidFill>
                <a:srgbClr val="FFFF00"/>
              </a:solidFill>
              <a:effectLst/>
              <a:latin typeface="Comic Sans MS" pitchFamily="66" charset="0"/>
              <a:cs typeface="Times New Roman" pitchFamily="18" charset="0"/>
            </a:endParaRPr>
          </a:p>
        </p:txBody>
      </p:sp>
    </p:spTree>
  </p:cSld>
  <p:clrMapOvr>
    <a:masterClrMapping/>
  </p:clrMapOvr>
  <p:transition spd="med">
    <p:newsfla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142852"/>
            <a:ext cx="9001156" cy="6370975"/>
          </a:xfrm>
          <a:prstGeom prst="rect">
            <a:avLst/>
          </a:prstGeom>
        </p:spPr>
        <p:txBody>
          <a:bodyPr wrap="square">
            <a:spAutoFit/>
          </a:bodyPr>
          <a:lstStyle/>
          <a:p>
            <a:pPr algn="ctr"/>
            <a:r>
              <a:rPr lang="en-US" sz="2400" b="1" dirty="0" smtClean="0">
                <a:solidFill>
                  <a:srgbClr val="FFFF00"/>
                </a:solidFill>
                <a:latin typeface="Comic Sans MS" pitchFamily="66" charset="0"/>
              </a:rPr>
              <a:t>Margaret Thatcher</a:t>
            </a:r>
          </a:p>
          <a:p>
            <a:pPr algn="ctr"/>
            <a:endParaRPr lang="en-US" sz="2400" b="1" dirty="0" smtClean="0">
              <a:solidFill>
                <a:srgbClr val="FFFF00"/>
              </a:solidFill>
              <a:latin typeface="Comic Sans MS" pitchFamily="66" charset="0"/>
            </a:endParaRPr>
          </a:p>
          <a:p>
            <a:pPr algn="just"/>
            <a:r>
              <a:rPr lang="en-US" b="1" dirty="0" smtClean="0">
                <a:solidFill>
                  <a:srgbClr val="FFFF00"/>
                </a:solidFill>
                <a:latin typeface="Comic Sans MS" pitchFamily="66" charset="0"/>
              </a:rPr>
              <a:t>      </a:t>
            </a:r>
            <a:r>
              <a:rPr lang="en-US" dirty="0" smtClean="0">
                <a:solidFill>
                  <a:srgbClr val="FFFF00"/>
                </a:solidFill>
                <a:latin typeface="Comic Sans MS" pitchFamily="66" charset="0"/>
              </a:rPr>
              <a:t>Margaret Thatcher's political career has been one of the most outstanding of modern times. Born in a small market town in eastern England, she rose to become the first woman to lead a major Western democracy. She won three General Elections and served as British Prime Minister for more than eleven years (1979-90), a record in the twentieth century. </a:t>
            </a:r>
          </a:p>
          <a:p>
            <a:pPr algn="just"/>
            <a:r>
              <a:rPr lang="en-US" dirty="0" smtClean="0">
                <a:solidFill>
                  <a:srgbClr val="FFFF00"/>
                </a:solidFill>
                <a:latin typeface="Comic Sans MS" pitchFamily="66" charset="0"/>
              </a:rPr>
              <a:t>        Thatcher spent her childhood in Grantham, where her father owned two grocery shops. He was active in local politics and religion and brought up Margaret a strict Methodist (a Protestant). Outside the classroom she played hockey and also enjoyed swimming and walking. Finishing school during the Second World War Margaret won a place at Oxford, where she studied chemistry. In 1946 she became President of the Oxford University Conservative Association.</a:t>
            </a:r>
          </a:p>
          <a:p>
            <a:pPr algn="just"/>
            <a:r>
              <a:rPr lang="en-US" dirty="0" smtClean="0">
                <a:solidFill>
                  <a:srgbClr val="FFFF00"/>
                </a:solidFill>
                <a:latin typeface="Comic Sans MS" pitchFamily="66" charset="0"/>
              </a:rPr>
              <a:t>         In the 1950s Margaret trained as a lawyer, specializing in taxation. In 1959 she became Member of Parliament (MP), in 1970 - Education Minister. In 1975 Margaret became a Conservative Party leader, the first woman to serve as Leader of the Opposition in the House of Commons. Four years later she became the first female Prime Minister in Britain. </a:t>
            </a:r>
          </a:p>
          <a:p>
            <a:pPr algn="just"/>
            <a:r>
              <a:rPr lang="en-US" dirty="0" smtClean="0">
                <a:solidFill>
                  <a:srgbClr val="FFFF00"/>
                </a:solidFill>
                <a:latin typeface="Comic Sans MS" pitchFamily="66" charset="0"/>
              </a:rPr>
              <a:t>         In 1992 Margaret was made a member of the House of Lords as Baroness Thatcher. Thatcher was nicknamed the 'Iron Lady' by the Soviets. </a:t>
            </a:r>
          </a:p>
          <a:p>
            <a:pPr algn="just"/>
            <a:r>
              <a:rPr lang="en-US" dirty="0" smtClean="0">
                <a:solidFill>
                  <a:srgbClr val="FFFF00"/>
                </a:solidFill>
                <a:latin typeface="Comic Sans MS" pitchFamily="66" charset="0"/>
              </a:rPr>
              <a:t>        She published the </a:t>
            </a:r>
            <a:r>
              <a:rPr lang="en-US" smtClean="0">
                <a:solidFill>
                  <a:srgbClr val="FFFF00"/>
                </a:solidFill>
                <a:latin typeface="Comic Sans MS" pitchFamily="66" charset="0"/>
              </a:rPr>
              <a:t>memoirs “The </a:t>
            </a:r>
            <a:r>
              <a:rPr lang="en-US" dirty="0" smtClean="0">
                <a:solidFill>
                  <a:srgbClr val="FFFF00"/>
                </a:solidFill>
                <a:latin typeface="Comic Sans MS" pitchFamily="66" charset="0"/>
              </a:rPr>
              <a:t>Downing </a:t>
            </a:r>
            <a:r>
              <a:rPr lang="en-US" smtClean="0">
                <a:solidFill>
                  <a:srgbClr val="FFFF00"/>
                </a:solidFill>
                <a:latin typeface="Comic Sans MS" pitchFamily="66" charset="0"/>
              </a:rPr>
              <a:t>Street Years” </a:t>
            </a:r>
            <a:r>
              <a:rPr lang="en-US" dirty="0" smtClean="0">
                <a:solidFill>
                  <a:srgbClr val="FFFF00"/>
                </a:solidFill>
                <a:latin typeface="Comic Sans MS" pitchFamily="66" charset="0"/>
              </a:rPr>
              <a:t>(1993) </a:t>
            </a:r>
            <a:r>
              <a:rPr lang="en-US" smtClean="0">
                <a:solidFill>
                  <a:srgbClr val="FFFF00"/>
                </a:solidFill>
                <a:latin typeface="Comic Sans MS" pitchFamily="66" charset="0"/>
              </a:rPr>
              <a:t>and “The </a:t>
            </a:r>
            <a:r>
              <a:rPr lang="en-US" dirty="0" smtClean="0">
                <a:solidFill>
                  <a:srgbClr val="FFFF00"/>
                </a:solidFill>
                <a:latin typeface="Comic Sans MS" pitchFamily="66" charset="0"/>
              </a:rPr>
              <a:t>Path </a:t>
            </a:r>
            <a:r>
              <a:rPr lang="en-US" smtClean="0">
                <a:solidFill>
                  <a:srgbClr val="FFFF00"/>
                </a:solidFill>
                <a:latin typeface="Comic Sans MS" pitchFamily="66" charset="0"/>
              </a:rPr>
              <a:t>to Power” </a:t>
            </a:r>
            <a:r>
              <a:rPr lang="en-US" dirty="0" smtClean="0">
                <a:solidFill>
                  <a:srgbClr val="FFFF00"/>
                </a:solidFill>
                <a:latin typeface="Comic Sans MS" pitchFamily="66" charset="0"/>
              </a:rPr>
              <a:t>(1995).</a:t>
            </a:r>
            <a:endParaRPr lang="en-US" b="1" dirty="0" smtClean="0">
              <a:solidFill>
                <a:srgbClr val="FFFF00"/>
              </a:solidFill>
              <a:latin typeface="Comic Sans MS" pitchFamily="66" charset="0"/>
            </a:endParaRPr>
          </a:p>
        </p:txBody>
      </p:sp>
    </p:spTree>
  </p:cSld>
  <p:clrMapOvr>
    <a:masterClrMapping/>
  </p:clrMapOvr>
  <p:transition spd="med">
    <p:newsflash/>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46845897_El_bieta_I_lat_13.jpg"/>
          <p:cNvPicPr>
            <a:picLocks noChangeAspect="1"/>
          </p:cNvPicPr>
          <p:nvPr/>
        </p:nvPicPr>
        <p:blipFill>
          <a:blip r:embed="rId2" cstate="email"/>
          <a:stretch>
            <a:fillRect/>
          </a:stretch>
        </p:blipFill>
        <p:spPr>
          <a:xfrm>
            <a:off x="1714480" y="-1"/>
            <a:ext cx="5239160" cy="6858001"/>
          </a:xfrm>
          <a:prstGeom prst="rect">
            <a:avLst/>
          </a:prstGeom>
        </p:spPr>
      </p:pic>
    </p:spTree>
  </p:cSld>
  <p:clrMapOvr>
    <a:masterClrMapping/>
  </p:clrMapOvr>
  <p:transition>
    <p:zoom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e246de677d02.jpg"/>
          <p:cNvPicPr>
            <a:picLocks noChangeAspect="1"/>
          </p:cNvPicPr>
          <p:nvPr/>
        </p:nvPicPr>
        <p:blipFill>
          <a:blip r:embed="rId2" cstate="email"/>
          <a:stretch>
            <a:fillRect/>
          </a:stretch>
        </p:blipFill>
        <p:spPr>
          <a:xfrm>
            <a:off x="1664830" y="-6896"/>
            <a:ext cx="5709305" cy="6864895"/>
          </a:xfrm>
          <a:prstGeom prst="rect">
            <a:avLst/>
          </a:prstGeom>
        </p:spPr>
      </p:pic>
    </p:spTree>
  </p:cSld>
  <p:clrMapOvr>
    <a:masterClrMapping/>
  </p:clrMapOvr>
  <p:transition>
    <p:zoom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united-kingdom-map.jpg"/>
          <p:cNvPicPr>
            <a:picLocks noChangeAspect="1"/>
          </p:cNvPicPr>
          <p:nvPr/>
        </p:nvPicPr>
        <p:blipFill>
          <a:blip r:embed="rId2" cstate="email"/>
          <a:stretch>
            <a:fillRect/>
          </a:stretch>
        </p:blipFill>
        <p:spPr>
          <a:xfrm>
            <a:off x="0" y="0"/>
            <a:ext cx="4500562" cy="6858000"/>
          </a:xfrm>
          <a:prstGeom prst="rect">
            <a:avLst/>
          </a:prstGeom>
        </p:spPr>
      </p:pic>
      <p:sp>
        <p:nvSpPr>
          <p:cNvPr id="3" name="TextBox 2"/>
          <p:cNvSpPr txBox="1"/>
          <p:nvPr/>
        </p:nvSpPr>
        <p:spPr>
          <a:xfrm>
            <a:off x="3857620" y="0"/>
            <a:ext cx="5143536" cy="2062103"/>
          </a:xfrm>
          <a:prstGeom prst="rect">
            <a:avLst/>
          </a:prstGeom>
          <a:noFill/>
        </p:spPr>
        <p:txBody>
          <a:bodyPr wrap="square" rtlCol="0">
            <a:spAutoFit/>
          </a:bodyPr>
          <a:lstStyle/>
          <a:p>
            <a:pPr algn="just"/>
            <a:r>
              <a:rPr lang="en-US" sz="3200" dirty="0" smtClean="0">
                <a:latin typeface="Comic Sans MS" pitchFamily="66" charset="0"/>
              </a:rPr>
              <a:t>The country which is commonly known as the </a:t>
            </a:r>
            <a:r>
              <a:rPr lang="en-US" sz="3200" b="1" dirty="0" smtClean="0">
                <a:latin typeface="Comic Sans MS" pitchFamily="66" charset="0"/>
              </a:rPr>
              <a:t>United Kingdom</a:t>
            </a:r>
            <a:r>
              <a:rPr lang="en-US" sz="3200" dirty="0" smtClean="0">
                <a:latin typeface="Comic Sans MS" pitchFamily="66" charset="0"/>
              </a:rPr>
              <a:t>, the </a:t>
            </a:r>
            <a:r>
              <a:rPr lang="en-US" sz="3200" b="1" dirty="0" smtClean="0">
                <a:latin typeface="Comic Sans MS" pitchFamily="66" charset="0"/>
              </a:rPr>
              <a:t>UK</a:t>
            </a:r>
            <a:r>
              <a:rPr lang="en-US" sz="3200" dirty="0" smtClean="0">
                <a:latin typeface="Comic Sans MS" pitchFamily="66" charset="0"/>
              </a:rPr>
              <a:t>, or </a:t>
            </a:r>
            <a:r>
              <a:rPr lang="en-US" sz="3200" b="1" dirty="0" smtClean="0">
                <a:latin typeface="Comic Sans MS" pitchFamily="66" charset="0"/>
              </a:rPr>
              <a:t>Britain.</a:t>
            </a:r>
            <a:endParaRPr lang="ru-RU" sz="3200" dirty="0">
              <a:latin typeface="Comic Sans MS" pitchFamily="66" charset="0"/>
            </a:endParaRPr>
          </a:p>
        </p:txBody>
      </p:sp>
      <p:sp>
        <p:nvSpPr>
          <p:cNvPr id="4" name="TextBox 3"/>
          <p:cNvSpPr txBox="1"/>
          <p:nvPr/>
        </p:nvSpPr>
        <p:spPr>
          <a:xfrm>
            <a:off x="3857620" y="2214554"/>
            <a:ext cx="5143536" cy="2246769"/>
          </a:xfrm>
          <a:prstGeom prst="rect">
            <a:avLst/>
          </a:prstGeom>
          <a:noFill/>
        </p:spPr>
        <p:txBody>
          <a:bodyPr wrap="square" rtlCol="0">
            <a:spAutoFit/>
          </a:bodyPr>
          <a:lstStyle/>
          <a:p>
            <a:pPr algn="just"/>
            <a:r>
              <a:rPr lang="en-US" sz="3200" dirty="0" smtClean="0">
                <a:latin typeface="Comic Sans MS" pitchFamily="66" charset="0"/>
              </a:rPr>
              <a:t>It has a great power with leading economic, cultural, military, scientific and </a:t>
            </a:r>
            <a:r>
              <a:rPr lang="en-US" sz="4400" b="1" dirty="0" smtClean="0">
                <a:solidFill>
                  <a:srgbClr val="FFFF00"/>
                </a:solidFill>
                <a:latin typeface="Comic Sans MS" pitchFamily="66" charset="0"/>
              </a:rPr>
              <a:t>political</a:t>
            </a:r>
            <a:r>
              <a:rPr lang="en-US" sz="3200" dirty="0" smtClean="0">
                <a:latin typeface="Comic Sans MS" pitchFamily="66" charset="0"/>
              </a:rPr>
              <a:t> influence.</a:t>
            </a:r>
            <a:endParaRPr lang="ru-RU" sz="3200" dirty="0">
              <a:latin typeface="Comic Sans MS" pitchFamily="66" charset="0"/>
            </a:endParaRPr>
          </a:p>
        </p:txBody>
      </p:sp>
      <p:sp>
        <p:nvSpPr>
          <p:cNvPr id="5" name="TextBox 4"/>
          <p:cNvSpPr txBox="1"/>
          <p:nvPr/>
        </p:nvSpPr>
        <p:spPr>
          <a:xfrm>
            <a:off x="4572000" y="4714884"/>
            <a:ext cx="4429156" cy="1754326"/>
          </a:xfrm>
          <a:prstGeom prst="rect">
            <a:avLst/>
          </a:prstGeom>
          <a:noFill/>
        </p:spPr>
        <p:txBody>
          <a:bodyPr wrap="square" rtlCol="0">
            <a:spAutoFit/>
          </a:bodyPr>
          <a:lstStyle/>
          <a:p>
            <a:pPr algn="just"/>
            <a:r>
              <a:rPr lang="en-US" sz="3200" dirty="0" smtClean="0">
                <a:latin typeface="Comic Sans MS" pitchFamily="66" charset="0"/>
              </a:rPr>
              <a:t>Its </a:t>
            </a:r>
            <a:r>
              <a:rPr lang="en-US" sz="4400" b="1" dirty="0" smtClean="0">
                <a:solidFill>
                  <a:srgbClr val="FFFF00"/>
                </a:solidFill>
                <a:latin typeface="Comic Sans MS" pitchFamily="66" charset="0"/>
              </a:rPr>
              <a:t>politics</a:t>
            </a:r>
            <a:r>
              <a:rPr lang="en-US" sz="3200" dirty="0" smtClean="0">
                <a:latin typeface="Comic Sans MS" pitchFamily="66" charset="0"/>
              </a:rPr>
              <a:t> is conservative, stable and non-aggressive.</a:t>
            </a:r>
            <a:endParaRPr lang="ru-RU" sz="32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ppt_w</p:attrName>
                                        </p:attrNameLst>
                                      </p:cBhvr>
                                      <p:tavLst>
                                        <p:tav tm="0" fmla="#ppt_w*sin(2.5*pi*$)">
                                          <p:val>
                                            <p:fltVal val="0"/>
                                          </p:val>
                                        </p:tav>
                                        <p:tav tm="100000">
                                          <p:val>
                                            <p:fltVal val="1"/>
                                          </p:val>
                                        </p:tav>
                                      </p:tavLst>
                                    </p:anim>
                                    <p:anim calcmode="lin" valueType="num">
                                      <p:cBhvr>
                                        <p:cTn id="8" dur="5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3"/>
                                        </p:tgtEl>
                                        <p:attrNameLst>
                                          <p:attrName>ppt_y</p:attrName>
                                        </p:attrNameLst>
                                      </p:cBhvr>
                                      <p:tavLst>
                                        <p:tav tm="0">
                                          <p:val>
                                            <p:strVal val="#ppt_y"/>
                                          </p:val>
                                        </p:tav>
                                        <p:tav tm="100000">
                                          <p:val>
                                            <p:strVal val="#ppt_y"/>
                                          </p:val>
                                        </p:tav>
                                      </p:tavLst>
                                    </p:anim>
                                    <p:anim calcmode="lin" valueType="num">
                                      <p:cBhvr>
                                        <p:cTn id="1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grpId="0" nodeType="clickEffect">
                                  <p:stCondLst>
                                    <p:cond delay="0"/>
                                  </p:stCondLst>
                                  <p:iterate type="lt">
                                    <p:tmPct val="10000"/>
                                  </p:iterate>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4"/>
                                        </p:tgtEl>
                                        <p:attrNameLst>
                                          <p:attrName>ppt_y</p:attrName>
                                        </p:attrNameLst>
                                      </p:cBhvr>
                                      <p:tavLst>
                                        <p:tav tm="0">
                                          <p:val>
                                            <p:strVal val="#ppt_y"/>
                                          </p:val>
                                        </p:tav>
                                        <p:tav tm="100000">
                                          <p:val>
                                            <p:strVal val="#ppt_y"/>
                                          </p:val>
                                        </p:tav>
                                      </p:tavLst>
                                    </p:anim>
                                    <p:anim calcmode="lin" valueType="num">
                                      <p:cBhvr>
                                        <p:cTn id="24"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41" presetClass="entr" presetSubtype="0" fill="hold" grpId="0" nodeType="clickEffect">
                                  <p:stCondLst>
                                    <p:cond delay="0"/>
                                  </p:stCondLst>
                                  <p:iterate type="lt">
                                    <p:tmPct val="10000"/>
                                  </p:iterate>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
                                        </p:tgtEl>
                                        <p:attrNameLst>
                                          <p:attrName>ppt_y</p:attrName>
                                        </p:attrNameLst>
                                      </p:cBhvr>
                                      <p:tavLst>
                                        <p:tav tm="0">
                                          <p:val>
                                            <p:strVal val="#ppt_y"/>
                                          </p:val>
                                        </p:tav>
                                        <p:tav tm="100000">
                                          <p:val>
                                            <p:strVal val="#ppt_y"/>
                                          </p:val>
                                        </p:tav>
                                      </p:tavLst>
                                    </p:anim>
                                    <p:anim calcmode="lin" valueType="num">
                                      <p:cBhvr>
                                        <p:cTn id="3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d875eb20e8cb.jpg"/>
          <p:cNvPicPr>
            <a:picLocks noChangeAspect="1"/>
          </p:cNvPicPr>
          <p:nvPr/>
        </p:nvPicPr>
        <p:blipFill>
          <a:blip r:embed="rId2" cstate="email"/>
          <a:stretch>
            <a:fillRect/>
          </a:stretch>
        </p:blipFill>
        <p:spPr>
          <a:xfrm>
            <a:off x="1915004" y="0"/>
            <a:ext cx="5313991" cy="6858000"/>
          </a:xfrm>
          <a:prstGeom prst="rect">
            <a:avLst/>
          </a:prstGeom>
        </p:spPr>
      </p:pic>
    </p:spTree>
  </p:cSld>
  <p:clrMapOvr>
    <a:masterClrMapping/>
  </p:clrMapOvr>
  <p:transition>
    <p:zoom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EI-1.jpg"/>
          <p:cNvPicPr>
            <a:picLocks noChangeAspect="1"/>
          </p:cNvPicPr>
          <p:nvPr/>
        </p:nvPicPr>
        <p:blipFill>
          <a:blip r:embed="rId2" cstate="email"/>
          <a:stretch>
            <a:fillRect/>
          </a:stretch>
        </p:blipFill>
        <p:spPr>
          <a:xfrm>
            <a:off x="2251661" y="0"/>
            <a:ext cx="4640678" cy="6858000"/>
          </a:xfrm>
          <a:prstGeom prst="rect">
            <a:avLst/>
          </a:prstGeom>
        </p:spPr>
      </p:pic>
    </p:spTree>
  </p:cSld>
  <p:clrMapOvr>
    <a:masterClrMapping/>
  </p:clrMapOvr>
  <p:transition>
    <p:zoom dir="in"/>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8570644_46.jpg"/>
          <p:cNvPicPr>
            <a:picLocks noChangeAspect="1"/>
          </p:cNvPicPr>
          <p:nvPr/>
        </p:nvPicPr>
        <p:blipFill>
          <a:blip r:embed="rId2" cstate="email"/>
          <a:stretch>
            <a:fillRect/>
          </a:stretch>
        </p:blipFill>
        <p:spPr>
          <a:xfrm>
            <a:off x="1857356" y="-18166"/>
            <a:ext cx="5414981" cy="6876166"/>
          </a:xfrm>
          <a:prstGeom prst="rect">
            <a:avLst/>
          </a:prstGeom>
        </p:spPr>
      </p:pic>
    </p:spTree>
  </p:cSld>
  <p:clrMapOvr>
    <a:masterClrMapping/>
  </p:clrMapOvr>
  <p:transition>
    <p:zoom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114533-050-FB6CCD8C.jpg"/>
          <p:cNvPicPr>
            <a:picLocks noChangeAspect="1"/>
          </p:cNvPicPr>
          <p:nvPr/>
        </p:nvPicPr>
        <p:blipFill>
          <a:blip r:embed="rId2" cstate="email"/>
          <a:stretch>
            <a:fillRect/>
          </a:stretch>
        </p:blipFill>
        <p:spPr>
          <a:xfrm>
            <a:off x="1845945" y="0"/>
            <a:ext cx="5452110" cy="6858000"/>
          </a:xfrm>
          <a:prstGeom prst="rect">
            <a:avLst/>
          </a:prstGeom>
        </p:spPr>
      </p:pic>
    </p:spTree>
  </p:cSld>
  <p:clrMapOvr>
    <a:masterClrMapping/>
  </p:clrMapOvr>
  <p:transition>
    <p:zoom dir="in"/>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OliverCromwell.jpg"/>
          <p:cNvPicPr>
            <a:picLocks noChangeAspect="1"/>
          </p:cNvPicPr>
          <p:nvPr/>
        </p:nvPicPr>
        <p:blipFill>
          <a:blip r:embed="rId2" cstate="email"/>
          <a:stretch>
            <a:fillRect/>
          </a:stretch>
        </p:blipFill>
        <p:spPr>
          <a:xfrm>
            <a:off x="2474843" y="0"/>
            <a:ext cx="4194313" cy="6858000"/>
          </a:xfrm>
          <a:prstGeom prst="rect">
            <a:avLst/>
          </a:prstGeom>
        </p:spPr>
      </p:pic>
    </p:spTree>
  </p:cSld>
  <p:clrMapOvr>
    <a:masterClrMapping/>
  </p:clrMapOvr>
  <p:transition>
    <p:zoom dir="in"/>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ade01.jpg"/>
          <p:cNvPicPr>
            <a:picLocks noChangeAspect="1"/>
          </p:cNvPicPr>
          <p:nvPr/>
        </p:nvPicPr>
        <p:blipFill>
          <a:blip r:embed="rId2" cstate="email"/>
          <a:srcRect/>
          <a:stretch>
            <a:fillRect/>
          </a:stretch>
        </p:blipFill>
        <p:spPr>
          <a:xfrm>
            <a:off x="2000232" y="0"/>
            <a:ext cx="5143536" cy="6858000"/>
          </a:xfrm>
          <a:prstGeom prst="rect">
            <a:avLst/>
          </a:prstGeom>
        </p:spPr>
      </p:pic>
    </p:spTree>
  </p:cSld>
  <p:clrMapOvr>
    <a:masterClrMapping/>
  </p:clrMapOvr>
  <p:transition>
    <p:zoom dir="in"/>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544053164770df937ea69.jpg"/>
          <p:cNvPicPr>
            <a:picLocks noChangeAspect="1"/>
          </p:cNvPicPr>
          <p:nvPr/>
        </p:nvPicPr>
        <p:blipFill>
          <a:blip r:embed="rId2" cstate="email"/>
          <a:srcRect/>
          <a:stretch>
            <a:fillRect/>
          </a:stretch>
        </p:blipFill>
        <p:spPr>
          <a:xfrm>
            <a:off x="1785918" y="0"/>
            <a:ext cx="5072098" cy="6858000"/>
          </a:xfrm>
          <a:prstGeom prst="rect">
            <a:avLst/>
          </a:prstGeom>
        </p:spPr>
      </p:pic>
    </p:spTree>
  </p:cSld>
  <p:clrMapOvr>
    <a:masterClrMapping/>
  </p:clrMapOvr>
  <p:transition>
    <p:zoom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romwell.jpg"/>
          <p:cNvPicPr>
            <a:picLocks noChangeAspect="1"/>
          </p:cNvPicPr>
          <p:nvPr/>
        </p:nvPicPr>
        <p:blipFill>
          <a:blip r:embed="rId2" cstate="email"/>
          <a:stretch>
            <a:fillRect/>
          </a:stretch>
        </p:blipFill>
        <p:spPr>
          <a:xfrm>
            <a:off x="2000232" y="0"/>
            <a:ext cx="5143536" cy="6872578"/>
          </a:xfrm>
          <a:prstGeom prst="rect">
            <a:avLst/>
          </a:prstGeom>
        </p:spPr>
      </p:pic>
    </p:spTree>
  </p:cSld>
  <p:clrMapOvr>
    <a:masterClrMapping/>
  </p:clrMapOvr>
  <p:transition>
    <p:zoom dir="in"/>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hurchill.jpg"/>
          <p:cNvPicPr>
            <a:picLocks noChangeAspect="1"/>
          </p:cNvPicPr>
          <p:nvPr/>
        </p:nvPicPr>
        <p:blipFill>
          <a:blip r:embed="rId2" cstate="email"/>
          <a:stretch>
            <a:fillRect/>
          </a:stretch>
        </p:blipFill>
        <p:spPr>
          <a:xfrm>
            <a:off x="2142956" y="0"/>
            <a:ext cx="4858087" cy="6858000"/>
          </a:xfrm>
          <a:prstGeom prst="rect">
            <a:avLst/>
          </a:prstGeom>
        </p:spPr>
      </p:pic>
    </p:spTree>
  </p:cSld>
  <p:clrMapOvr>
    <a:masterClrMapping/>
  </p:clrMapOvr>
  <p:transition>
    <p:zoom dir="in"/>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cm.jpg"/>
          <p:cNvPicPr>
            <a:picLocks noChangeAspect="1"/>
          </p:cNvPicPr>
          <p:nvPr/>
        </p:nvPicPr>
        <p:blipFill>
          <a:blip r:embed="rId2" cstate="email"/>
          <a:stretch>
            <a:fillRect/>
          </a:stretch>
        </p:blipFill>
        <p:spPr>
          <a:xfrm>
            <a:off x="1643041" y="0"/>
            <a:ext cx="5677151" cy="6858000"/>
          </a:xfrm>
          <a:prstGeom prst="rect">
            <a:avLst/>
          </a:prstGeom>
        </p:spPr>
      </p:pic>
    </p:spTree>
  </p:cSld>
  <p:clrMapOvr>
    <a:masterClrMapping/>
  </p:clrMapOvr>
  <p:transition>
    <p:zoom dir="in"/>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5909310"/>
          </a:xfrm>
          <a:prstGeom prst="rect">
            <a:avLst/>
          </a:prstGeom>
        </p:spPr>
        <p:txBody>
          <a:bodyPr wrap="square">
            <a:spAutoFit/>
          </a:bodyPr>
          <a:lstStyle/>
          <a:p>
            <a:pPr algn="ctr">
              <a:lnSpc>
                <a:spcPct val="150000"/>
              </a:lnSpc>
            </a:pPr>
            <a:r>
              <a:rPr lang="en-US" sz="6000" dirty="0" smtClean="0">
                <a:latin typeface="Comic Sans MS" pitchFamily="66" charset="0"/>
              </a:rPr>
              <a:t>A </a:t>
            </a:r>
            <a:r>
              <a:rPr lang="en-US" sz="7200" b="1" dirty="0" smtClean="0">
                <a:solidFill>
                  <a:srgbClr val="FFFF00"/>
                </a:solidFill>
                <a:latin typeface="Comic Sans MS" pitchFamily="66" charset="0"/>
              </a:rPr>
              <a:t>politician</a:t>
            </a:r>
            <a:r>
              <a:rPr lang="en-US" sz="6000" dirty="0" smtClean="0">
                <a:latin typeface="Comic Sans MS" pitchFamily="66" charset="0"/>
              </a:rPr>
              <a:t> is </a:t>
            </a:r>
          </a:p>
          <a:p>
            <a:pPr algn="ctr">
              <a:lnSpc>
                <a:spcPct val="150000"/>
              </a:lnSpc>
            </a:pPr>
            <a:r>
              <a:rPr lang="en-US" sz="6000" dirty="0" smtClean="0">
                <a:latin typeface="Comic Sans MS" pitchFamily="66" charset="0"/>
              </a:rPr>
              <a:t>a person who is</a:t>
            </a:r>
            <a:r>
              <a:rPr lang="ru-RU" sz="6000" dirty="0" smtClean="0">
                <a:latin typeface="Comic Sans MS" pitchFamily="66" charset="0"/>
              </a:rPr>
              <a:t> </a:t>
            </a:r>
            <a:r>
              <a:rPr lang="en-US" sz="6000" dirty="0" smtClean="0">
                <a:latin typeface="Comic Sans MS" pitchFamily="66" charset="0"/>
              </a:rPr>
              <a:t>skilled, interested, engaged in politics, a statesman</a:t>
            </a:r>
            <a:endParaRPr lang="ru-RU" sz="6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winston_churchill.jpg"/>
          <p:cNvPicPr>
            <a:picLocks noChangeAspect="1"/>
          </p:cNvPicPr>
          <p:nvPr/>
        </p:nvPicPr>
        <p:blipFill>
          <a:blip r:embed="rId2" cstate="email"/>
          <a:stretch>
            <a:fillRect/>
          </a:stretch>
        </p:blipFill>
        <p:spPr>
          <a:xfrm>
            <a:off x="2071670" y="0"/>
            <a:ext cx="5017238" cy="6858000"/>
          </a:xfrm>
          <a:prstGeom prst="rect">
            <a:avLst/>
          </a:prstGeom>
        </p:spPr>
      </p:pic>
    </p:spTree>
  </p:cSld>
  <p:clrMapOvr>
    <a:masterClrMapping/>
  </p:clrMapOvr>
  <p:transition>
    <p:zoom dir="in"/>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f_18388346.jpg"/>
          <p:cNvPicPr>
            <a:picLocks noChangeAspect="1"/>
          </p:cNvPicPr>
          <p:nvPr/>
        </p:nvPicPr>
        <p:blipFill>
          <a:blip r:embed="rId2" cstate="email"/>
          <a:stretch>
            <a:fillRect/>
          </a:stretch>
        </p:blipFill>
        <p:spPr>
          <a:xfrm>
            <a:off x="1928794" y="0"/>
            <a:ext cx="5075823" cy="6858000"/>
          </a:xfrm>
          <a:prstGeom prst="rect">
            <a:avLst/>
          </a:prstGeom>
        </p:spPr>
      </p:pic>
    </p:spTree>
  </p:cSld>
  <p:clrMapOvr>
    <a:masterClrMapping/>
  </p:clrMapOvr>
  <p:transition>
    <p:zoom dir="in"/>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5731_249531.jpg"/>
          <p:cNvPicPr>
            <a:picLocks noChangeAspect="1"/>
          </p:cNvPicPr>
          <p:nvPr/>
        </p:nvPicPr>
        <p:blipFill>
          <a:blip r:embed="rId2" cstate="email"/>
          <a:stretch>
            <a:fillRect/>
          </a:stretch>
        </p:blipFill>
        <p:spPr>
          <a:xfrm>
            <a:off x="1256543" y="0"/>
            <a:ext cx="6630914" cy="6858000"/>
          </a:xfrm>
          <a:prstGeom prst="rect">
            <a:avLst/>
          </a:prstGeom>
        </p:spPr>
      </p:pic>
    </p:spTree>
  </p:cSld>
  <p:clrMapOvr>
    <a:masterClrMapping/>
  </p:clrMapOvr>
  <p:transition>
    <p:zoom dir="in"/>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arg.jpg"/>
          <p:cNvPicPr>
            <a:picLocks noChangeAspect="1"/>
          </p:cNvPicPr>
          <p:nvPr/>
        </p:nvPicPr>
        <p:blipFill>
          <a:blip r:embed="rId2" cstate="email"/>
          <a:stretch>
            <a:fillRect/>
          </a:stretch>
        </p:blipFill>
        <p:spPr>
          <a:xfrm>
            <a:off x="1800244" y="0"/>
            <a:ext cx="5486400" cy="6858000"/>
          </a:xfrm>
          <a:prstGeom prst="rect">
            <a:avLst/>
          </a:prstGeom>
        </p:spPr>
      </p:pic>
    </p:spTree>
  </p:cSld>
  <p:clrMapOvr>
    <a:masterClrMapping/>
  </p:clrMapOvr>
  <p:transition>
    <p:zoom dir="in"/>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article-105.jpg"/>
          <p:cNvPicPr>
            <a:picLocks noChangeAspect="1"/>
          </p:cNvPicPr>
          <p:nvPr/>
        </p:nvPicPr>
        <p:blipFill>
          <a:blip r:embed="rId2" cstate="email"/>
          <a:stretch>
            <a:fillRect/>
          </a:stretch>
        </p:blipFill>
        <p:spPr>
          <a:xfrm>
            <a:off x="509286" y="0"/>
            <a:ext cx="8125428" cy="6858000"/>
          </a:xfrm>
          <a:prstGeom prst="rect">
            <a:avLst/>
          </a:prstGeom>
        </p:spPr>
      </p:pic>
    </p:spTree>
  </p:cSld>
  <p:clrMapOvr>
    <a:masterClrMapping/>
  </p:clrMapOvr>
  <p:transition>
    <p:zoom dir="in"/>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margaretthatcher.jpg"/>
          <p:cNvPicPr>
            <a:picLocks noChangeAspect="1"/>
          </p:cNvPicPr>
          <p:nvPr/>
        </p:nvPicPr>
        <p:blipFill>
          <a:blip r:embed="rId2" cstate="email"/>
          <a:stretch>
            <a:fillRect/>
          </a:stretch>
        </p:blipFill>
        <p:spPr>
          <a:xfrm>
            <a:off x="2357422" y="0"/>
            <a:ext cx="4500594" cy="6881641"/>
          </a:xfrm>
          <a:prstGeom prst="rect">
            <a:avLst/>
          </a:prstGeom>
        </p:spPr>
      </p:pic>
    </p:spTree>
  </p:cSld>
  <p:clrMapOvr>
    <a:masterClrMapping/>
  </p:clrMapOvr>
  <p:transition>
    <p:zoom dir="in"/>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6a00d834i.jpg"/>
          <p:cNvPicPr>
            <a:picLocks noChangeAspect="1"/>
          </p:cNvPicPr>
          <p:nvPr/>
        </p:nvPicPr>
        <p:blipFill>
          <a:blip r:embed="rId2" cstate="email"/>
          <a:stretch>
            <a:fillRect/>
          </a:stretch>
        </p:blipFill>
        <p:spPr>
          <a:xfrm>
            <a:off x="2361570" y="0"/>
            <a:ext cx="4420860" cy="6858000"/>
          </a:xfrm>
          <a:prstGeom prst="rect">
            <a:avLst/>
          </a:prstGeom>
        </p:spPr>
      </p:pic>
    </p:spTree>
  </p:cSld>
  <p:clrMapOvr>
    <a:masterClrMapping/>
  </p:clrMapOvr>
  <p:transition>
    <p:zoom dir="in"/>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article-12914.jpg"/>
          <p:cNvPicPr>
            <a:picLocks noChangeAspect="1"/>
          </p:cNvPicPr>
          <p:nvPr/>
        </p:nvPicPr>
        <p:blipFill>
          <a:blip r:embed="rId2" cstate="email"/>
          <a:stretch>
            <a:fillRect/>
          </a:stretch>
        </p:blipFill>
        <p:spPr>
          <a:xfrm>
            <a:off x="2147873" y="0"/>
            <a:ext cx="4848254" cy="6858000"/>
          </a:xfrm>
          <a:prstGeom prst="rect">
            <a:avLst/>
          </a:prstGeom>
        </p:spPr>
      </p:pic>
    </p:spTree>
  </p:cSld>
  <p:clrMapOvr>
    <a:masterClrMapping/>
  </p:clrMapOvr>
  <p:transition>
    <p:zoom dir="in"/>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50-a3f76.jpg"/>
          <p:cNvPicPr>
            <a:picLocks noChangeAspect="1"/>
          </p:cNvPicPr>
          <p:nvPr/>
        </p:nvPicPr>
        <p:blipFill>
          <a:blip r:embed="rId2" cstate="email"/>
          <a:stretch>
            <a:fillRect/>
          </a:stretch>
        </p:blipFill>
        <p:spPr>
          <a:xfrm>
            <a:off x="1643042" y="0"/>
            <a:ext cx="5715040" cy="6858048"/>
          </a:xfrm>
          <a:prstGeom prst="rect">
            <a:avLst/>
          </a:prstGeom>
        </p:spPr>
      </p:pic>
    </p:spTree>
  </p:cSld>
  <p:clrMapOvr>
    <a:masterClrMapping/>
  </p:clrMapOvr>
  <p:transition>
    <p:zoom dir="in"/>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015663"/>
          </a:xfrm>
          <a:prstGeom prst="rect">
            <a:avLst/>
          </a:prstGeom>
          <a:noFill/>
        </p:spPr>
        <p:txBody>
          <a:bodyPr wrap="square" rtlCol="0">
            <a:spAutoFit/>
          </a:bodyPr>
          <a:lstStyle/>
          <a:p>
            <a:pPr algn="ctr"/>
            <a:r>
              <a:rPr lang="en-US" sz="6000" u="sng" dirty="0" smtClean="0">
                <a:latin typeface="Comic Sans MS" pitchFamily="66" charset="0"/>
              </a:rPr>
              <a:t>Interview</a:t>
            </a:r>
            <a:endParaRPr lang="ru-RU" sz="6000" u="sng" dirty="0">
              <a:latin typeface="Comic Sans MS" pitchFamily="66" charset="0"/>
            </a:endParaRPr>
          </a:p>
        </p:txBody>
      </p:sp>
      <p:sp>
        <p:nvSpPr>
          <p:cNvPr id="3" name="TextBox 2"/>
          <p:cNvSpPr txBox="1"/>
          <p:nvPr/>
        </p:nvSpPr>
        <p:spPr>
          <a:xfrm>
            <a:off x="0" y="928670"/>
            <a:ext cx="9144000" cy="5909310"/>
          </a:xfrm>
          <a:prstGeom prst="rect">
            <a:avLst/>
          </a:prstGeom>
          <a:noFill/>
        </p:spPr>
        <p:txBody>
          <a:bodyPr wrap="square" rtlCol="0">
            <a:spAutoFit/>
          </a:bodyPr>
          <a:lstStyle/>
          <a:p>
            <a:pPr marL="1143000" indent="-1143000">
              <a:buAutoNum type="arabicPeriod"/>
            </a:pPr>
            <a:r>
              <a:rPr lang="en-US" sz="5400" dirty="0" smtClean="0">
                <a:latin typeface="Comic Sans MS" pitchFamily="66" charset="0"/>
              </a:rPr>
              <a:t>be, did, to, child, use, </a:t>
            </a:r>
            <a:r>
              <a:rPr lang="en-US" sz="5400" u="sng" dirty="0" smtClean="0">
                <a:latin typeface="Comic Sans MS" pitchFamily="66" charset="0"/>
              </a:rPr>
              <a:t>W</a:t>
            </a:r>
            <a:r>
              <a:rPr lang="en-US" sz="5400" dirty="0" smtClean="0">
                <a:latin typeface="Comic Sans MS" pitchFamily="66" charset="0"/>
              </a:rPr>
              <a:t>hat, you?</a:t>
            </a:r>
          </a:p>
          <a:p>
            <a:pPr marL="1143000" indent="-1143000">
              <a:buFont typeface="+mj-lt"/>
              <a:buAutoNum type="arabicPeriod"/>
            </a:pPr>
            <a:r>
              <a:rPr lang="en-US" sz="5400" dirty="0" smtClean="0">
                <a:latin typeface="Comic Sans MS" pitchFamily="66" charset="0"/>
              </a:rPr>
              <a:t>to, you, have, do, need, qualities, </a:t>
            </a:r>
            <a:r>
              <a:rPr lang="en-US" sz="5400" u="sng" dirty="0" smtClean="0">
                <a:latin typeface="Comic Sans MS" pitchFamily="66" charset="0"/>
              </a:rPr>
              <a:t>W</a:t>
            </a:r>
            <a:r>
              <a:rPr lang="en-US" sz="5400" dirty="0" smtClean="0">
                <a:latin typeface="Comic Sans MS" pitchFamily="66" charset="0"/>
              </a:rPr>
              <a:t>hat?</a:t>
            </a:r>
          </a:p>
          <a:p>
            <a:pPr marL="1143000" indent="-1143000">
              <a:buFont typeface="+mj-lt"/>
              <a:buAutoNum type="arabicPeriod"/>
            </a:pPr>
            <a:r>
              <a:rPr lang="en-US" sz="5400" dirty="0" smtClean="0">
                <a:latin typeface="Comic Sans MS" pitchFamily="66" charset="0"/>
              </a:rPr>
              <a:t>for, are, the, </a:t>
            </a:r>
            <a:r>
              <a:rPr lang="en-US" sz="5400" u="sng" dirty="0" smtClean="0">
                <a:latin typeface="Comic Sans MS" pitchFamily="66" charset="0"/>
              </a:rPr>
              <a:t>W</a:t>
            </a:r>
            <a:r>
              <a:rPr lang="en-US" sz="5400" dirty="0" smtClean="0">
                <a:latin typeface="Comic Sans MS" pitchFamily="66" charset="0"/>
              </a:rPr>
              <a:t>hich, politician, of, skills, a, necessary?</a:t>
            </a:r>
            <a:endParaRPr lang="ru-RU" sz="5400" dirty="0">
              <a:latin typeface="Comic Sans MS" pitchFamily="66" charset="0"/>
            </a:endParaRPr>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official-2.jpg"/>
          <p:cNvPicPr>
            <a:picLocks noChangeAspect="1"/>
          </p:cNvPicPr>
          <p:nvPr/>
        </p:nvPicPr>
        <p:blipFill>
          <a:blip r:embed="rId2" cstate="email"/>
          <a:stretch>
            <a:fillRect/>
          </a:stretch>
        </p:blipFill>
        <p:spPr>
          <a:xfrm>
            <a:off x="0" y="3429000"/>
            <a:ext cx="2380376" cy="3429000"/>
          </a:xfrm>
          <a:prstGeom prst="rect">
            <a:avLst/>
          </a:prstGeom>
        </p:spPr>
      </p:pic>
      <p:pic>
        <p:nvPicPr>
          <p:cNvPr id="5" name="Рисунок 4" descr="1240402256_1239683t.jpg"/>
          <p:cNvPicPr>
            <a:picLocks noChangeAspect="1"/>
          </p:cNvPicPr>
          <p:nvPr/>
        </p:nvPicPr>
        <p:blipFill>
          <a:blip r:embed="rId3" cstate="email"/>
          <a:stretch>
            <a:fillRect/>
          </a:stretch>
        </p:blipFill>
        <p:spPr>
          <a:xfrm>
            <a:off x="4500562" y="3429000"/>
            <a:ext cx="2286017" cy="3429000"/>
          </a:xfrm>
          <a:prstGeom prst="rect">
            <a:avLst/>
          </a:prstGeom>
        </p:spPr>
      </p:pic>
      <p:pic>
        <p:nvPicPr>
          <p:cNvPr id="6" name="Рисунок 5" descr="51582052_1259069740_Petr_Pervyi.gif"/>
          <p:cNvPicPr>
            <a:picLocks noChangeAspect="1"/>
          </p:cNvPicPr>
          <p:nvPr/>
        </p:nvPicPr>
        <p:blipFill>
          <a:blip r:embed="rId4" cstate="email"/>
          <a:stretch>
            <a:fillRect/>
          </a:stretch>
        </p:blipFill>
        <p:spPr>
          <a:xfrm>
            <a:off x="7000892" y="0"/>
            <a:ext cx="2143107" cy="3429000"/>
          </a:xfrm>
          <a:prstGeom prst="rect">
            <a:avLst/>
          </a:prstGeom>
        </p:spPr>
      </p:pic>
      <p:pic>
        <p:nvPicPr>
          <p:cNvPr id="7" name="Рисунок 6" descr="rainbow-2.jpg"/>
          <p:cNvPicPr>
            <a:picLocks noChangeAspect="1"/>
          </p:cNvPicPr>
          <p:nvPr/>
        </p:nvPicPr>
        <p:blipFill>
          <a:blip r:embed="rId5" cstate="email"/>
          <a:stretch>
            <a:fillRect/>
          </a:stretch>
        </p:blipFill>
        <p:spPr>
          <a:xfrm>
            <a:off x="4786314" y="0"/>
            <a:ext cx="2214578" cy="3429000"/>
          </a:xfrm>
          <a:prstGeom prst="rect">
            <a:avLst/>
          </a:prstGeom>
        </p:spPr>
      </p:pic>
      <p:pic>
        <p:nvPicPr>
          <p:cNvPr id="9" name="Рисунок 8" descr="johnfkennedy.jpg"/>
          <p:cNvPicPr>
            <a:picLocks noChangeAspect="1"/>
          </p:cNvPicPr>
          <p:nvPr/>
        </p:nvPicPr>
        <p:blipFill>
          <a:blip r:embed="rId6" cstate="email"/>
          <a:stretch>
            <a:fillRect/>
          </a:stretch>
        </p:blipFill>
        <p:spPr>
          <a:xfrm>
            <a:off x="2428860" y="0"/>
            <a:ext cx="2357454" cy="3429000"/>
          </a:xfrm>
          <a:prstGeom prst="rect">
            <a:avLst/>
          </a:prstGeom>
        </p:spPr>
      </p:pic>
      <p:pic>
        <p:nvPicPr>
          <p:cNvPr id="10" name="Рисунок 9" descr="6a00d834i.jpg"/>
          <p:cNvPicPr>
            <a:picLocks noChangeAspect="1"/>
          </p:cNvPicPr>
          <p:nvPr/>
        </p:nvPicPr>
        <p:blipFill>
          <a:blip r:embed="rId7" cstate="email"/>
          <a:stretch>
            <a:fillRect/>
          </a:stretch>
        </p:blipFill>
        <p:spPr>
          <a:xfrm>
            <a:off x="2357422" y="3429000"/>
            <a:ext cx="2143140" cy="3429000"/>
          </a:xfrm>
          <a:prstGeom prst="rect">
            <a:avLst/>
          </a:prstGeom>
        </p:spPr>
      </p:pic>
      <p:pic>
        <p:nvPicPr>
          <p:cNvPr id="11" name="Рисунок 10" descr="37498.jpg"/>
          <p:cNvPicPr>
            <a:picLocks noChangeAspect="1"/>
          </p:cNvPicPr>
          <p:nvPr/>
        </p:nvPicPr>
        <p:blipFill>
          <a:blip r:embed="rId8" cstate="email"/>
          <a:stretch>
            <a:fillRect/>
          </a:stretch>
        </p:blipFill>
        <p:spPr>
          <a:xfrm>
            <a:off x="6786578" y="3429000"/>
            <a:ext cx="2357422" cy="3429000"/>
          </a:xfrm>
          <a:prstGeom prst="rect">
            <a:avLst/>
          </a:prstGeom>
        </p:spPr>
      </p:pic>
      <p:pic>
        <p:nvPicPr>
          <p:cNvPr id="12" name="Рисунок 11" descr="heade02.jpg"/>
          <p:cNvPicPr>
            <a:picLocks noChangeAspect="1"/>
          </p:cNvPicPr>
          <p:nvPr/>
        </p:nvPicPr>
        <p:blipFill>
          <a:blip r:embed="rId9" cstate="email"/>
          <a:stretch>
            <a:fillRect/>
          </a:stretch>
        </p:blipFill>
        <p:spPr>
          <a:xfrm>
            <a:off x="0" y="0"/>
            <a:ext cx="2428860" cy="3429000"/>
          </a:xfrm>
          <a:prstGeom prst="rect">
            <a:avLst/>
          </a:prstGeom>
        </p:spPr>
      </p:pic>
    </p:spTree>
  </p:cSld>
  <p:clrMapOvr>
    <a:masterClrMapping/>
  </p:clrMapOvr>
  <p:transition spd="med">
    <p:dissolv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85728"/>
            <a:ext cx="9144000" cy="1754326"/>
          </a:xfrm>
          <a:prstGeom prst="rect">
            <a:avLst/>
          </a:prstGeom>
        </p:spPr>
        <p:txBody>
          <a:bodyPr wrap="square">
            <a:spAutoFit/>
          </a:bodyPr>
          <a:lstStyle/>
          <a:p>
            <a:pPr marL="1143000" lvl="0" indent="-1143000">
              <a:buFontTx/>
              <a:buAutoNum type="arabicPeriod"/>
            </a:pPr>
            <a:r>
              <a:rPr lang="en-US" sz="5400" dirty="0" smtClean="0">
                <a:latin typeface="Comic Sans MS" pitchFamily="66" charset="0"/>
              </a:rPr>
              <a:t>What child did you use to be?</a:t>
            </a:r>
          </a:p>
        </p:txBody>
      </p:sp>
      <p:sp>
        <p:nvSpPr>
          <p:cNvPr id="3" name="Прямоугольник 2"/>
          <p:cNvSpPr/>
          <p:nvPr/>
        </p:nvSpPr>
        <p:spPr>
          <a:xfrm>
            <a:off x="0" y="2071678"/>
            <a:ext cx="9144000" cy="1754326"/>
          </a:xfrm>
          <a:prstGeom prst="rect">
            <a:avLst/>
          </a:prstGeom>
        </p:spPr>
        <p:txBody>
          <a:bodyPr wrap="square">
            <a:spAutoFit/>
          </a:bodyPr>
          <a:lstStyle/>
          <a:p>
            <a:pPr marL="1143000" lvl="0" indent="-1143000">
              <a:buFont typeface="+mj-lt"/>
              <a:buAutoNum type="arabicPeriod" startAt="2"/>
            </a:pPr>
            <a:r>
              <a:rPr lang="en-US" sz="5400" dirty="0" smtClean="0">
                <a:solidFill>
                  <a:srgbClr val="FFC000"/>
                </a:solidFill>
                <a:latin typeface="Comic Sans MS" pitchFamily="66" charset="0"/>
              </a:rPr>
              <a:t>What qualities do you need to have?</a:t>
            </a:r>
          </a:p>
        </p:txBody>
      </p:sp>
      <p:sp>
        <p:nvSpPr>
          <p:cNvPr id="4" name="Прямоугольник 3"/>
          <p:cNvSpPr/>
          <p:nvPr/>
        </p:nvSpPr>
        <p:spPr>
          <a:xfrm>
            <a:off x="0" y="3857628"/>
            <a:ext cx="9144000" cy="2585323"/>
          </a:xfrm>
          <a:prstGeom prst="rect">
            <a:avLst/>
          </a:prstGeom>
        </p:spPr>
        <p:txBody>
          <a:bodyPr wrap="square">
            <a:spAutoFit/>
          </a:bodyPr>
          <a:lstStyle/>
          <a:p>
            <a:pPr marL="1143000" lvl="0" indent="-1143000">
              <a:buFont typeface="+mj-lt"/>
              <a:buAutoNum type="arabicPeriod" startAt="3"/>
            </a:pPr>
            <a:r>
              <a:rPr lang="en-US" sz="5400" dirty="0" smtClean="0">
                <a:solidFill>
                  <a:srgbClr val="FFFF00"/>
                </a:solidFill>
                <a:latin typeface="Comic Sans MS" pitchFamily="66" charset="0"/>
              </a:rPr>
              <a:t>Which of the skills are necessary for a politician?</a:t>
            </a:r>
            <a:endParaRPr lang="ru-RU" sz="5400" dirty="0">
              <a:solidFill>
                <a:srgbClr val="FFFF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
                                        </p:tgtEl>
                                        <p:attrNameLst>
                                          <p:attrName>ppt_y</p:attrName>
                                        </p:attrNameLst>
                                      </p:cBhvr>
                                      <p:tavLst>
                                        <p:tav tm="0">
                                          <p:val>
                                            <p:strVal val="#ppt_y"/>
                                          </p:val>
                                        </p:tav>
                                        <p:tav tm="100000">
                                          <p:val>
                                            <p:strVal val="#ppt_y"/>
                                          </p:val>
                                        </p:tav>
                                      </p:tavLst>
                                    </p:anim>
                                    <p:anim calcmode="lin" valueType="num">
                                      <p:cBhvr>
                                        <p:cTn id="18"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grpId="0" nodeType="clickEffect">
                                  <p:stCondLst>
                                    <p:cond delay="0"/>
                                  </p:stCondLst>
                                  <p:iterate type="lt">
                                    <p:tmPct val="10000"/>
                                  </p:iterate>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gtEl>
                                        <p:attrNameLst>
                                          <p:attrName>ppt_y</p:attrName>
                                        </p:attrNameLst>
                                      </p:cBhvr>
                                      <p:tavLst>
                                        <p:tav tm="0">
                                          <p:val>
                                            <p:strVal val="#ppt_y"/>
                                          </p:val>
                                        </p:tav>
                                        <p:tav tm="100000">
                                          <p:val>
                                            <p:strVal val="#ppt_y"/>
                                          </p:val>
                                        </p:tav>
                                      </p:tavLst>
                                    </p:anim>
                                    <p:anim calcmode="lin" valueType="num">
                                      <p:cBhvr>
                                        <p:cTn id="27"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0"/>
            <a:ext cx="8786874" cy="6740307"/>
          </a:xfrm>
          <a:prstGeom prst="rect">
            <a:avLst/>
          </a:prstGeom>
          <a:noFill/>
        </p:spPr>
        <p:txBody>
          <a:bodyPr wrap="square" numCol="2" rtlCol="0">
            <a:spAutoFit/>
          </a:bodyPr>
          <a:lstStyle/>
          <a:p>
            <a:r>
              <a:rPr lang="en-US" sz="4800" dirty="0" smtClean="0">
                <a:latin typeface="Comic Sans MS" pitchFamily="66" charset="0"/>
              </a:rPr>
              <a:t>advanced</a:t>
            </a:r>
          </a:p>
          <a:p>
            <a:r>
              <a:rPr lang="en-US" sz="4800" dirty="0" smtClean="0">
                <a:latin typeface="Comic Sans MS" pitchFamily="66" charset="0"/>
              </a:rPr>
              <a:t>ambitious</a:t>
            </a:r>
          </a:p>
          <a:p>
            <a:r>
              <a:rPr lang="en-US" sz="4800" dirty="0" smtClean="0">
                <a:latin typeface="Comic Sans MS" pitchFamily="66" charset="0"/>
              </a:rPr>
              <a:t>bright</a:t>
            </a:r>
          </a:p>
          <a:p>
            <a:r>
              <a:rPr lang="en-US" sz="4800" dirty="0" smtClean="0">
                <a:latin typeface="Comic Sans MS" pitchFamily="66" charset="0"/>
              </a:rPr>
              <a:t>careless</a:t>
            </a:r>
          </a:p>
          <a:p>
            <a:r>
              <a:rPr lang="en-US" sz="4800" dirty="0" smtClean="0">
                <a:latin typeface="Comic Sans MS" pitchFamily="66" charset="0"/>
              </a:rPr>
              <a:t>chatty</a:t>
            </a:r>
          </a:p>
          <a:p>
            <a:r>
              <a:rPr lang="en-US" sz="4800" dirty="0" smtClean="0">
                <a:latin typeface="Comic Sans MS" pitchFamily="66" charset="0"/>
              </a:rPr>
              <a:t>curious</a:t>
            </a:r>
          </a:p>
          <a:p>
            <a:r>
              <a:rPr lang="en-US" sz="4800" dirty="0" smtClean="0">
                <a:latin typeface="Comic Sans MS" pitchFamily="66" charset="0"/>
              </a:rPr>
              <a:t>disciplined</a:t>
            </a:r>
          </a:p>
          <a:p>
            <a:r>
              <a:rPr lang="en-US" sz="4800" dirty="0" smtClean="0">
                <a:latin typeface="Comic Sans MS" pitchFamily="66" charset="0"/>
              </a:rPr>
              <a:t>dutiful</a:t>
            </a:r>
          </a:p>
          <a:p>
            <a:r>
              <a:rPr lang="en-US" sz="4800" dirty="0" smtClean="0">
                <a:latin typeface="Comic Sans MS" pitchFamily="66" charset="0"/>
              </a:rPr>
              <a:t>industrious</a:t>
            </a:r>
          </a:p>
          <a:p>
            <a:r>
              <a:rPr lang="en-US" sz="4800" dirty="0" smtClean="0">
                <a:latin typeface="Comic Sans MS" pitchFamily="66" charset="0"/>
              </a:rPr>
              <a:t>intelligent</a:t>
            </a:r>
          </a:p>
          <a:p>
            <a:r>
              <a:rPr lang="en-US" sz="4800" dirty="0" smtClean="0">
                <a:latin typeface="Comic Sans MS" pitchFamily="66" charset="0"/>
              </a:rPr>
              <a:t>naughty</a:t>
            </a:r>
          </a:p>
          <a:p>
            <a:r>
              <a:rPr lang="en-US" sz="4800" dirty="0" smtClean="0">
                <a:latin typeface="Comic Sans MS" pitchFamily="66" charset="0"/>
              </a:rPr>
              <a:t>quick-minded</a:t>
            </a:r>
          </a:p>
          <a:p>
            <a:r>
              <a:rPr lang="en-US" sz="4800" dirty="0" smtClean="0">
                <a:latin typeface="Comic Sans MS" pitchFamily="66" charset="0"/>
              </a:rPr>
              <a:t>smart</a:t>
            </a:r>
          </a:p>
          <a:p>
            <a:r>
              <a:rPr lang="en-US" sz="4800" dirty="0" smtClean="0">
                <a:latin typeface="Comic Sans MS" pitchFamily="66" charset="0"/>
              </a:rPr>
              <a:t>sociable</a:t>
            </a:r>
          </a:p>
          <a:p>
            <a:r>
              <a:rPr lang="en-US" sz="4800" dirty="0" smtClean="0">
                <a:latin typeface="Comic Sans MS" pitchFamily="66" charset="0"/>
              </a:rPr>
              <a:t>stubborn</a:t>
            </a:r>
          </a:p>
          <a:p>
            <a:r>
              <a:rPr lang="en-US" sz="4800" dirty="0" smtClean="0">
                <a:latin typeface="Comic Sans MS" pitchFamily="66" charset="0"/>
              </a:rPr>
              <a:t>studious</a:t>
            </a:r>
          </a:p>
          <a:p>
            <a:r>
              <a:rPr lang="en-US" sz="4800" dirty="0" smtClean="0">
                <a:latin typeface="Comic Sans MS" pitchFamily="66" charset="0"/>
              </a:rPr>
              <a:t>talkative</a:t>
            </a:r>
          </a:p>
          <a:p>
            <a:r>
              <a:rPr lang="en-US" sz="4800" dirty="0" smtClean="0">
                <a:latin typeface="Comic Sans MS" pitchFamily="66" charset="0"/>
              </a:rPr>
              <a:t>well-</a:t>
            </a:r>
            <a:r>
              <a:rPr lang="en-US" sz="4800" dirty="0" err="1" smtClean="0">
                <a:latin typeface="Comic Sans MS" pitchFamily="66" charset="0"/>
              </a:rPr>
              <a:t>organised</a:t>
            </a:r>
            <a:endParaRPr lang="ru-RU" sz="2800" dirty="0">
              <a:latin typeface="Comic Sans MS" pitchFamily="66" charset="0"/>
            </a:endParaRPr>
          </a:p>
        </p:txBody>
      </p:sp>
    </p:spTree>
  </p:cSld>
  <p:clrMapOvr>
    <a:masterClrMapping/>
  </p:clrMapOvr>
  <p:transition spd="med">
    <p:wheel/>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6858000"/>
          </a:xfrm>
          <a:prstGeom prst="rect">
            <a:avLst/>
          </a:prstGeom>
          <a:noFill/>
        </p:spPr>
        <p:txBody>
          <a:bodyPr wrap="square" numCol="2" rtlCol="0">
            <a:spAutoFit/>
          </a:bodyPr>
          <a:lstStyle/>
          <a:p>
            <a:r>
              <a:rPr lang="en-US" sz="4400" dirty="0" smtClean="0">
                <a:solidFill>
                  <a:srgbClr val="FFC000"/>
                </a:solidFill>
                <a:latin typeface="Comic Sans MS" pitchFamily="66" charset="0"/>
              </a:rPr>
              <a:t>active</a:t>
            </a:r>
          </a:p>
          <a:p>
            <a:r>
              <a:rPr lang="en-US" sz="4400" dirty="0" smtClean="0">
                <a:solidFill>
                  <a:srgbClr val="FFC000"/>
                </a:solidFill>
                <a:latin typeface="Comic Sans MS" pitchFamily="66" charset="0"/>
              </a:rPr>
              <a:t>ambitious</a:t>
            </a:r>
          </a:p>
          <a:p>
            <a:r>
              <a:rPr lang="en-US" sz="4400" dirty="0" smtClean="0">
                <a:solidFill>
                  <a:srgbClr val="FFC000"/>
                </a:solidFill>
                <a:latin typeface="Comic Sans MS" pitchFamily="66" charset="0"/>
              </a:rPr>
              <a:t>calm</a:t>
            </a:r>
          </a:p>
          <a:p>
            <a:r>
              <a:rPr lang="en-US" sz="4400" dirty="0" smtClean="0">
                <a:solidFill>
                  <a:srgbClr val="FFC000"/>
                </a:solidFill>
                <a:latin typeface="Comic Sans MS" pitchFamily="66" charset="0"/>
              </a:rPr>
              <a:t>competitive</a:t>
            </a:r>
          </a:p>
          <a:p>
            <a:r>
              <a:rPr lang="en-US" sz="4400" dirty="0" smtClean="0">
                <a:solidFill>
                  <a:srgbClr val="FFC000"/>
                </a:solidFill>
                <a:latin typeface="Comic Sans MS" pitchFamily="66" charset="0"/>
              </a:rPr>
              <a:t>democratic</a:t>
            </a:r>
          </a:p>
          <a:p>
            <a:r>
              <a:rPr lang="en-US" sz="4400" dirty="0" smtClean="0">
                <a:solidFill>
                  <a:srgbClr val="FFC000"/>
                </a:solidFill>
                <a:latin typeface="Comic Sans MS" pitchFamily="66" charset="0"/>
              </a:rPr>
              <a:t>emotionally strong</a:t>
            </a:r>
          </a:p>
          <a:p>
            <a:r>
              <a:rPr lang="en-US" sz="4400" dirty="0" smtClean="0">
                <a:solidFill>
                  <a:srgbClr val="FFC000"/>
                </a:solidFill>
                <a:latin typeface="Comic Sans MS" pitchFamily="66" charset="0"/>
              </a:rPr>
              <a:t>hard-working</a:t>
            </a:r>
          </a:p>
          <a:p>
            <a:r>
              <a:rPr lang="en-US" sz="4400" dirty="0" smtClean="0">
                <a:solidFill>
                  <a:srgbClr val="FFC000"/>
                </a:solidFill>
                <a:latin typeface="Comic Sans MS" pitchFamily="66" charset="0"/>
              </a:rPr>
              <a:t>honest</a:t>
            </a:r>
          </a:p>
          <a:p>
            <a:r>
              <a:rPr lang="en-US" sz="4400" dirty="0" smtClean="0">
                <a:solidFill>
                  <a:srgbClr val="FFC000"/>
                </a:solidFill>
                <a:latin typeface="Comic Sans MS" pitchFamily="66" charset="0"/>
              </a:rPr>
              <a:t>independent</a:t>
            </a:r>
          </a:p>
          <a:p>
            <a:r>
              <a:rPr lang="en-US" sz="4400" dirty="0" smtClean="0">
                <a:solidFill>
                  <a:srgbClr val="FFC000"/>
                </a:solidFill>
                <a:latin typeface="Comic Sans MS" pitchFamily="66" charset="0"/>
              </a:rPr>
              <a:t>lucky</a:t>
            </a:r>
          </a:p>
          <a:p>
            <a:r>
              <a:rPr lang="en-US" sz="4400" dirty="0" smtClean="0">
                <a:solidFill>
                  <a:srgbClr val="FFC000"/>
                </a:solidFill>
                <a:latin typeface="Comic Sans MS" pitchFamily="66" charset="0"/>
              </a:rPr>
              <a:t>patient</a:t>
            </a:r>
          </a:p>
          <a:p>
            <a:r>
              <a:rPr lang="en-US" sz="4400" dirty="0" smtClean="0">
                <a:solidFill>
                  <a:srgbClr val="FFC000"/>
                </a:solidFill>
                <a:latin typeface="Comic Sans MS" pitchFamily="66" charset="0"/>
              </a:rPr>
              <a:t>peaceful</a:t>
            </a:r>
          </a:p>
          <a:p>
            <a:r>
              <a:rPr lang="en-US" sz="4400" dirty="0" smtClean="0">
                <a:solidFill>
                  <a:srgbClr val="FFC000"/>
                </a:solidFill>
                <a:latin typeface="Comic Sans MS" pitchFamily="66" charset="0"/>
              </a:rPr>
              <a:t>popular</a:t>
            </a:r>
          </a:p>
          <a:p>
            <a:r>
              <a:rPr lang="en-US" sz="4400" dirty="0" smtClean="0">
                <a:solidFill>
                  <a:srgbClr val="FFC000"/>
                </a:solidFill>
                <a:latin typeface="Comic Sans MS" pitchFamily="66" charset="0"/>
              </a:rPr>
              <a:t>reliable</a:t>
            </a:r>
          </a:p>
          <a:p>
            <a:r>
              <a:rPr lang="en-US" sz="4400" dirty="0" smtClean="0">
                <a:solidFill>
                  <a:srgbClr val="FFC000"/>
                </a:solidFill>
                <a:latin typeface="Comic Sans MS" pitchFamily="66" charset="0"/>
              </a:rPr>
              <a:t>respectful</a:t>
            </a:r>
          </a:p>
          <a:p>
            <a:r>
              <a:rPr lang="en-US" sz="4400" dirty="0" smtClean="0">
                <a:solidFill>
                  <a:srgbClr val="FFC000"/>
                </a:solidFill>
                <a:latin typeface="Comic Sans MS" pitchFamily="66" charset="0"/>
              </a:rPr>
              <a:t>responsible</a:t>
            </a:r>
          </a:p>
          <a:p>
            <a:r>
              <a:rPr lang="en-US" sz="4400" dirty="0" smtClean="0">
                <a:solidFill>
                  <a:srgbClr val="FFC000"/>
                </a:solidFill>
                <a:latin typeface="Comic Sans MS" pitchFamily="66" charset="0"/>
              </a:rPr>
              <a:t>sensible</a:t>
            </a:r>
          </a:p>
          <a:p>
            <a:r>
              <a:rPr lang="en-US" sz="4400" dirty="0" smtClean="0">
                <a:solidFill>
                  <a:srgbClr val="FFC000"/>
                </a:solidFill>
                <a:latin typeface="Comic Sans MS" pitchFamily="66" charset="0"/>
              </a:rPr>
              <a:t>talented</a:t>
            </a:r>
          </a:p>
          <a:p>
            <a:r>
              <a:rPr lang="en-US" sz="4400" dirty="0" smtClean="0">
                <a:solidFill>
                  <a:srgbClr val="FFC000"/>
                </a:solidFill>
                <a:latin typeface="Comic Sans MS" pitchFamily="66" charset="0"/>
              </a:rPr>
              <a:t>tolerant</a:t>
            </a:r>
            <a:endParaRPr lang="ru-RU" sz="4400" dirty="0">
              <a:solidFill>
                <a:srgbClr val="FFC000"/>
              </a:solidFill>
              <a:latin typeface="Comic Sans MS" pitchFamily="66" charset="0"/>
            </a:endParaRPr>
          </a:p>
        </p:txBody>
      </p:sp>
    </p:spTree>
  </p:cSld>
  <p:clrMapOvr>
    <a:masterClrMapping/>
  </p:clrMapOvr>
  <p:transition spd="med">
    <p:whee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63417"/>
          </a:xfrm>
          <a:prstGeom prst="rect">
            <a:avLst/>
          </a:prstGeom>
          <a:noFill/>
        </p:spPr>
        <p:txBody>
          <a:bodyPr wrap="square" numCol="2" rtlCol="0">
            <a:spAutoFit/>
          </a:bodyPr>
          <a:lstStyle/>
          <a:p>
            <a:r>
              <a:rPr lang="en-US" sz="4400" dirty="0" smtClean="0">
                <a:solidFill>
                  <a:srgbClr val="FFFF00"/>
                </a:solidFill>
                <a:latin typeface="Comic Sans MS" pitchFamily="66" charset="0"/>
              </a:rPr>
              <a:t>artistic skills</a:t>
            </a:r>
          </a:p>
          <a:p>
            <a:r>
              <a:rPr lang="en-US" sz="4400" dirty="0" smtClean="0">
                <a:solidFill>
                  <a:srgbClr val="FFFF00"/>
                </a:solidFill>
                <a:latin typeface="Comic Sans MS" pitchFamily="66" charset="0"/>
              </a:rPr>
              <a:t>business skills</a:t>
            </a:r>
          </a:p>
          <a:p>
            <a:r>
              <a:rPr lang="en-US" sz="4400" dirty="0" smtClean="0">
                <a:solidFill>
                  <a:srgbClr val="FFFF00"/>
                </a:solidFill>
                <a:latin typeface="Comic Sans MS" pitchFamily="66" charset="0"/>
              </a:rPr>
              <a:t>communication skills</a:t>
            </a:r>
          </a:p>
          <a:p>
            <a:r>
              <a:rPr lang="en-US" sz="4400" dirty="0" smtClean="0">
                <a:solidFill>
                  <a:srgbClr val="FFFF00"/>
                </a:solidFill>
                <a:latin typeface="Comic Sans MS" pitchFamily="66" charset="0"/>
              </a:rPr>
              <a:t>computer skills</a:t>
            </a:r>
          </a:p>
          <a:p>
            <a:r>
              <a:rPr lang="en-US" sz="4400" dirty="0" smtClean="0">
                <a:solidFill>
                  <a:srgbClr val="FFFF00"/>
                </a:solidFill>
                <a:latin typeface="Comic Sans MS" pitchFamily="66" charset="0"/>
              </a:rPr>
              <a:t>diplomatic skills</a:t>
            </a:r>
          </a:p>
          <a:p>
            <a:r>
              <a:rPr lang="en-US" sz="4400" dirty="0" smtClean="0">
                <a:solidFill>
                  <a:srgbClr val="FFFF00"/>
                </a:solidFill>
                <a:latin typeface="Comic Sans MS" pitchFamily="66" charset="0"/>
              </a:rPr>
              <a:t>driving skills</a:t>
            </a:r>
          </a:p>
          <a:p>
            <a:r>
              <a:rPr lang="en-US" sz="4400" dirty="0" smtClean="0">
                <a:solidFill>
                  <a:srgbClr val="FFFF00"/>
                </a:solidFill>
                <a:latin typeface="Comic Sans MS" pitchFamily="66" charset="0"/>
              </a:rPr>
              <a:t>interpersonal skills</a:t>
            </a:r>
          </a:p>
          <a:p>
            <a:r>
              <a:rPr lang="en-US" sz="4400" dirty="0" smtClean="0">
                <a:solidFill>
                  <a:srgbClr val="FFFF00"/>
                </a:solidFill>
                <a:latin typeface="Comic Sans MS" pitchFamily="66" charset="0"/>
              </a:rPr>
              <a:t>language skills</a:t>
            </a:r>
          </a:p>
          <a:p>
            <a:r>
              <a:rPr lang="en-US" sz="4400" dirty="0" smtClean="0">
                <a:solidFill>
                  <a:srgbClr val="FFFF00"/>
                </a:solidFill>
                <a:latin typeface="Comic Sans MS" pitchFamily="66" charset="0"/>
              </a:rPr>
              <a:t>leadership skills</a:t>
            </a:r>
          </a:p>
          <a:p>
            <a:r>
              <a:rPr lang="en-US" sz="4400" dirty="0" smtClean="0">
                <a:solidFill>
                  <a:srgbClr val="FFFF00"/>
                </a:solidFill>
                <a:latin typeface="Comic Sans MS" pitchFamily="66" charset="0"/>
              </a:rPr>
              <a:t>management skills</a:t>
            </a:r>
          </a:p>
          <a:p>
            <a:r>
              <a:rPr lang="en-US" sz="4400" dirty="0" smtClean="0">
                <a:solidFill>
                  <a:srgbClr val="FFFF00"/>
                </a:solidFill>
                <a:latin typeface="Comic Sans MS" pitchFamily="66" charset="0"/>
              </a:rPr>
              <a:t>negotiation skills</a:t>
            </a:r>
          </a:p>
          <a:p>
            <a:r>
              <a:rPr lang="en-US" sz="4400" dirty="0" smtClean="0">
                <a:solidFill>
                  <a:srgbClr val="FFFF00"/>
                </a:solidFill>
                <a:latin typeface="Comic Sans MS" pitchFamily="66" charset="0"/>
              </a:rPr>
              <a:t>public speaking skills</a:t>
            </a:r>
          </a:p>
          <a:p>
            <a:r>
              <a:rPr lang="en-US" sz="4400" dirty="0" smtClean="0">
                <a:solidFill>
                  <a:srgbClr val="FFFF00"/>
                </a:solidFill>
                <a:latin typeface="Comic Sans MS" pitchFamily="66" charset="0"/>
              </a:rPr>
              <a:t>presentation skills</a:t>
            </a:r>
          </a:p>
          <a:p>
            <a:r>
              <a:rPr lang="en-US" sz="4400" dirty="0" smtClean="0">
                <a:solidFill>
                  <a:srgbClr val="FFFF00"/>
                </a:solidFill>
                <a:latin typeface="Comic Sans MS" pitchFamily="66" charset="0"/>
              </a:rPr>
              <a:t>teamwork skills</a:t>
            </a:r>
            <a:endParaRPr lang="ru-RU" sz="4400" dirty="0">
              <a:solidFill>
                <a:srgbClr val="FFFF00"/>
              </a:solidFill>
              <a:latin typeface="Comic Sans MS" pitchFamily="66" charset="0"/>
            </a:endParaRPr>
          </a:p>
        </p:txBody>
      </p:sp>
    </p:spTree>
  </p:cSld>
  <p:clrMapOvr>
    <a:masterClrMapping/>
  </p:clrMapOvr>
  <p:transition spd="med">
    <p:whee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5728"/>
            <a:ext cx="9144000" cy="3416320"/>
          </a:xfrm>
          <a:prstGeom prst="rect">
            <a:avLst/>
          </a:prstGeom>
          <a:noFill/>
        </p:spPr>
        <p:txBody>
          <a:bodyPr wrap="square" rtlCol="0">
            <a:spAutoFit/>
          </a:bodyPr>
          <a:lstStyle/>
          <a:p>
            <a:r>
              <a:rPr lang="en-US" sz="5400" dirty="0" smtClean="0">
                <a:solidFill>
                  <a:srgbClr val="FFFF00"/>
                </a:solidFill>
                <a:latin typeface="Comic Sans MS" pitchFamily="66" charset="0"/>
              </a:rPr>
              <a:t>1. How can you describe or characterize the appearance of a politician? Is it important?</a:t>
            </a:r>
            <a:endParaRPr lang="ru-RU" sz="5400" dirty="0">
              <a:solidFill>
                <a:srgbClr val="FFFF00"/>
              </a:solidFill>
              <a:latin typeface="Comic Sans MS" pitchFamily="66" charset="0"/>
            </a:endParaRPr>
          </a:p>
        </p:txBody>
      </p:sp>
      <p:sp>
        <p:nvSpPr>
          <p:cNvPr id="3" name="TextBox 2"/>
          <p:cNvSpPr txBox="1"/>
          <p:nvPr/>
        </p:nvSpPr>
        <p:spPr>
          <a:xfrm>
            <a:off x="0" y="3786190"/>
            <a:ext cx="9144000" cy="2585323"/>
          </a:xfrm>
          <a:prstGeom prst="rect">
            <a:avLst/>
          </a:prstGeom>
          <a:noFill/>
        </p:spPr>
        <p:txBody>
          <a:bodyPr wrap="square" rtlCol="0">
            <a:spAutoFit/>
          </a:bodyPr>
          <a:lstStyle/>
          <a:p>
            <a:r>
              <a:rPr lang="en-US" sz="5400" dirty="0" smtClean="0">
                <a:solidFill>
                  <a:srgbClr val="FFC000"/>
                </a:solidFill>
                <a:latin typeface="Comic Sans MS" pitchFamily="66" charset="0"/>
              </a:rPr>
              <a:t>2. Is it necessary for a politician to develop and master oratorical skills?</a:t>
            </a:r>
            <a:endParaRPr lang="ru-RU" sz="5400" dirty="0">
              <a:solidFill>
                <a:srgbClr val="FFC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858000"/>
          </a:xfrm>
          <a:prstGeom prst="rect">
            <a:avLst/>
          </a:prstGeom>
          <a:noFill/>
        </p:spPr>
        <p:txBody>
          <a:bodyPr wrap="square" numCol="2" rtlCol="0">
            <a:spAutoFit/>
          </a:bodyPr>
          <a:lstStyle/>
          <a:p>
            <a:r>
              <a:rPr lang="en-US" sz="4800" dirty="0" smtClean="0">
                <a:solidFill>
                  <a:srgbClr val="FFFF00"/>
                </a:solidFill>
                <a:latin typeface="Comic Sans MS" pitchFamily="66" charset="0"/>
              </a:rPr>
              <a:t>attractive</a:t>
            </a:r>
          </a:p>
          <a:p>
            <a:r>
              <a:rPr lang="en-US" sz="4800" dirty="0" smtClean="0">
                <a:solidFill>
                  <a:srgbClr val="FFFF00"/>
                </a:solidFill>
                <a:latin typeface="Comic Sans MS" pitchFamily="66" charset="0"/>
              </a:rPr>
              <a:t>charismatic</a:t>
            </a:r>
          </a:p>
          <a:p>
            <a:r>
              <a:rPr lang="en-US" sz="4800" dirty="0" smtClean="0">
                <a:solidFill>
                  <a:srgbClr val="FFFF00"/>
                </a:solidFill>
                <a:latin typeface="Comic Sans MS" pitchFamily="66" charset="0"/>
              </a:rPr>
              <a:t>charming</a:t>
            </a:r>
          </a:p>
          <a:p>
            <a:r>
              <a:rPr lang="en-US" sz="4800" dirty="0" smtClean="0">
                <a:solidFill>
                  <a:srgbClr val="FFFF00"/>
                </a:solidFill>
                <a:latin typeface="Comic Sans MS" pitchFamily="66" charset="0"/>
              </a:rPr>
              <a:t>elegant</a:t>
            </a:r>
          </a:p>
          <a:p>
            <a:r>
              <a:rPr lang="en-US" sz="4800" dirty="0" smtClean="0">
                <a:solidFill>
                  <a:srgbClr val="FFFF00"/>
                </a:solidFill>
                <a:latin typeface="Comic Sans MS" pitchFamily="66" charset="0"/>
              </a:rPr>
              <a:t>fashionable</a:t>
            </a:r>
          </a:p>
          <a:p>
            <a:r>
              <a:rPr lang="en-US" sz="4800" dirty="0" smtClean="0">
                <a:solidFill>
                  <a:srgbClr val="FFFF00"/>
                </a:solidFill>
                <a:latin typeface="Comic Sans MS" pitchFamily="66" charset="0"/>
              </a:rPr>
              <a:t>formal</a:t>
            </a:r>
          </a:p>
          <a:p>
            <a:r>
              <a:rPr lang="en-US" sz="4800" dirty="0" smtClean="0">
                <a:solidFill>
                  <a:srgbClr val="FFFF00"/>
                </a:solidFill>
                <a:latin typeface="Comic Sans MS" pitchFamily="66" charset="0"/>
              </a:rPr>
              <a:t>glamorous</a:t>
            </a:r>
          </a:p>
          <a:p>
            <a:r>
              <a:rPr lang="en-US" sz="4800" dirty="0" smtClean="0">
                <a:solidFill>
                  <a:srgbClr val="FFFF00"/>
                </a:solidFill>
                <a:latin typeface="Comic Sans MS" pitchFamily="66" charset="0"/>
              </a:rPr>
              <a:t>handsome</a:t>
            </a:r>
          </a:p>
          <a:p>
            <a:r>
              <a:rPr lang="en-US" sz="4800" dirty="0" smtClean="0">
                <a:solidFill>
                  <a:srgbClr val="FFFF00"/>
                </a:solidFill>
                <a:latin typeface="Comic Sans MS" pitchFamily="66" charset="0"/>
              </a:rPr>
              <a:t>healthy</a:t>
            </a:r>
          </a:p>
          <a:p>
            <a:r>
              <a:rPr lang="en-US" sz="4800" dirty="0" smtClean="0">
                <a:solidFill>
                  <a:srgbClr val="FFFF00"/>
                </a:solidFill>
                <a:latin typeface="Comic Sans MS" pitchFamily="66" charset="0"/>
              </a:rPr>
              <a:t>neat</a:t>
            </a:r>
          </a:p>
          <a:p>
            <a:r>
              <a:rPr lang="en-US" sz="4800" dirty="0" smtClean="0">
                <a:solidFill>
                  <a:srgbClr val="FFFF00"/>
                </a:solidFill>
                <a:latin typeface="Comic Sans MS" pitchFamily="66" charset="0"/>
              </a:rPr>
              <a:t>physically strong</a:t>
            </a:r>
          </a:p>
          <a:p>
            <a:r>
              <a:rPr lang="en-US" sz="4800" dirty="0" smtClean="0">
                <a:solidFill>
                  <a:srgbClr val="FFFF00"/>
                </a:solidFill>
                <a:latin typeface="Comic Sans MS" pitchFamily="66" charset="0"/>
              </a:rPr>
              <a:t>presentable</a:t>
            </a:r>
          </a:p>
          <a:p>
            <a:r>
              <a:rPr lang="en-US" sz="4800" dirty="0" smtClean="0">
                <a:solidFill>
                  <a:srgbClr val="FFFF00"/>
                </a:solidFill>
                <a:latin typeface="Comic Sans MS" pitchFamily="66" charset="0"/>
              </a:rPr>
              <a:t>shapely</a:t>
            </a:r>
          </a:p>
          <a:p>
            <a:r>
              <a:rPr lang="en-US" sz="4800" dirty="0" smtClean="0">
                <a:solidFill>
                  <a:srgbClr val="FFFF00"/>
                </a:solidFill>
                <a:latin typeface="Comic Sans MS" pitchFamily="66" charset="0"/>
              </a:rPr>
              <a:t>slim</a:t>
            </a:r>
          </a:p>
          <a:p>
            <a:r>
              <a:rPr lang="en-US" sz="4800" dirty="0" smtClean="0">
                <a:solidFill>
                  <a:srgbClr val="FFFF00"/>
                </a:solidFill>
                <a:latin typeface="Comic Sans MS" pitchFamily="66" charset="0"/>
              </a:rPr>
              <a:t>stylish</a:t>
            </a:r>
          </a:p>
          <a:p>
            <a:r>
              <a:rPr lang="en-US" sz="4800" dirty="0" smtClean="0">
                <a:solidFill>
                  <a:srgbClr val="FFFF00"/>
                </a:solidFill>
                <a:latin typeface="Comic Sans MS" pitchFamily="66" charset="0"/>
              </a:rPr>
              <a:t>well-built</a:t>
            </a:r>
          </a:p>
          <a:p>
            <a:r>
              <a:rPr lang="en-US" sz="4800" dirty="0" smtClean="0">
                <a:solidFill>
                  <a:srgbClr val="FFFF00"/>
                </a:solidFill>
                <a:latin typeface="Comic Sans MS" pitchFamily="66" charset="0"/>
              </a:rPr>
              <a:t>tidy</a:t>
            </a:r>
            <a:endParaRPr lang="ru-RU" sz="4800" dirty="0">
              <a:solidFill>
                <a:srgbClr val="FFFF00"/>
              </a:solidFill>
              <a:latin typeface="Comic Sans MS" pitchFamily="66" charset="0"/>
            </a:endParaRPr>
          </a:p>
        </p:txBody>
      </p:sp>
    </p:spTree>
  </p:cSld>
  <p:clrMapOvr>
    <a:masterClrMapping/>
  </p:clrMapOvr>
  <p:transition spd="med">
    <p:strips dir="rd"/>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214290"/>
            <a:ext cx="8929718" cy="6186309"/>
          </a:xfrm>
          <a:prstGeom prst="rect">
            <a:avLst/>
          </a:prstGeom>
          <a:noFill/>
        </p:spPr>
        <p:txBody>
          <a:bodyPr wrap="square" numCol="2" rtlCol="0">
            <a:spAutoFit/>
          </a:bodyPr>
          <a:lstStyle/>
          <a:p>
            <a:r>
              <a:rPr lang="en-US" sz="6600" dirty="0" smtClean="0">
                <a:solidFill>
                  <a:srgbClr val="FFC000"/>
                </a:solidFill>
                <a:latin typeface="Comic Sans MS" pitchFamily="66" charset="0"/>
              </a:rPr>
              <a:t>accurate</a:t>
            </a:r>
          </a:p>
          <a:p>
            <a:r>
              <a:rPr lang="en-US" sz="6600" dirty="0" smtClean="0">
                <a:solidFill>
                  <a:srgbClr val="FFC000"/>
                </a:solidFill>
                <a:latin typeface="Comic Sans MS" pitchFamily="66" charset="0"/>
              </a:rPr>
              <a:t>artistic</a:t>
            </a:r>
          </a:p>
          <a:p>
            <a:r>
              <a:rPr lang="en-US" sz="6600" dirty="0" smtClean="0">
                <a:solidFill>
                  <a:srgbClr val="FFC000"/>
                </a:solidFill>
                <a:latin typeface="Comic Sans MS" pitchFamily="66" charset="0"/>
              </a:rPr>
              <a:t>brief</a:t>
            </a:r>
          </a:p>
          <a:p>
            <a:r>
              <a:rPr lang="en-US" sz="6600" dirty="0" smtClean="0">
                <a:solidFill>
                  <a:srgbClr val="FFC000"/>
                </a:solidFill>
                <a:latin typeface="Comic Sans MS" pitchFamily="66" charset="0"/>
              </a:rPr>
              <a:t>clear</a:t>
            </a:r>
          </a:p>
          <a:p>
            <a:r>
              <a:rPr lang="en-US" sz="6600" dirty="0" smtClean="0">
                <a:solidFill>
                  <a:srgbClr val="FFC000"/>
                </a:solidFill>
                <a:latin typeface="Comic Sans MS" pitchFamily="66" charset="0"/>
              </a:rPr>
              <a:t>correct</a:t>
            </a:r>
          </a:p>
          <a:p>
            <a:r>
              <a:rPr lang="en-US" sz="6600" dirty="0" smtClean="0">
                <a:solidFill>
                  <a:srgbClr val="FFC000"/>
                </a:solidFill>
                <a:latin typeface="Comic Sans MS" pitchFamily="66" charset="0"/>
              </a:rPr>
              <a:t>emotional</a:t>
            </a:r>
          </a:p>
          <a:p>
            <a:r>
              <a:rPr lang="en-US" sz="6600" dirty="0" smtClean="0">
                <a:solidFill>
                  <a:srgbClr val="FFC000"/>
                </a:solidFill>
                <a:latin typeface="Comic Sans MS" pitchFamily="66" charset="0"/>
              </a:rPr>
              <a:t>expressive</a:t>
            </a:r>
          </a:p>
          <a:p>
            <a:r>
              <a:rPr lang="en-US" sz="6600" dirty="0" smtClean="0">
                <a:solidFill>
                  <a:srgbClr val="FFC000"/>
                </a:solidFill>
                <a:latin typeface="Comic Sans MS" pitchFamily="66" charset="0"/>
              </a:rPr>
              <a:t>fluent</a:t>
            </a:r>
          </a:p>
          <a:p>
            <a:r>
              <a:rPr lang="en-US" sz="6600" dirty="0" smtClean="0">
                <a:solidFill>
                  <a:srgbClr val="FFC000"/>
                </a:solidFill>
                <a:latin typeface="Comic Sans MS" pitchFamily="66" charset="0"/>
              </a:rPr>
              <a:t>humorous</a:t>
            </a:r>
          </a:p>
          <a:p>
            <a:r>
              <a:rPr lang="en-US" sz="6600" dirty="0" smtClean="0">
                <a:solidFill>
                  <a:srgbClr val="FFC000"/>
                </a:solidFill>
                <a:latin typeface="Comic Sans MS" pitchFamily="66" charset="0"/>
              </a:rPr>
              <a:t>logical</a:t>
            </a:r>
          </a:p>
          <a:p>
            <a:r>
              <a:rPr lang="en-US" sz="6600" dirty="0" smtClean="0">
                <a:solidFill>
                  <a:srgbClr val="FFC000"/>
                </a:solidFill>
                <a:latin typeface="Comic Sans MS" pitchFamily="66" charset="0"/>
              </a:rPr>
              <a:t>passionate</a:t>
            </a:r>
          </a:p>
          <a:p>
            <a:r>
              <a:rPr lang="en-US" sz="6600" dirty="0" smtClean="0">
                <a:solidFill>
                  <a:srgbClr val="FFC000"/>
                </a:solidFill>
                <a:latin typeface="Comic Sans MS" pitchFamily="66" charset="0"/>
              </a:rPr>
              <a:t>rousing</a:t>
            </a:r>
            <a:endParaRPr lang="ru-RU" sz="6600" dirty="0">
              <a:solidFill>
                <a:srgbClr val="FFC000"/>
              </a:solidFill>
              <a:latin typeface="Comic Sans MS" pitchFamily="66" charset="0"/>
            </a:endParaRPr>
          </a:p>
        </p:txBody>
      </p:sp>
    </p:spTree>
  </p:cSld>
  <p:clrMapOvr>
    <a:masterClrMapping/>
  </p:clrMapOvr>
  <p:transition spd="med">
    <p:strips dir="r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282" y="928670"/>
            <a:ext cx="8715436" cy="4524315"/>
          </a:xfrm>
          <a:prstGeom prst="rect">
            <a:avLst/>
          </a:prstGeom>
          <a:noFill/>
        </p:spPr>
        <p:txBody>
          <a:bodyPr wrap="square" rtlCol="0">
            <a:spAutoFit/>
          </a:bodyPr>
          <a:lstStyle/>
          <a:p>
            <a:pPr algn="just"/>
            <a:r>
              <a:rPr lang="en-US" sz="9600" dirty="0" smtClean="0">
                <a:solidFill>
                  <a:srgbClr val="FFFF00"/>
                </a:solidFill>
                <a:latin typeface="Comic Sans MS" pitchFamily="66" charset="0"/>
              </a:rPr>
              <a:t>Can you create a portrait of a politician?</a:t>
            </a:r>
            <a:endParaRPr lang="ru-RU" sz="9600" dirty="0">
              <a:solidFill>
                <a:srgbClr val="FFFF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785794"/>
            <a:ext cx="9144000" cy="4524315"/>
          </a:xfrm>
          <a:prstGeom prst="rect">
            <a:avLst/>
          </a:prstGeom>
          <a:noFill/>
        </p:spPr>
        <p:txBody>
          <a:bodyPr wrap="square" rtlCol="0">
            <a:spAutoFit/>
          </a:bodyPr>
          <a:lstStyle/>
          <a:p>
            <a:pPr algn="ctr"/>
            <a:r>
              <a:rPr lang="en-US" sz="9600" dirty="0" smtClean="0">
                <a:solidFill>
                  <a:srgbClr val="FFC000"/>
                </a:solidFill>
                <a:latin typeface="Comic Sans MS" pitchFamily="66" charset="0"/>
              </a:rPr>
              <a:t>Do you want to be a politician? Why?</a:t>
            </a:r>
            <a:endParaRPr lang="ru-RU" sz="9600" dirty="0">
              <a:solidFill>
                <a:srgbClr val="FFC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eade02.jpg"/>
          <p:cNvPicPr>
            <a:picLocks noChangeAspect="1"/>
          </p:cNvPicPr>
          <p:nvPr/>
        </p:nvPicPr>
        <p:blipFill>
          <a:blip r:embed="rId2" cstate="email"/>
          <a:stretch>
            <a:fillRect/>
          </a:stretch>
        </p:blipFill>
        <p:spPr>
          <a:xfrm>
            <a:off x="0" y="-1"/>
            <a:ext cx="4857752" cy="6858045"/>
          </a:xfrm>
          <a:prstGeom prst="rect">
            <a:avLst/>
          </a:prstGeom>
          <a:ln>
            <a:noFill/>
          </a:ln>
          <a:effectLst>
            <a:softEdge rad="112500"/>
          </a:effectLst>
        </p:spPr>
      </p:pic>
      <p:sp>
        <p:nvSpPr>
          <p:cNvPr id="3" name="TextBox 2"/>
          <p:cNvSpPr txBox="1"/>
          <p:nvPr/>
        </p:nvSpPr>
        <p:spPr>
          <a:xfrm>
            <a:off x="4643438" y="2071678"/>
            <a:ext cx="4500562" cy="2554545"/>
          </a:xfrm>
          <a:prstGeom prst="rect">
            <a:avLst/>
          </a:prstGeom>
          <a:noFill/>
        </p:spPr>
        <p:txBody>
          <a:bodyPr wrap="square" rtlCol="0">
            <a:spAutoFit/>
          </a:bodyPr>
          <a:lstStyle/>
          <a:p>
            <a:pPr algn="ctr"/>
            <a:r>
              <a:rPr lang="en-US" sz="8000" b="1" dirty="0" smtClean="0">
                <a:solidFill>
                  <a:srgbClr val="FFC000"/>
                </a:solidFill>
                <a:latin typeface="Comic Sans MS" pitchFamily="66" charset="0"/>
              </a:rPr>
              <a:t>Oliver</a:t>
            </a:r>
            <a:r>
              <a:rPr lang="en-US" sz="8000" b="1" i="1" dirty="0" smtClean="0">
                <a:solidFill>
                  <a:srgbClr val="FFC000"/>
                </a:solidFill>
                <a:latin typeface="Comic Sans MS" pitchFamily="66" charset="0"/>
              </a:rPr>
              <a:t> </a:t>
            </a:r>
            <a:r>
              <a:rPr lang="en-US" sz="8000" b="1" dirty="0" smtClean="0">
                <a:solidFill>
                  <a:srgbClr val="FFC000"/>
                </a:solidFill>
                <a:latin typeface="Comic Sans MS" pitchFamily="66" charset="0"/>
              </a:rPr>
              <a:t>Cromwell</a:t>
            </a:r>
            <a:endParaRPr lang="ru-RU" sz="8000" b="1"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johnfkennedy.jpg"/>
          <p:cNvPicPr>
            <a:picLocks noChangeAspect="1"/>
          </p:cNvPicPr>
          <p:nvPr/>
        </p:nvPicPr>
        <p:blipFill>
          <a:blip r:embed="rId2" cstate="email"/>
          <a:stretch>
            <a:fillRect/>
          </a:stretch>
        </p:blipFill>
        <p:spPr>
          <a:xfrm>
            <a:off x="0" y="0"/>
            <a:ext cx="4714908" cy="6858000"/>
          </a:xfrm>
          <a:prstGeom prst="rect">
            <a:avLst/>
          </a:prstGeom>
        </p:spPr>
      </p:pic>
      <p:sp>
        <p:nvSpPr>
          <p:cNvPr id="3" name="Прямоугольник 2"/>
          <p:cNvSpPr/>
          <p:nvPr/>
        </p:nvSpPr>
        <p:spPr>
          <a:xfrm>
            <a:off x="4786314" y="2143116"/>
            <a:ext cx="4357686" cy="2625983"/>
          </a:xfrm>
          <a:prstGeom prst="rect">
            <a:avLst/>
          </a:prstGeom>
        </p:spPr>
        <p:txBody>
          <a:bodyPr wrap="square">
            <a:spAutoFit/>
          </a:bodyPr>
          <a:lstStyle/>
          <a:p>
            <a:pPr algn="ctr"/>
            <a:r>
              <a:rPr lang="en-US" sz="8000" b="1" dirty="0" smtClean="0">
                <a:solidFill>
                  <a:srgbClr val="FFC000"/>
                </a:solidFill>
                <a:latin typeface="Comic Sans MS" pitchFamily="66" charset="0"/>
              </a:rPr>
              <a:t>John Kennedy</a:t>
            </a:r>
            <a:endParaRPr lang="ru-RU" sz="8000"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rainbow-2.jpg"/>
          <p:cNvPicPr>
            <a:picLocks noChangeAspect="1"/>
          </p:cNvPicPr>
          <p:nvPr/>
        </p:nvPicPr>
        <p:blipFill>
          <a:blip r:embed="rId2" cstate="email"/>
          <a:stretch>
            <a:fillRect/>
          </a:stretch>
        </p:blipFill>
        <p:spPr>
          <a:xfrm>
            <a:off x="0" y="0"/>
            <a:ext cx="4643438" cy="6858000"/>
          </a:xfrm>
          <a:prstGeom prst="rect">
            <a:avLst/>
          </a:prstGeom>
          <a:ln>
            <a:noFill/>
          </a:ln>
          <a:effectLst>
            <a:outerShdw blurRad="190500" algn="tl" rotWithShape="0">
              <a:srgbClr val="000000">
                <a:alpha val="70000"/>
              </a:srgbClr>
            </a:outerShdw>
          </a:effectLst>
        </p:spPr>
      </p:pic>
      <p:sp>
        <p:nvSpPr>
          <p:cNvPr id="3" name="Прямоугольник 2"/>
          <p:cNvSpPr/>
          <p:nvPr/>
        </p:nvSpPr>
        <p:spPr>
          <a:xfrm>
            <a:off x="4714844" y="2786058"/>
            <a:ext cx="4429156" cy="1015663"/>
          </a:xfrm>
          <a:prstGeom prst="rect">
            <a:avLst/>
          </a:prstGeom>
        </p:spPr>
        <p:txBody>
          <a:bodyPr wrap="square">
            <a:spAutoFit/>
          </a:bodyPr>
          <a:lstStyle/>
          <a:p>
            <a:pPr algn="ctr"/>
            <a:r>
              <a:rPr lang="en-US" sz="6000" b="1" dirty="0" smtClean="0">
                <a:solidFill>
                  <a:srgbClr val="FFC000"/>
                </a:solidFill>
                <a:latin typeface="Comic Sans MS" pitchFamily="66" charset="0"/>
              </a:rPr>
              <a:t>Elizabeth I</a:t>
            </a:r>
            <a:endParaRPr lang="en-US" sz="6000" b="1"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0474.jpg"/>
          <p:cNvPicPr>
            <a:picLocks noChangeAspect="1"/>
          </p:cNvPicPr>
          <p:nvPr/>
        </p:nvPicPr>
        <p:blipFill>
          <a:blip r:embed="rId2" cstate="email"/>
          <a:stretch>
            <a:fillRect/>
          </a:stretch>
        </p:blipFill>
        <p:spPr>
          <a:xfrm>
            <a:off x="0" y="0"/>
            <a:ext cx="4826318" cy="6858000"/>
          </a:xfrm>
          <a:prstGeom prst="rect">
            <a:avLst/>
          </a:prstGeom>
          <a:ln>
            <a:noFill/>
          </a:ln>
          <a:effectLst>
            <a:outerShdw blurRad="190500" algn="tl" rotWithShape="0">
              <a:srgbClr val="000000">
                <a:alpha val="70000"/>
              </a:srgbClr>
            </a:outerShdw>
          </a:effectLst>
        </p:spPr>
      </p:pic>
      <p:sp>
        <p:nvSpPr>
          <p:cNvPr id="4" name="Прямоугольник 3"/>
          <p:cNvSpPr/>
          <p:nvPr/>
        </p:nvSpPr>
        <p:spPr>
          <a:xfrm>
            <a:off x="4857721" y="1214422"/>
            <a:ext cx="4286279" cy="3785652"/>
          </a:xfrm>
          <a:prstGeom prst="rect">
            <a:avLst/>
          </a:prstGeom>
        </p:spPr>
        <p:txBody>
          <a:bodyPr wrap="square">
            <a:spAutoFit/>
          </a:bodyPr>
          <a:lstStyle/>
          <a:p>
            <a:pPr algn="ctr"/>
            <a:r>
              <a:rPr lang="en-US" sz="8000" b="1" dirty="0" smtClean="0">
                <a:solidFill>
                  <a:srgbClr val="FFC000"/>
                </a:solidFill>
                <a:latin typeface="Comic Sans MS" pitchFamily="66" charset="0"/>
              </a:rPr>
              <a:t>Peter I the Great</a:t>
            </a:r>
            <a:endParaRPr lang="ru-RU" sz="8000" dirty="0">
              <a:solidFill>
                <a:srgbClr val="FFC000"/>
              </a:solidFill>
              <a:latin typeface="Comic Sans MS" pitchFamily="66" charset="0"/>
            </a:endParaRPr>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official-2.jpg"/>
          <p:cNvPicPr>
            <a:picLocks noChangeAspect="1"/>
          </p:cNvPicPr>
          <p:nvPr/>
        </p:nvPicPr>
        <p:blipFill>
          <a:blip r:embed="rId2" cstate="email"/>
          <a:stretch>
            <a:fillRect/>
          </a:stretch>
        </p:blipFill>
        <p:spPr>
          <a:xfrm>
            <a:off x="0" y="0"/>
            <a:ext cx="4760751" cy="6857999"/>
          </a:xfrm>
          <a:prstGeom prst="rect">
            <a:avLst/>
          </a:prstGeom>
        </p:spPr>
      </p:pic>
      <p:sp>
        <p:nvSpPr>
          <p:cNvPr id="3" name="Прямоугольник 2"/>
          <p:cNvSpPr/>
          <p:nvPr/>
        </p:nvSpPr>
        <p:spPr>
          <a:xfrm>
            <a:off x="4786282" y="1428736"/>
            <a:ext cx="4357718" cy="3785652"/>
          </a:xfrm>
          <a:prstGeom prst="rect">
            <a:avLst/>
          </a:prstGeom>
        </p:spPr>
        <p:txBody>
          <a:bodyPr wrap="square">
            <a:spAutoFit/>
          </a:bodyPr>
          <a:lstStyle/>
          <a:p>
            <a:pPr algn="ctr"/>
            <a:r>
              <a:rPr lang="en-US" sz="8000" dirty="0" smtClean="0">
                <a:solidFill>
                  <a:srgbClr val="FFC000"/>
                </a:solidFill>
                <a:latin typeface="Comic Sans MS" pitchFamily="66" charset="0"/>
              </a:rPr>
              <a:t>Barack Hussein Obama</a:t>
            </a:r>
            <a:endParaRPr lang="ru-RU" sz="8000" dirty="0">
              <a:solidFill>
                <a:srgbClr val="FFC000"/>
              </a:solidFill>
              <a:latin typeface="Comic Sans MS" pitchFamily="66" charset="0"/>
            </a:endParaRPr>
          </a:p>
        </p:txBody>
      </p:sp>
    </p:spTree>
  </p:cSld>
  <p:clrMapOvr>
    <a:masterClrMapping/>
  </p:clrMapOvr>
  <p:transition spd="med">
    <p:wedge/>
  </p:transition>
  <p:timing>
    <p:tnLst>
      <p:par>
        <p:cTn id="1" dur="indefinite" restart="never" nodeType="tmRoot"/>
      </p:par>
    </p:tnLst>
  </p:timing>
</p:sld>
</file>

<file path=ppt/theme/theme1.xml><?xml version="1.0" encoding="utf-8"?>
<a:theme xmlns:a="http://schemas.openxmlformats.org/drawingml/2006/main" name="Delux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Яркая">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Deluxe">
      <a:fillStyleLst>
        <a:solidFill>
          <a:schemeClr val="phClr"/>
        </a:solidFill>
        <a:gradFill rotWithShape="1">
          <a:gsLst>
            <a:gs pos="0">
              <a:schemeClr val="phClr">
                <a:tint val="20000"/>
                <a:satMod val="280000"/>
              </a:schemeClr>
            </a:gs>
            <a:gs pos="14000">
              <a:schemeClr val="phClr">
                <a:tint val="37000"/>
                <a:satMod val="250000"/>
              </a:schemeClr>
            </a:gs>
            <a:gs pos="45000">
              <a:schemeClr val="phClr">
                <a:tint val="53000"/>
                <a:satMod val="220000"/>
              </a:schemeClr>
            </a:gs>
            <a:gs pos="65000">
              <a:schemeClr val="phClr">
                <a:tint val="53000"/>
                <a:satMod val="220000"/>
              </a:schemeClr>
            </a:gs>
            <a:gs pos="86000">
              <a:schemeClr val="phClr">
                <a:tint val="42000"/>
                <a:satMod val="240000"/>
              </a:schemeClr>
            </a:gs>
            <a:gs pos="100000">
              <a:schemeClr val="phClr">
                <a:tint val="20000"/>
                <a:satMod val="230000"/>
              </a:schemeClr>
            </a:gs>
          </a:gsLst>
          <a:lin ang="16200000" scaled="1"/>
        </a:gradFill>
        <a:gradFill rotWithShape="1">
          <a:gsLst>
            <a:gs pos="0">
              <a:schemeClr val="phClr">
                <a:shade val="75000"/>
                <a:satMod val="160000"/>
              </a:schemeClr>
            </a:gs>
            <a:gs pos="60000">
              <a:schemeClr val="phClr">
                <a:satMod val="150000"/>
              </a:schemeClr>
            </a:gs>
            <a:gs pos="100000">
              <a:schemeClr val="phClr">
                <a:tint val="75000"/>
                <a:satMod val="200000"/>
              </a:schemeClr>
            </a:gs>
          </a:gsLst>
          <a:lin ang="16200000" scaled="1"/>
        </a:gradFill>
      </a:fillStyleLst>
      <a:lnStyleLst>
        <a:ln w="9525" cap="flat" cmpd="sng" algn="ctr">
          <a:solidFill>
            <a:schemeClr val="phClr">
              <a:satMod val="140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outerShdw blurRad="50800" dist="25400" dir="5400000" rotWithShape="0">
              <a:srgbClr val="000000">
                <a:alpha val="43137"/>
              </a:srgbClr>
            </a:outerShdw>
          </a:effectLst>
        </a:effectStyle>
        <a:effectStyle>
          <a:effectLst>
            <a:outerShdw blurRad="50800" dist="25400" dir="5400000" rotWithShape="0">
              <a:srgbClr val="000000">
                <a:alpha val="43137"/>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
          <a:effectLst>
            <a:reflection blurRad="12700" stA="26000" endPos="28000" dist="38100" dir="5400000" sy="-100000"/>
          </a:effectLst>
          <a:scene3d>
            <a:camera prst="orthographicFront" fov="0">
              <a:rot lat="0" lon="0" rev="0"/>
            </a:camera>
            <a:lightRig rig="contrasting" dir="t">
              <a:rot lat="0" lon="0" rev="16500000"/>
            </a:lightRig>
          </a:scene3d>
          <a:sp3d prstMaterial="powder">
            <a:bevelT w="190500" h="101600"/>
            <a:contourClr>
              <a:schemeClr val="phClr"/>
            </a:contourClr>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Deluxe</Template>
  <TotalTime>2365</TotalTime>
  <Words>1407</Words>
  <Application>Microsoft Office PowerPoint</Application>
  <PresentationFormat>Экран (4:3)</PresentationFormat>
  <Paragraphs>134</Paragraphs>
  <Slides>48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48</vt:i4>
      </vt:variant>
    </vt:vector>
  </HeadingPairs>
  <TitlesOfParts>
    <vt:vector size="49" baseType="lpstr">
      <vt:lpstr>Deluxe</vt:lpstr>
      <vt:lpstr>A PORTRAIT OF A POLITICIAN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Admin</dc:creator>
  <cp:lastModifiedBy>Roman</cp:lastModifiedBy>
  <cp:revision>217</cp:revision>
  <dcterms:created xsi:type="dcterms:W3CDTF">2010-10-13T08:45:28Z</dcterms:created>
  <dcterms:modified xsi:type="dcterms:W3CDTF">2014-03-31T17:21:45Z</dcterms:modified>
</cp:coreProperties>
</file>