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1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23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26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44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56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40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54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42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06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9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27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3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04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14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50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89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19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44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4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09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8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11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41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81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31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65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60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39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09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37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592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2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173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08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85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292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03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46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00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522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39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432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6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880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878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851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593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266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981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386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16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746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82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384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970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479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337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735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146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13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674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572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773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3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929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495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779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433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280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534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317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730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8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0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7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3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5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3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7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9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E6EB-28BF-4C3F-A2BF-6AB85CF66B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D69B-2A5C-4F99-815C-7E9C8ED31C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3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8.png"/><Relationship Id="rId5" Type="http://schemas.openxmlformats.org/officeDocument/2006/relationships/slide" Target="slide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42.jpeg"/><Relationship Id="rId5" Type="http://schemas.openxmlformats.org/officeDocument/2006/relationships/slide" Target="slide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" Target="slide2.xml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4.xml"/><Relationship Id="rId5" Type="http://schemas.openxmlformats.org/officeDocument/2006/relationships/image" Target="../media/image3.jpeg"/><Relationship Id="rId10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ртинка-13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7688" y="136582"/>
            <a:ext cx="5472608" cy="79208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9576" y="2276872"/>
            <a:ext cx="7992888" cy="1800200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Какие бывают животные?</a:t>
            </a:r>
          </a:p>
        </p:txBody>
      </p:sp>
    </p:spTree>
    <p:extLst>
      <p:ext uri="{BB962C8B-B14F-4D97-AF65-F5344CB8AC3E}">
        <p14:creationId xmlns:p14="http://schemas.microsoft.com/office/powerpoint/2010/main" val="404306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48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99856" y="188640"/>
            <a:ext cx="2304256" cy="720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Насекомые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595802" y="1861926"/>
            <a:ext cx="3143270" cy="2143139"/>
            <a:chOff x="3071802" y="1571612"/>
            <a:chExt cx="3143270" cy="2143139"/>
          </a:xfrm>
        </p:grpSpPr>
        <p:pic>
          <p:nvPicPr>
            <p:cNvPr id="5" name="Рисунок 4" descr="lovlja_ryby_na_kuznechika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071802" y="1571612"/>
              <a:ext cx="3143270" cy="214313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131840" y="1628800"/>
              <a:ext cx="1425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prstClr val="white"/>
                  </a:solidFill>
                </a:rPr>
                <a:t>Кузнечик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47528" y="76470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03513" y="722998"/>
            <a:ext cx="2681199" cy="1985923"/>
            <a:chOff x="273141" y="548680"/>
            <a:chExt cx="2681199" cy="1985923"/>
          </a:xfrm>
        </p:grpSpPr>
        <p:pic>
          <p:nvPicPr>
            <p:cNvPr id="6" name="Рисунок 5" descr="reWalls.com-2622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85720" y="571480"/>
              <a:ext cx="2668620" cy="196312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73141" y="548680"/>
              <a:ext cx="9940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prstClr val="white"/>
                  </a:solidFill>
                </a:rPr>
                <a:t>Пчела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968208" y="692696"/>
            <a:ext cx="2408246" cy="2303686"/>
            <a:chOff x="6498280" y="642918"/>
            <a:chExt cx="2408246" cy="2303686"/>
          </a:xfrm>
        </p:grpSpPr>
        <p:pic>
          <p:nvPicPr>
            <p:cNvPr id="4" name="Рисунок 3" descr="картинка-128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500826" y="714356"/>
              <a:ext cx="2405700" cy="223224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498280" y="642918"/>
              <a:ext cx="12884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prstClr val="white"/>
                  </a:solidFill>
                </a:rPr>
                <a:t>Бабочка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232110" y="4188622"/>
            <a:ext cx="3071802" cy="2336723"/>
            <a:chOff x="500034" y="3786190"/>
            <a:chExt cx="3071802" cy="2336723"/>
          </a:xfrm>
        </p:grpSpPr>
        <p:pic>
          <p:nvPicPr>
            <p:cNvPr id="8" name="Рисунок 7" descr="Animals_Insects_Spotted_dragonfly_015802_29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00034" y="3786190"/>
              <a:ext cx="3071802" cy="230385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43108" y="5661248"/>
              <a:ext cx="1384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prstClr val="black"/>
                  </a:solidFill>
                </a:rPr>
                <a:t>Стрекоза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456041" y="4163720"/>
            <a:ext cx="3117641" cy="2433632"/>
            <a:chOff x="5643570" y="3852888"/>
            <a:chExt cx="3117641" cy="2433632"/>
          </a:xfrm>
        </p:grpSpPr>
        <p:pic>
          <p:nvPicPr>
            <p:cNvPr id="7" name="Рисунок 6" descr="a436a4bdaf82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643570" y="3852888"/>
              <a:ext cx="3117641" cy="243363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724128" y="3933056"/>
              <a:ext cx="893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prstClr val="black"/>
                  </a:solidFill>
                </a:rPr>
                <a:t>Муха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1576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92D050">
                <a:lumMod val="88000"/>
              </a:srgbClr>
            </a:gs>
            <a:gs pos="3000">
              <a:srgbClr val="21D6E0"/>
            </a:gs>
            <a:gs pos="0">
              <a:srgbClr val="0087E6"/>
            </a:gs>
            <a:gs pos="5000">
              <a:schemeClr val="accent3">
                <a:lumMod val="40000"/>
                <a:lumOff val="60000"/>
              </a:schemeClr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СМИРНОВА\к открытому уроку\КАРТИНКИ_ЖИВОТНЫЕ\муравь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5" y="2127152"/>
            <a:ext cx="2226543" cy="22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СМИРНОВА\к открытому уроку\КАРТИНКИ_ЖИВОТНЫЕ\муравей-мат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95" y="1496194"/>
            <a:ext cx="3488376" cy="20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611" y="3639526"/>
            <a:ext cx="3751747" cy="281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67608" y="4725145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Муравьи</a:t>
            </a:r>
            <a:r>
              <a:rPr lang="ru-RU" sz="3200" b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6" y="260649"/>
            <a:ext cx="263366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2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2000">
              <a:schemeClr val="bg1"/>
            </a:gs>
            <a:gs pos="0">
              <a:schemeClr val="accent3">
                <a:lumMod val="40000"/>
                <a:lumOff val="60000"/>
              </a:schemeClr>
            </a:gs>
            <a:gs pos="100000">
              <a:srgbClr val="00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99856" y="332656"/>
            <a:ext cx="2304256" cy="720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Насекомые</a:t>
            </a:r>
          </a:p>
        </p:txBody>
      </p:sp>
      <p:pic>
        <p:nvPicPr>
          <p:cNvPr id="5122" name="Picture 2" descr="C:\Users\1\Desktop\СМИРНОВА\к открытому уроку\КАРТИНКИ_ЖИВОТНЫЕ\жук жужелиц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" t="7937" r="3633" b="6016"/>
          <a:stretch/>
        </p:blipFill>
        <p:spPr bwMode="auto">
          <a:xfrm>
            <a:off x="2559502" y="1250530"/>
            <a:ext cx="2960434" cy="21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СМИРНОВА\к открытому уроку\КАРТИНКИ_ЖИВОТНЫЕ\жук-плавуне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196753"/>
            <a:ext cx="2880320" cy="206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50" y="4149080"/>
            <a:ext cx="2809011" cy="193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07518" y="6165305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Кузнечик</a:t>
            </a:r>
            <a:r>
              <a:rPr lang="ru-RU" sz="32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12024" y="3429000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Жук-плавунец</a:t>
            </a:r>
            <a:r>
              <a:rPr lang="ru-RU" sz="32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39616" y="3429001"/>
            <a:ext cx="2885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Жук-жужелица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78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27000">
              <a:schemeClr val="tx2">
                <a:lumMod val="40000"/>
                <a:lumOff val="60000"/>
              </a:schemeClr>
            </a:gs>
            <a:gs pos="45000">
              <a:srgbClr val="993300">
                <a:alpha val="59000"/>
              </a:srgbClr>
            </a:gs>
            <a:gs pos="75000">
              <a:schemeClr val="accent4">
                <a:lumMod val="75000"/>
                <a:alpha val="84000"/>
              </a:schemeClr>
            </a:gs>
            <a:gs pos="84000">
              <a:schemeClr val="accent4">
                <a:lumMod val="50000"/>
                <a:alpha val="74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91876" y="142852"/>
            <a:ext cx="2304256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Звери</a:t>
            </a:r>
            <a:endParaRPr lang="ru-RU" sz="4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92790" y="608742"/>
            <a:ext cx="2719035" cy="2676243"/>
            <a:chOff x="214281" y="357166"/>
            <a:chExt cx="2719035" cy="2676243"/>
          </a:xfrm>
        </p:grpSpPr>
        <p:pic>
          <p:nvPicPr>
            <p:cNvPr id="7" name="Рисунок 6" descr="0a20247cf5a85c1a4325bc43a448d8da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14281" y="357166"/>
              <a:ext cx="2719035" cy="264320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071670" y="2571744"/>
              <a:ext cx="8318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prstClr val="black"/>
                  </a:solidFill>
                </a:rPr>
                <a:t>Волк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246824" y="984172"/>
            <a:ext cx="3241664" cy="2300812"/>
            <a:chOff x="5786446" y="571480"/>
            <a:chExt cx="3241664" cy="2300812"/>
          </a:xfrm>
        </p:grpSpPr>
        <p:pic>
          <p:nvPicPr>
            <p:cNvPr id="5" name="Рисунок 4" descr="08154a4ce0608536bf89f0c6a7ae857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786446" y="571480"/>
              <a:ext cx="3241664" cy="230081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868144" y="620688"/>
              <a:ext cx="830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prstClr val="black"/>
                  </a:solidFill>
                </a:rPr>
                <a:t>Лиса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765232" y="3382642"/>
            <a:ext cx="2970729" cy="3214710"/>
            <a:chOff x="1142976" y="3143248"/>
            <a:chExt cx="2970729" cy="3214710"/>
          </a:xfrm>
        </p:grpSpPr>
        <p:pic>
          <p:nvPicPr>
            <p:cNvPr id="4" name="Рисунок 3" descr="43047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142976" y="3214686"/>
              <a:ext cx="2970729" cy="314327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42976" y="3143248"/>
              <a:ext cx="1419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prstClr val="white"/>
                  </a:solidFill>
                </a:rPr>
                <a:t>Медведь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384032" y="3613475"/>
            <a:ext cx="3168352" cy="2983874"/>
            <a:chOff x="5072065" y="3714497"/>
            <a:chExt cx="1865406" cy="2468538"/>
          </a:xfrm>
        </p:grpSpPr>
        <p:pic>
          <p:nvPicPr>
            <p:cNvPr id="6" name="Рисунок 5" descr="91009825_81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072065" y="3714497"/>
              <a:ext cx="1865406" cy="246853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148064" y="3862788"/>
              <a:ext cx="574724" cy="381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prstClr val="black"/>
                  </a:solidFill>
                </a:rPr>
                <a:t>Заяц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5065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4" b="609"/>
          <a:stretch/>
        </p:blipFill>
        <p:spPr bwMode="auto">
          <a:xfrm>
            <a:off x="3310623" y="-424499"/>
            <a:ext cx="5561235" cy="723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3068921" y="-1"/>
            <a:ext cx="2167108" cy="1251857"/>
          </a:xfrm>
          <a:custGeom>
            <a:avLst/>
            <a:gdLst>
              <a:gd name="connsiteX0" fmla="*/ 762850 w 2058250"/>
              <a:gd name="connsiteY0" fmla="*/ 1306286 h 1306286"/>
              <a:gd name="connsiteX1" fmla="*/ 708422 w 2058250"/>
              <a:gd name="connsiteY1" fmla="*/ 1295400 h 1306286"/>
              <a:gd name="connsiteX2" fmla="*/ 675765 w 2058250"/>
              <a:gd name="connsiteY2" fmla="*/ 1273629 h 1306286"/>
              <a:gd name="connsiteX3" fmla="*/ 643108 w 2058250"/>
              <a:gd name="connsiteY3" fmla="*/ 1262743 h 1306286"/>
              <a:gd name="connsiteX4" fmla="*/ 621336 w 2058250"/>
              <a:gd name="connsiteY4" fmla="*/ 1240972 h 1306286"/>
              <a:gd name="connsiteX5" fmla="*/ 556022 w 2058250"/>
              <a:gd name="connsiteY5" fmla="*/ 1197429 h 1306286"/>
              <a:gd name="connsiteX6" fmla="*/ 403622 w 2058250"/>
              <a:gd name="connsiteY6" fmla="*/ 1045029 h 1306286"/>
              <a:gd name="connsiteX7" fmla="*/ 381850 w 2058250"/>
              <a:gd name="connsiteY7" fmla="*/ 1023258 h 1306286"/>
              <a:gd name="connsiteX8" fmla="*/ 360079 w 2058250"/>
              <a:gd name="connsiteY8" fmla="*/ 1001486 h 1306286"/>
              <a:gd name="connsiteX9" fmla="*/ 283879 w 2058250"/>
              <a:gd name="connsiteY9" fmla="*/ 957943 h 1306286"/>
              <a:gd name="connsiteX10" fmla="*/ 240336 w 2058250"/>
              <a:gd name="connsiteY10" fmla="*/ 936172 h 1306286"/>
              <a:gd name="connsiteX11" fmla="*/ 207679 w 2058250"/>
              <a:gd name="connsiteY11" fmla="*/ 914400 h 1306286"/>
              <a:gd name="connsiteX12" fmla="*/ 131479 w 2058250"/>
              <a:gd name="connsiteY12" fmla="*/ 892629 h 1306286"/>
              <a:gd name="connsiteX13" fmla="*/ 98822 w 2058250"/>
              <a:gd name="connsiteY13" fmla="*/ 870858 h 1306286"/>
              <a:gd name="connsiteX14" fmla="*/ 33508 w 2058250"/>
              <a:gd name="connsiteY14" fmla="*/ 849086 h 1306286"/>
              <a:gd name="connsiteX15" fmla="*/ 11736 w 2058250"/>
              <a:gd name="connsiteY15" fmla="*/ 827315 h 1306286"/>
              <a:gd name="connsiteX16" fmla="*/ 11736 w 2058250"/>
              <a:gd name="connsiteY16" fmla="*/ 718458 h 1306286"/>
              <a:gd name="connsiteX17" fmla="*/ 33508 w 2058250"/>
              <a:gd name="connsiteY17" fmla="*/ 696686 h 1306286"/>
              <a:gd name="connsiteX18" fmla="*/ 44393 w 2058250"/>
              <a:gd name="connsiteY18" fmla="*/ 642258 h 1306286"/>
              <a:gd name="connsiteX19" fmla="*/ 66165 w 2058250"/>
              <a:gd name="connsiteY19" fmla="*/ 576943 h 1306286"/>
              <a:gd name="connsiteX20" fmla="*/ 120593 w 2058250"/>
              <a:gd name="connsiteY20" fmla="*/ 457200 h 1306286"/>
              <a:gd name="connsiteX21" fmla="*/ 175022 w 2058250"/>
              <a:gd name="connsiteY21" fmla="*/ 413658 h 1306286"/>
              <a:gd name="connsiteX22" fmla="*/ 218565 w 2058250"/>
              <a:gd name="connsiteY22" fmla="*/ 359229 h 1306286"/>
              <a:gd name="connsiteX23" fmla="*/ 294765 w 2058250"/>
              <a:gd name="connsiteY23" fmla="*/ 272143 h 1306286"/>
              <a:gd name="connsiteX24" fmla="*/ 327422 w 2058250"/>
              <a:gd name="connsiteY24" fmla="*/ 250372 h 1306286"/>
              <a:gd name="connsiteX25" fmla="*/ 381850 w 2058250"/>
              <a:gd name="connsiteY25" fmla="*/ 195943 h 1306286"/>
              <a:gd name="connsiteX26" fmla="*/ 403622 w 2058250"/>
              <a:gd name="connsiteY26" fmla="*/ 174172 h 1306286"/>
              <a:gd name="connsiteX27" fmla="*/ 447165 w 2058250"/>
              <a:gd name="connsiteY27" fmla="*/ 163286 h 1306286"/>
              <a:gd name="connsiteX28" fmla="*/ 512479 w 2058250"/>
              <a:gd name="connsiteY28" fmla="*/ 141515 h 1306286"/>
              <a:gd name="connsiteX29" fmla="*/ 566908 w 2058250"/>
              <a:gd name="connsiteY29" fmla="*/ 97972 h 1306286"/>
              <a:gd name="connsiteX30" fmla="*/ 599565 w 2058250"/>
              <a:gd name="connsiteY30" fmla="*/ 76200 h 1306286"/>
              <a:gd name="connsiteX31" fmla="*/ 632222 w 2058250"/>
              <a:gd name="connsiteY31" fmla="*/ 32658 h 1306286"/>
              <a:gd name="connsiteX32" fmla="*/ 664879 w 2058250"/>
              <a:gd name="connsiteY32" fmla="*/ 21772 h 1306286"/>
              <a:gd name="connsiteX33" fmla="*/ 762850 w 2058250"/>
              <a:gd name="connsiteY33" fmla="*/ 0 h 1306286"/>
              <a:gd name="connsiteX34" fmla="*/ 1535736 w 2058250"/>
              <a:gd name="connsiteY34" fmla="*/ 21772 h 1306286"/>
              <a:gd name="connsiteX35" fmla="*/ 1568393 w 2058250"/>
              <a:gd name="connsiteY35" fmla="*/ 32658 h 1306286"/>
              <a:gd name="connsiteX36" fmla="*/ 1611936 w 2058250"/>
              <a:gd name="connsiteY36" fmla="*/ 43543 h 1306286"/>
              <a:gd name="connsiteX37" fmla="*/ 1666365 w 2058250"/>
              <a:gd name="connsiteY37" fmla="*/ 65315 h 1306286"/>
              <a:gd name="connsiteX38" fmla="*/ 1731679 w 2058250"/>
              <a:gd name="connsiteY38" fmla="*/ 141515 h 1306286"/>
              <a:gd name="connsiteX39" fmla="*/ 1796993 w 2058250"/>
              <a:gd name="connsiteY39" fmla="*/ 185058 h 1306286"/>
              <a:gd name="connsiteX40" fmla="*/ 1840536 w 2058250"/>
              <a:gd name="connsiteY40" fmla="*/ 239486 h 1306286"/>
              <a:gd name="connsiteX41" fmla="*/ 1873193 w 2058250"/>
              <a:gd name="connsiteY41" fmla="*/ 272143 h 1306286"/>
              <a:gd name="connsiteX42" fmla="*/ 1916736 w 2058250"/>
              <a:gd name="connsiteY42" fmla="*/ 326572 h 1306286"/>
              <a:gd name="connsiteX43" fmla="*/ 1927622 w 2058250"/>
              <a:gd name="connsiteY43" fmla="*/ 359229 h 1306286"/>
              <a:gd name="connsiteX44" fmla="*/ 1971165 w 2058250"/>
              <a:gd name="connsiteY44" fmla="*/ 457200 h 1306286"/>
              <a:gd name="connsiteX45" fmla="*/ 1982050 w 2058250"/>
              <a:gd name="connsiteY45" fmla="*/ 500743 h 1306286"/>
              <a:gd name="connsiteX46" fmla="*/ 1992936 w 2058250"/>
              <a:gd name="connsiteY46" fmla="*/ 533400 h 1306286"/>
              <a:gd name="connsiteX47" fmla="*/ 2025593 w 2058250"/>
              <a:gd name="connsiteY47" fmla="*/ 642258 h 1306286"/>
              <a:gd name="connsiteX48" fmla="*/ 2036479 w 2058250"/>
              <a:gd name="connsiteY48" fmla="*/ 696686 h 1306286"/>
              <a:gd name="connsiteX49" fmla="*/ 2047365 w 2058250"/>
              <a:gd name="connsiteY49" fmla="*/ 729343 h 1306286"/>
              <a:gd name="connsiteX50" fmla="*/ 2058250 w 2058250"/>
              <a:gd name="connsiteY50" fmla="*/ 772886 h 1306286"/>
              <a:gd name="connsiteX51" fmla="*/ 2047365 w 2058250"/>
              <a:gd name="connsiteY51" fmla="*/ 979715 h 1306286"/>
              <a:gd name="connsiteX52" fmla="*/ 2036479 w 2058250"/>
              <a:gd name="connsiteY52" fmla="*/ 1012372 h 1306286"/>
              <a:gd name="connsiteX53" fmla="*/ 1982050 w 2058250"/>
              <a:gd name="connsiteY53" fmla="*/ 1066800 h 1306286"/>
              <a:gd name="connsiteX54" fmla="*/ 1927622 w 2058250"/>
              <a:gd name="connsiteY54" fmla="*/ 1099458 h 1306286"/>
              <a:gd name="connsiteX55" fmla="*/ 1862308 w 2058250"/>
              <a:gd name="connsiteY55" fmla="*/ 1153886 h 1306286"/>
              <a:gd name="connsiteX56" fmla="*/ 1840536 w 2058250"/>
              <a:gd name="connsiteY56" fmla="*/ 1175658 h 1306286"/>
              <a:gd name="connsiteX57" fmla="*/ 1720793 w 2058250"/>
              <a:gd name="connsiteY57" fmla="*/ 1208315 h 1306286"/>
              <a:gd name="connsiteX58" fmla="*/ 1557508 w 2058250"/>
              <a:gd name="connsiteY58" fmla="*/ 1240972 h 1306286"/>
              <a:gd name="connsiteX59" fmla="*/ 1426879 w 2058250"/>
              <a:gd name="connsiteY59" fmla="*/ 1284515 h 1306286"/>
              <a:gd name="connsiteX60" fmla="*/ 1394222 w 2058250"/>
              <a:gd name="connsiteY60" fmla="*/ 1295400 h 1306286"/>
              <a:gd name="connsiteX61" fmla="*/ 1361565 w 2058250"/>
              <a:gd name="connsiteY61" fmla="*/ 1306286 h 1306286"/>
              <a:gd name="connsiteX62" fmla="*/ 1307136 w 2058250"/>
              <a:gd name="connsiteY62" fmla="*/ 1295400 h 1306286"/>
              <a:gd name="connsiteX63" fmla="*/ 1263593 w 2058250"/>
              <a:gd name="connsiteY63" fmla="*/ 1273629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058250" h="1306286">
                <a:moveTo>
                  <a:pt x="762850" y="1306286"/>
                </a:moveTo>
                <a:cubicBezTo>
                  <a:pt x="744707" y="1302657"/>
                  <a:pt x="725746" y="1301897"/>
                  <a:pt x="708422" y="1295400"/>
                </a:cubicBezTo>
                <a:cubicBezTo>
                  <a:pt x="696172" y="1290806"/>
                  <a:pt x="687467" y="1279480"/>
                  <a:pt x="675765" y="1273629"/>
                </a:cubicBezTo>
                <a:cubicBezTo>
                  <a:pt x="665502" y="1268497"/>
                  <a:pt x="653994" y="1266372"/>
                  <a:pt x="643108" y="1262743"/>
                </a:cubicBezTo>
                <a:cubicBezTo>
                  <a:pt x="635851" y="1255486"/>
                  <a:pt x="629547" y="1247130"/>
                  <a:pt x="621336" y="1240972"/>
                </a:cubicBezTo>
                <a:cubicBezTo>
                  <a:pt x="600403" y="1225273"/>
                  <a:pt x="574524" y="1215931"/>
                  <a:pt x="556022" y="1197429"/>
                </a:cubicBezTo>
                <a:lnTo>
                  <a:pt x="403622" y="1045029"/>
                </a:lnTo>
                <a:lnTo>
                  <a:pt x="381850" y="1023258"/>
                </a:lnTo>
                <a:cubicBezTo>
                  <a:pt x="374593" y="1016001"/>
                  <a:pt x="369259" y="1006076"/>
                  <a:pt x="360079" y="1001486"/>
                </a:cubicBezTo>
                <a:cubicBezTo>
                  <a:pt x="228497" y="935696"/>
                  <a:pt x="391584" y="1019489"/>
                  <a:pt x="283879" y="957943"/>
                </a:cubicBezTo>
                <a:cubicBezTo>
                  <a:pt x="269790" y="949892"/>
                  <a:pt x="254425" y="944223"/>
                  <a:pt x="240336" y="936172"/>
                </a:cubicBezTo>
                <a:cubicBezTo>
                  <a:pt x="228977" y="929681"/>
                  <a:pt x="219704" y="919554"/>
                  <a:pt x="207679" y="914400"/>
                </a:cubicBezTo>
                <a:cubicBezTo>
                  <a:pt x="158828" y="893464"/>
                  <a:pt x="173862" y="913821"/>
                  <a:pt x="131479" y="892629"/>
                </a:cubicBezTo>
                <a:cubicBezTo>
                  <a:pt x="119777" y="886778"/>
                  <a:pt x="110777" y="876171"/>
                  <a:pt x="98822" y="870858"/>
                </a:cubicBezTo>
                <a:cubicBezTo>
                  <a:pt x="77851" y="861537"/>
                  <a:pt x="33508" y="849086"/>
                  <a:pt x="33508" y="849086"/>
                </a:cubicBezTo>
                <a:cubicBezTo>
                  <a:pt x="26251" y="841829"/>
                  <a:pt x="17017" y="836116"/>
                  <a:pt x="11736" y="827315"/>
                </a:cubicBezTo>
                <a:cubicBezTo>
                  <a:pt x="-7898" y="794593"/>
                  <a:pt x="644" y="751733"/>
                  <a:pt x="11736" y="718458"/>
                </a:cubicBezTo>
                <a:cubicBezTo>
                  <a:pt x="14982" y="708721"/>
                  <a:pt x="26251" y="703943"/>
                  <a:pt x="33508" y="696686"/>
                </a:cubicBezTo>
                <a:cubicBezTo>
                  <a:pt x="37136" y="678543"/>
                  <a:pt x="39525" y="660108"/>
                  <a:pt x="44393" y="642258"/>
                </a:cubicBezTo>
                <a:cubicBezTo>
                  <a:pt x="50431" y="620117"/>
                  <a:pt x="58908" y="598715"/>
                  <a:pt x="66165" y="576943"/>
                </a:cubicBezTo>
                <a:cubicBezTo>
                  <a:pt x="78710" y="539308"/>
                  <a:pt x="96251" y="481541"/>
                  <a:pt x="120593" y="457200"/>
                </a:cubicBezTo>
                <a:cubicBezTo>
                  <a:pt x="151616" y="426178"/>
                  <a:pt x="133825" y="441122"/>
                  <a:pt x="175022" y="413658"/>
                </a:cubicBezTo>
                <a:cubicBezTo>
                  <a:pt x="242024" y="313150"/>
                  <a:pt x="156525" y="436778"/>
                  <a:pt x="218565" y="359229"/>
                </a:cubicBezTo>
                <a:cubicBezTo>
                  <a:pt x="251446" y="318128"/>
                  <a:pt x="237209" y="310513"/>
                  <a:pt x="294765" y="272143"/>
                </a:cubicBezTo>
                <a:cubicBezTo>
                  <a:pt x="305651" y="264886"/>
                  <a:pt x="317576" y="258987"/>
                  <a:pt x="327422" y="250372"/>
                </a:cubicBezTo>
                <a:cubicBezTo>
                  <a:pt x="346731" y="233476"/>
                  <a:pt x="363707" y="214086"/>
                  <a:pt x="381850" y="195943"/>
                </a:cubicBezTo>
                <a:cubicBezTo>
                  <a:pt x="389107" y="188686"/>
                  <a:pt x="393665" y="176661"/>
                  <a:pt x="403622" y="174172"/>
                </a:cubicBezTo>
                <a:cubicBezTo>
                  <a:pt x="418136" y="170543"/>
                  <a:pt x="432835" y="167585"/>
                  <a:pt x="447165" y="163286"/>
                </a:cubicBezTo>
                <a:cubicBezTo>
                  <a:pt x="469146" y="156692"/>
                  <a:pt x="512479" y="141515"/>
                  <a:pt x="512479" y="141515"/>
                </a:cubicBezTo>
                <a:cubicBezTo>
                  <a:pt x="612994" y="74503"/>
                  <a:pt x="489351" y="160017"/>
                  <a:pt x="566908" y="97972"/>
                </a:cubicBezTo>
                <a:cubicBezTo>
                  <a:pt x="577124" y="89799"/>
                  <a:pt x="590314" y="85451"/>
                  <a:pt x="599565" y="76200"/>
                </a:cubicBezTo>
                <a:cubicBezTo>
                  <a:pt x="612394" y="63371"/>
                  <a:pt x="618284" y="44273"/>
                  <a:pt x="632222" y="32658"/>
                </a:cubicBezTo>
                <a:cubicBezTo>
                  <a:pt x="641037" y="25312"/>
                  <a:pt x="653678" y="24261"/>
                  <a:pt x="664879" y="21772"/>
                </a:cubicBezTo>
                <a:cubicBezTo>
                  <a:pt x="779828" y="-3773"/>
                  <a:pt x="689334" y="24506"/>
                  <a:pt x="762850" y="0"/>
                </a:cubicBezTo>
                <a:lnTo>
                  <a:pt x="1535736" y="21772"/>
                </a:lnTo>
                <a:cubicBezTo>
                  <a:pt x="1547201" y="22237"/>
                  <a:pt x="1557360" y="29506"/>
                  <a:pt x="1568393" y="32658"/>
                </a:cubicBezTo>
                <a:cubicBezTo>
                  <a:pt x="1582778" y="36768"/>
                  <a:pt x="1597743" y="38812"/>
                  <a:pt x="1611936" y="43543"/>
                </a:cubicBezTo>
                <a:cubicBezTo>
                  <a:pt x="1630474" y="49722"/>
                  <a:pt x="1648222" y="58058"/>
                  <a:pt x="1666365" y="65315"/>
                </a:cubicBezTo>
                <a:cubicBezTo>
                  <a:pt x="1686063" y="94862"/>
                  <a:pt x="1700002" y="120397"/>
                  <a:pt x="1731679" y="141515"/>
                </a:cubicBezTo>
                <a:cubicBezTo>
                  <a:pt x="1753450" y="156029"/>
                  <a:pt x="1778490" y="166556"/>
                  <a:pt x="1796993" y="185058"/>
                </a:cubicBezTo>
                <a:cubicBezTo>
                  <a:pt x="1860326" y="248388"/>
                  <a:pt x="1771885" y="157104"/>
                  <a:pt x="1840536" y="239486"/>
                </a:cubicBezTo>
                <a:cubicBezTo>
                  <a:pt x="1850391" y="251313"/>
                  <a:pt x="1863338" y="260317"/>
                  <a:pt x="1873193" y="272143"/>
                </a:cubicBezTo>
                <a:cubicBezTo>
                  <a:pt x="1941864" y="354547"/>
                  <a:pt x="1853390" y="263223"/>
                  <a:pt x="1916736" y="326572"/>
                </a:cubicBezTo>
                <a:cubicBezTo>
                  <a:pt x="1920365" y="337458"/>
                  <a:pt x="1923102" y="348682"/>
                  <a:pt x="1927622" y="359229"/>
                </a:cubicBezTo>
                <a:cubicBezTo>
                  <a:pt x="1956067" y="425601"/>
                  <a:pt x="1945852" y="381261"/>
                  <a:pt x="1971165" y="457200"/>
                </a:cubicBezTo>
                <a:cubicBezTo>
                  <a:pt x="1975896" y="471393"/>
                  <a:pt x="1977940" y="486358"/>
                  <a:pt x="1982050" y="500743"/>
                </a:cubicBezTo>
                <a:cubicBezTo>
                  <a:pt x="1985202" y="511776"/>
                  <a:pt x="1989307" y="522514"/>
                  <a:pt x="1992936" y="533400"/>
                </a:cubicBezTo>
                <a:cubicBezTo>
                  <a:pt x="2020836" y="700795"/>
                  <a:pt x="1983404" y="515692"/>
                  <a:pt x="2025593" y="642258"/>
                </a:cubicBezTo>
                <a:cubicBezTo>
                  <a:pt x="2031444" y="659811"/>
                  <a:pt x="2031991" y="678736"/>
                  <a:pt x="2036479" y="696686"/>
                </a:cubicBezTo>
                <a:cubicBezTo>
                  <a:pt x="2039262" y="707818"/>
                  <a:pt x="2044213" y="718310"/>
                  <a:pt x="2047365" y="729343"/>
                </a:cubicBezTo>
                <a:cubicBezTo>
                  <a:pt x="2051475" y="743728"/>
                  <a:pt x="2054622" y="758372"/>
                  <a:pt x="2058250" y="772886"/>
                </a:cubicBezTo>
                <a:cubicBezTo>
                  <a:pt x="2054622" y="841829"/>
                  <a:pt x="2053615" y="910960"/>
                  <a:pt x="2047365" y="979715"/>
                </a:cubicBezTo>
                <a:cubicBezTo>
                  <a:pt x="2046326" y="991142"/>
                  <a:pt x="2043364" y="1003192"/>
                  <a:pt x="2036479" y="1012372"/>
                </a:cubicBezTo>
                <a:cubicBezTo>
                  <a:pt x="2021084" y="1032898"/>
                  <a:pt x="2000193" y="1048657"/>
                  <a:pt x="1982050" y="1066800"/>
                </a:cubicBezTo>
                <a:cubicBezTo>
                  <a:pt x="1952163" y="1096687"/>
                  <a:pt x="1970018" y="1085326"/>
                  <a:pt x="1927622" y="1099458"/>
                </a:cubicBezTo>
                <a:cubicBezTo>
                  <a:pt x="1907859" y="1158746"/>
                  <a:pt x="1931984" y="1114071"/>
                  <a:pt x="1862308" y="1153886"/>
                </a:cubicBezTo>
                <a:cubicBezTo>
                  <a:pt x="1853397" y="1158978"/>
                  <a:pt x="1849716" y="1171068"/>
                  <a:pt x="1840536" y="1175658"/>
                </a:cubicBezTo>
                <a:cubicBezTo>
                  <a:pt x="1793833" y="1199010"/>
                  <a:pt x="1768569" y="1196371"/>
                  <a:pt x="1720793" y="1208315"/>
                </a:cubicBezTo>
                <a:cubicBezTo>
                  <a:pt x="1586658" y="1241849"/>
                  <a:pt x="1703814" y="1222683"/>
                  <a:pt x="1557508" y="1240972"/>
                </a:cubicBezTo>
                <a:lnTo>
                  <a:pt x="1426879" y="1284515"/>
                </a:lnTo>
                <a:lnTo>
                  <a:pt x="1394222" y="1295400"/>
                </a:lnTo>
                <a:lnTo>
                  <a:pt x="1361565" y="1306286"/>
                </a:lnTo>
                <a:cubicBezTo>
                  <a:pt x="1343422" y="1302657"/>
                  <a:pt x="1324460" y="1301897"/>
                  <a:pt x="1307136" y="1295400"/>
                </a:cubicBezTo>
                <a:cubicBezTo>
                  <a:pt x="1243712" y="1271616"/>
                  <a:pt x="1295258" y="1273629"/>
                  <a:pt x="1263593" y="127362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4528458" y="1338943"/>
            <a:ext cx="1785257" cy="1165414"/>
          </a:xfrm>
          <a:custGeom>
            <a:avLst/>
            <a:gdLst>
              <a:gd name="connsiteX0" fmla="*/ 468086 w 1709739"/>
              <a:gd name="connsiteY0" fmla="*/ 1164771 h 1165414"/>
              <a:gd name="connsiteX1" fmla="*/ 413657 w 1709739"/>
              <a:gd name="connsiteY1" fmla="*/ 1132114 h 1165414"/>
              <a:gd name="connsiteX2" fmla="*/ 370114 w 1709739"/>
              <a:gd name="connsiteY2" fmla="*/ 1110343 h 1165414"/>
              <a:gd name="connsiteX3" fmla="*/ 304800 w 1709739"/>
              <a:gd name="connsiteY3" fmla="*/ 1077686 h 1165414"/>
              <a:gd name="connsiteX4" fmla="*/ 283029 w 1709739"/>
              <a:gd name="connsiteY4" fmla="*/ 1055914 h 1165414"/>
              <a:gd name="connsiteX5" fmla="*/ 217714 w 1709739"/>
              <a:gd name="connsiteY5" fmla="*/ 947057 h 1165414"/>
              <a:gd name="connsiteX6" fmla="*/ 206829 w 1709739"/>
              <a:gd name="connsiteY6" fmla="*/ 914400 h 1165414"/>
              <a:gd name="connsiteX7" fmla="*/ 185057 w 1709739"/>
              <a:gd name="connsiteY7" fmla="*/ 892628 h 1165414"/>
              <a:gd name="connsiteX8" fmla="*/ 119743 w 1709739"/>
              <a:gd name="connsiteY8" fmla="*/ 870857 h 1165414"/>
              <a:gd name="connsiteX9" fmla="*/ 76200 w 1709739"/>
              <a:gd name="connsiteY9" fmla="*/ 838200 h 1165414"/>
              <a:gd name="connsiteX10" fmla="*/ 43543 w 1709739"/>
              <a:gd name="connsiteY10" fmla="*/ 827314 h 1165414"/>
              <a:gd name="connsiteX11" fmla="*/ 10886 w 1709739"/>
              <a:gd name="connsiteY11" fmla="*/ 794657 h 1165414"/>
              <a:gd name="connsiteX12" fmla="*/ 0 w 1709739"/>
              <a:gd name="connsiteY12" fmla="*/ 762000 h 1165414"/>
              <a:gd name="connsiteX13" fmla="*/ 32657 w 1709739"/>
              <a:gd name="connsiteY13" fmla="*/ 707571 h 1165414"/>
              <a:gd name="connsiteX14" fmla="*/ 54429 w 1709739"/>
              <a:gd name="connsiteY14" fmla="*/ 511628 h 1165414"/>
              <a:gd name="connsiteX15" fmla="*/ 65314 w 1709739"/>
              <a:gd name="connsiteY15" fmla="*/ 468086 h 1165414"/>
              <a:gd name="connsiteX16" fmla="*/ 87086 w 1709739"/>
              <a:gd name="connsiteY16" fmla="*/ 446314 h 1165414"/>
              <a:gd name="connsiteX17" fmla="*/ 130629 w 1709739"/>
              <a:gd name="connsiteY17" fmla="*/ 337457 h 1165414"/>
              <a:gd name="connsiteX18" fmla="*/ 174172 w 1709739"/>
              <a:gd name="connsiteY18" fmla="*/ 272143 h 1165414"/>
              <a:gd name="connsiteX19" fmla="*/ 206829 w 1709739"/>
              <a:gd name="connsiteY19" fmla="*/ 217714 h 1165414"/>
              <a:gd name="connsiteX20" fmla="*/ 217714 w 1709739"/>
              <a:gd name="connsiteY20" fmla="*/ 185057 h 1165414"/>
              <a:gd name="connsiteX21" fmla="*/ 261257 w 1709739"/>
              <a:gd name="connsiteY21" fmla="*/ 141514 h 1165414"/>
              <a:gd name="connsiteX22" fmla="*/ 283029 w 1709739"/>
              <a:gd name="connsiteY22" fmla="*/ 119743 h 1165414"/>
              <a:gd name="connsiteX23" fmla="*/ 337457 w 1709739"/>
              <a:gd name="connsiteY23" fmla="*/ 76200 h 1165414"/>
              <a:gd name="connsiteX24" fmla="*/ 402772 w 1709739"/>
              <a:gd name="connsiteY24" fmla="*/ 54428 h 1165414"/>
              <a:gd name="connsiteX25" fmla="*/ 435429 w 1709739"/>
              <a:gd name="connsiteY25" fmla="*/ 43543 h 1165414"/>
              <a:gd name="connsiteX26" fmla="*/ 457200 w 1709739"/>
              <a:gd name="connsiteY26" fmla="*/ 21771 h 1165414"/>
              <a:gd name="connsiteX27" fmla="*/ 609600 w 1709739"/>
              <a:gd name="connsiteY27" fmla="*/ 0 h 1165414"/>
              <a:gd name="connsiteX28" fmla="*/ 1186543 w 1709739"/>
              <a:gd name="connsiteY28" fmla="*/ 10886 h 1165414"/>
              <a:gd name="connsiteX29" fmla="*/ 1295400 w 1709739"/>
              <a:gd name="connsiteY29" fmla="*/ 32657 h 1165414"/>
              <a:gd name="connsiteX30" fmla="*/ 1360714 w 1709739"/>
              <a:gd name="connsiteY30" fmla="*/ 54428 h 1165414"/>
              <a:gd name="connsiteX31" fmla="*/ 1393372 w 1709739"/>
              <a:gd name="connsiteY31" fmla="*/ 65314 h 1165414"/>
              <a:gd name="connsiteX32" fmla="*/ 1415143 w 1709739"/>
              <a:gd name="connsiteY32" fmla="*/ 87086 h 1165414"/>
              <a:gd name="connsiteX33" fmla="*/ 1502229 w 1709739"/>
              <a:gd name="connsiteY33" fmla="*/ 130628 h 1165414"/>
              <a:gd name="connsiteX34" fmla="*/ 1545772 w 1709739"/>
              <a:gd name="connsiteY34" fmla="*/ 174171 h 1165414"/>
              <a:gd name="connsiteX35" fmla="*/ 1567543 w 1709739"/>
              <a:gd name="connsiteY35" fmla="*/ 195943 h 1165414"/>
              <a:gd name="connsiteX36" fmla="*/ 1621972 w 1709739"/>
              <a:gd name="connsiteY36" fmla="*/ 239486 h 1165414"/>
              <a:gd name="connsiteX37" fmla="*/ 1643743 w 1709739"/>
              <a:gd name="connsiteY37" fmla="*/ 315686 h 1165414"/>
              <a:gd name="connsiteX38" fmla="*/ 1676400 w 1709739"/>
              <a:gd name="connsiteY38" fmla="*/ 402771 h 1165414"/>
              <a:gd name="connsiteX39" fmla="*/ 1687286 w 1709739"/>
              <a:gd name="connsiteY39" fmla="*/ 446314 h 1165414"/>
              <a:gd name="connsiteX40" fmla="*/ 1698172 w 1709739"/>
              <a:gd name="connsiteY40" fmla="*/ 478971 h 1165414"/>
              <a:gd name="connsiteX41" fmla="*/ 1698172 w 1709739"/>
              <a:gd name="connsiteY41" fmla="*/ 718457 h 1165414"/>
              <a:gd name="connsiteX42" fmla="*/ 1687286 w 1709739"/>
              <a:gd name="connsiteY42" fmla="*/ 751114 h 1165414"/>
              <a:gd name="connsiteX43" fmla="*/ 1654629 w 1709739"/>
              <a:gd name="connsiteY43" fmla="*/ 859971 h 1165414"/>
              <a:gd name="connsiteX44" fmla="*/ 1589314 w 1709739"/>
              <a:gd name="connsiteY44" fmla="*/ 914400 h 1165414"/>
              <a:gd name="connsiteX45" fmla="*/ 1556657 w 1709739"/>
              <a:gd name="connsiteY45" fmla="*/ 936171 h 1165414"/>
              <a:gd name="connsiteX46" fmla="*/ 1502229 w 1709739"/>
              <a:gd name="connsiteY46" fmla="*/ 968828 h 1165414"/>
              <a:gd name="connsiteX47" fmla="*/ 1447800 w 1709739"/>
              <a:gd name="connsiteY47" fmla="*/ 1023257 h 1165414"/>
              <a:gd name="connsiteX48" fmla="*/ 1382486 w 1709739"/>
              <a:gd name="connsiteY48" fmla="*/ 1077686 h 1165414"/>
              <a:gd name="connsiteX49" fmla="*/ 1317172 w 1709739"/>
              <a:gd name="connsiteY49" fmla="*/ 1099457 h 1165414"/>
              <a:gd name="connsiteX50" fmla="*/ 1284514 w 1709739"/>
              <a:gd name="connsiteY50" fmla="*/ 1110343 h 1165414"/>
              <a:gd name="connsiteX51" fmla="*/ 1186543 w 1709739"/>
              <a:gd name="connsiteY51" fmla="*/ 1143000 h 1165414"/>
              <a:gd name="connsiteX52" fmla="*/ 1153886 w 1709739"/>
              <a:gd name="connsiteY52" fmla="*/ 1153886 h 1165414"/>
              <a:gd name="connsiteX53" fmla="*/ 979714 w 1709739"/>
              <a:gd name="connsiteY53" fmla="*/ 1164771 h 116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09739" h="1165414">
                <a:moveTo>
                  <a:pt x="468086" y="1164771"/>
                </a:moveTo>
                <a:cubicBezTo>
                  <a:pt x="449943" y="1153885"/>
                  <a:pt x="432153" y="1142389"/>
                  <a:pt x="413657" y="1132114"/>
                </a:cubicBezTo>
                <a:cubicBezTo>
                  <a:pt x="399472" y="1124233"/>
                  <a:pt x="383616" y="1119344"/>
                  <a:pt x="370114" y="1110343"/>
                </a:cubicBezTo>
                <a:cubicBezTo>
                  <a:pt x="311883" y="1071522"/>
                  <a:pt x="396028" y="1100491"/>
                  <a:pt x="304800" y="1077686"/>
                </a:cubicBezTo>
                <a:cubicBezTo>
                  <a:pt x="297543" y="1070429"/>
                  <a:pt x="289187" y="1064125"/>
                  <a:pt x="283029" y="1055914"/>
                </a:cubicBezTo>
                <a:cubicBezTo>
                  <a:pt x="257235" y="1021522"/>
                  <a:pt x="234598" y="986452"/>
                  <a:pt x="217714" y="947057"/>
                </a:cubicBezTo>
                <a:cubicBezTo>
                  <a:pt x="213194" y="936510"/>
                  <a:pt x="212732" y="924239"/>
                  <a:pt x="206829" y="914400"/>
                </a:cubicBezTo>
                <a:cubicBezTo>
                  <a:pt x="201549" y="905599"/>
                  <a:pt x="194237" y="897218"/>
                  <a:pt x="185057" y="892628"/>
                </a:cubicBezTo>
                <a:cubicBezTo>
                  <a:pt x="164531" y="882365"/>
                  <a:pt x="119743" y="870857"/>
                  <a:pt x="119743" y="870857"/>
                </a:cubicBezTo>
                <a:cubicBezTo>
                  <a:pt x="105229" y="859971"/>
                  <a:pt x="91952" y="847201"/>
                  <a:pt x="76200" y="838200"/>
                </a:cubicBezTo>
                <a:cubicBezTo>
                  <a:pt x="66237" y="832507"/>
                  <a:pt x="53090" y="833679"/>
                  <a:pt x="43543" y="827314"/>
                </a:cubicBezTo>
                <a:cubicBezTo>
                  <a:pt x="30734" y="818775"/>
                  <a:pt x="21772" y="805543"/>
                  <a:pt x="10886" y="794657"/>
                </a:cubicBezTo>
                <a:cubicBezTo>
                  <a:pt x="7257" y="783771"/>
                  <a:pt x="0" y="773475"/>
                  <a:pt x="0" y="762000"/>
                </a:cubicBezTo>
                <a:cubicBezTo>
                  <a:pt x="0" y="733739"/>
                  <a:pt x="15412" y="724817"/>
                  <a:pt x="32657" y="707571"/>
                </a:cubicBezTo>
                <a:cubicBezTo>
                  <a:pt x="41930" y="587026"/>
                  <a:pt x="35450" y="597034"/>
                  <a:pt x="54429" y="511628"/>
                </a:cubicBezTo>
                <a:cubicBezTo>
                  <a:pt x="57674" y="497024"/>
                  <a:pt x="58623" y="481467"/>
                  <a:pt x="65314" y="468086"/>
                </a:cubicBezTo>
                <a:cubicBezTo>
                  <a:pt x="69904" y="458906"/>
                  <a:pt x="79829" y="453571"/>
                  <a:pt x="87086" y="446314"/>
                </a:cubicBezTo>
                <a:cubicBezTo>
                  <a:pt x="102664" y="399579"/>
                  <a:pt x="106602" y="377502"/>
                  <a:pt x="130629" y="337457"/>
                </a:cubicBezTo>
                <a:cubicBezTo>
                  <a:pt x="144091" y="315020"/>
                  <a:pt x="174172" y="272143"/>
                  <a:pt x="174172" y="272143"/>
                </a:cubicBezTo>
                <a:cubicBezTo>
                  <a:pt x="205007" y="179633"/>
                  <a:pt x="162002" y="292427"/>
                  <a:pt x="206829" y="217714"/>
                </a:cubicBezTo>
                <a:cubicBezTo>
                  <a:pt x="212732" y="207875"/>
                  <a:pt x="211045" y="194394"/>
                  <a:pt x="217714" y="185057"/>
                </a:cubicBezTo>
                <a:cubicBezTo>
                  <a:pt x="229645" y="168354"/>
                  <a:pt x="246743" y="156028"/>
                  <a:pt x="261257" y="141514"/>
                </a:cubicBezTo>
                <a:lnTo>
                  <a:pt x="283029" y="119743"/>
                </a:lnTo>
                <a:cubicBezTo>
                  <a:pt x="301127" y="101645"/>
                  <a:pt x="312735" y="87187"/>
                  <a:pt x="337457" y="76200"/>
                </a:cubicBezTo>
                <a:cubicBezTo>
                  <a:pt x="358428" y="66879"/>
                  <a:pt x="381000" y="61685"/>
                  <a:pt x="402772" y="54428"/>
                </a:cubicBezTo>
                <a:lnTo>
                  <a:pt x="435429" y="43543"/>
                </a:lnTo>
                <a:cubicBezTo>
                  <a:pt x="442686" y="36286"/>
                  <a:pt x="448399" y="27051"/>
                  <a:pt x="457200" y="21771"/>
                </a:cubicBezTo>
                <a:cubicBezTo>
                  <a:pt x="490854" y="1579"/>
                  <a:pt x="607757" y="168"/>
                  <a:pt x="609600" y="0"/>
                </a:cubicBezTo>
                <a:lnTo>
                  <a:pt x="1186543" y="10886"/>
                </a:lnTo>
                <a:cubicBezTo>
                  <a:pt x="1208663" y="11636"/>
                  <a:pt x="1269726" y="24955"/>
                  <a:pt x="1295400" y="32657"/>
                </a:cubicBezTo>
                <a:cubicBezTo>
                  <a:pt x="1317381" y="39251"/>
                  <a:pt x="1338943" y="47171"/>
                  <a:pt x="1360714" y="54428"/>
                </a:cubicBezTo>
                <a:lnTo>
                  <a:pt x="1393372" y="65314"/>
                </a:lnTo>
                <a:cubicBezTo>
                  <a:pt x="1400629" y="72571"/>
                  <a:pt x="1406342" y="81806"/>
                  <a:pt x="1415143" y="87086"/>
                </a:cubicBezTo>
                <a:cubicBezTo>
                  <a:pt x="1442973" y="103784"/>
                  <a:pt x="1502229" y="130628"/>
                  <a:pt x="1502229" y="130628"/>
                </a:cubicBezTo>
                <a:lnTo>
                  <a:pt x="1545772" y="174171"/>
                </a:lnTo>
                <a:cubicBezTo>
                  <a:pt x="1553029" y="181428"/>
                  <a:pt x="1559003" y="190250"/>
                  <a:pt x="1567543" y="195943"/>
                </a:cubicBezTo>
                <a:cubicBezTo>
                  <a:pt x="1608740" y="223407"/>
                  <a:pt x="1590949" y="208463"/>
                  <a:pt x="1621972" y="239486"/>
                </a:cubicBezTo>
                <a:cubicBezTo>
                  <a:pt x="1648077" y="317806"/>
                  <a:pt x="1616397" y="219979"/>
                  <a:pt x="1643743" y="315686"/>
                </a:cubicBezTo>
                <a:cubicBezTo>
                  <a:pt x="1659029" y="369185"/>
                  <a:pt x="1653398" y="333764"/>
                  <a:pt x="1676400" y="402771"/>
                </a:cubicBezTo>
                <a:cubicBezTo>
                  <a:pt x="1681131" y="416964"/>
                  <a:pt x="1683176" y="431929"/>
                  <a:pt x="1687286" y="446314"/>
                </a:cubicBezTo>
                <a:cubicBezTo>
                  <a:pt x="1690438" y="457347"/>
                  <a:pt x="1694543" y="468085"/>
                  <a:pt x="1698172" y="478971"/>
                </a:cubicBezTo>
                <a:cubicBezTo>
                  <a:pt x="1711543" y="599316"/>
                  <a:pt x="1715520" y="579671"/>
                  <a:pt x="1698172" y="718457"/>
                </a:cubicBezTo>
                <a:cubicBezTo>
                  <a:pt x="1696749" y="729843"/>
                  <a:pt x="1690438" y="740081"/>
                  <a:pt x="1687286" y="751114"/>
                </a:cubicBezTo>
                <a:cubicBezTo>
                  <a:pt x="1681366" y="771833"/>
                  <a:pt x="1664976" y="849624"/>
                  <a:pt x="1654629" y="859971"/>
                </a:cubicBezTo>
                <a:cubicBezTo>
                  <a:pt x="1623688" y="890912"/>
                  <a:pt x="1634598" y="882054"/>
                  <a:pt x="1589314" y="914400"/>
                </a:cubicBezTo>
                <a:cubicBezTo>
                  <a:pt x="1578668" y="922004"/>
                  <a:pt x="1566873" y="927998"/>
                  <a:pt x="1556657" y="936171"/>
                </a:cubicBezTo>
                <a:cubicBezTo>
                  <a:pt x="1513964" y="970326"/>
                  <a:pt x="1558943" y="949924"/>
                  <a:pt x="1502229" y="968828"/>
                </a:cubicBezTo>
                <a:cubicBezTo>
                  <a:pt x="1462314" y="1028701"/>
                  <a:pt x="1502229" y="977900"/>
                  <a:pt x="1447800" y="1023257"/>
                </a:cubicBezTo>
                <a:cubicBezTo>
                  <a:pt x="1418504" y="1047670"/>
                  <a:pt x="1417233" y="1062243"/>
                  <a:pt x="1382486" y="1077686"/>
                </a:cubicBezTo>
                <a:cubicBezTo>
                  <a:pt x="1361515" y="1087007"/>
                  <a:pt x="1338943" y="1092200"/>
                  <a:pt x="1317172" y="1099457"/>
                </a:cubicBezTo>
                <a:lnTo>
                  <a:pt x="1284514" y="1110343"/>
                </a:lnTo>
                <a:lnTo>
                  <a:pt x="1186543" y="1143000"/>
                </a:lnTo>
                <a:cubicBezTo>
                  <a:pt x="1175657" y="1146629"/>
                  <a:pt x="1165245" y="1152263"/>
                  <a:pt x="1153886" y="1153886"/>
                </a:cubicBezTo>
                <a:cubicBezTo>
                  <a:pt x="1045357" y="1169389"/>
                  <a:pt x="1103344" y="1164771"/>
                  <a:pt x="979714" y="1164771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855030" y="2634343"/>
            <a:ext cx="2051957" cy="1426186"/>
          </a:xfrm>
          <a:custGeom>
            <a:avLst/>
            <a:gdLst>
              <a:gd name="connsiteX0" fmla="*/ 555171 w 1937657"/>
              <a:gd name="connsiteY0" fmla="*/ 1371600 h 1426186"/>
              <a:gd name="connsiteX1" fmla="*/ 446314 w 1937657"/>
              <a:gd name="connsiteY1" fmla="*/ 1338943 h 1426186"/>
              <a:gd name="connsiteX2" fmla="*/ 391885 w 1937657"/>
              <a:gd name="connsiteY2" fmla="*/ 1295400 h 1426186"/>
              <a:gd name="connsiteX3" fmla="*/ 359228 w 1937657"/>
              <a:gd name="connsiteY3" fmla="*/ 1273628 h 1426186"/>
              <a:gd name="connsiteX4" fmla="*/ 304800 w 1937657"/>
              <a:gd name="connsiteY4" fmla="*/ 1208314 h 1426186"/>
              <a:gd name="connsiteX5" fmla="*/ 272142 w 1937657"/>
              <a:gd name="connsiteY5" fmla="*/ 1186543 h 1426186"/>
              <a:gd name="connsiteX6" fmla="*/ 217714 w 1937657"/>
              <a:gd name="connsiteY6" fmla="*/ 1132114 h 1426186"/>
              <a:gd name="connsiteX7" fmla="*/ 141514 w 1937657"/>
              <a:gd name="connsiteY7" fmla="*/ 1055914 h 1426186"/>
              <a:gd name="connsiteX8" fmla="*/ 87085 w 1937657"/>
              <a:gd name="connsiteY8" fmla="*/ 1001486 h 1426186"/>
              <a:gd name="connsiteX9" fmla="*/ 21771 w 1937657"/>
              <a:gd name="connsiteY9" fmla="*/ 914400 h 1426186"/>
              <a:gd name="connsiteX10" fmla="*/ 0 w 1937657"/>
              <a:gd name="connsiteY10" fmla="*/ 849086 h 1426186"/>
              <a:gd name="connsiteX11" fmla="*/ 54428 w 1937657"/>
              <a:gd name="connsiteY11" fmla="*/ 772886 h 1426186"/>
              <a:gd name="connsiteX12" fmla="*/ 65314 w 1937657"/>
              <a:gd name="connsiteY12" fmla="*/ 707571 h 1426186"/>
              <a:gd name="connsiteX13" fmla="*/ 97971 w 1937657"/>
              <a:gd name="connsiteY13" fmla="*/ 642257 h 1426186"/>
              <a:gd name="connsiteX14" fmla="*/ 119742 w 1937657"/>
              <a:gd name="connsiteY14" fmla="*/ 555171 h 1426186"/>
              <a:gd name="connsiteX15" fmla="*/ 130628 w 1937657"/>
              <a:gd name="connsiteY15" fmla="*/ 522514 h 1426186"/>
              <a:gd name="connsiteX16" fmla="*/ 152400 w 1937657"/>
              <a:gd name="connsiteY16" fmla="*/ 413657 h 1426186"/>
              <a:gd name="connsiteX17" fmla="*/ 163285 w 1937657"/>
              <a:gd name="connsiteY17" fmla="*/ 381000 h 1426186"/>
              <a:gd name="connsiteX18" fmla="*/ 185057 w 1937657"/>
              <a:gd name="connsiteY18" fmla="*/ 359228 h 1426186"/>
              <a:gd name="connsiteX19" fmla="*/ 228600 w 1937657"/>
              <a:gd name="connsiteY19" fmla="*/ 239486 h 1426186"/>
              <a:gd name="connsiteX20" fmla="*/ 239485 w 1937657"/>
              <a:gd name="connsiteY20" fmla="*/ 206828 h 1426186"/>
              <a:gd name="connsiteX21" fmla="*/ 293914 w 1937657"/>
              <a:gd name="connsiteY21" fmla="*/ 163286 h 1426186"/>
              <a:gd name="connsiteX22" fmla="*/ 315685 w 1937657"/>
              <a:gd name="connsiteY22" fmla="*/ 141514 h 1426186"/>
              <a:gd name="connsiteX23" fmla="*/ 348342 w 1937657"/>
              <a:gd name="connsiteY23" fmla="*/ 130628 h 1426186"/>
              <a:gd name="connsiteX24" fmla="*/ 402771 w 1937657"/>
              <a:gd name="connsiteY24" fmla="*/ 108857 h 1426186"/>
              <a:gd name="connsiteX25" fmla="*/ 620485 w 1937657"/>
              <a:gd name="connsiteY25" fmla="*/ 97971 h 1426186"/>
              <a:gd name="connsiteX26" fmla="*/ 707571 w 1937657"/>
              <a:gd name="connsiteY26" fmla="*/ 76200 h 1426186"/>
              <a:gd name="connsiteX27" fmla="*/ 740228 w 1937657"/>
              <a:gd name="connsiteY27" fmla="*/ 65314 h 1426186"/>
              <a:gd name="connsiteX28" fmla="*/ 870857 w 1937657"/>
              <a:gd name="connsiteY28" fmla="*/ 32657 h 1426186"/>
              <a:gd name="connsiteX29" fmla="*/ 903514 w 1937657"/>
              <a:gd name="connsiteY29" fmla="*/ 21771 h 1426186"/>
              <a:gd name="connsiteX30" fmla="*/ 936171 w 1937657"/>
              <a:gd name="connsiteY30" fmla="*/ 0 h 1426186"/>
              <a:gd name="connsiteX31" fmla="*/ 1219200 w 1937657"/>
              <a:gd name="connsiteY31" fmla="*/ 10886 h 1426186"/>
              <a:gd name="connsiteX32" fmla="*/ 1273628 w 1937657"/>
              <a:gd name="connsiteY32" fmla="*/ 32657 h 1426186"/>
              <a:gd name="connsiteX33" fmla="*/ 1393371 w 1937657"/>
              <a:gd name="connsiteY33" fmla="*/ 43543 h 1426186"/>
              <a:gd name="connsiteX34" fmla="*/ 1469571 w 1937657"/>
              <a:gd name="connsiteY34" fmla="*/ 65314 h 1426186"/>
              <a:gd name="connsiteX35" fmla="*/ 1502228 w 1937657"/>
              <a:gd name="connsiteY35" fmla="*/ 76200 h 1426186"/>
              <a:gd name="connsiteX36" fmla="*/ 1556657 w 1937657"/>
              <a:gd name="connsiteY36" fmla="*/ 108857 h 1426186"/>
              <a:gd name="connsiteX37" fmla="*/ 1621971 w 1937657"/>
              <a:gd name="connsiteY37" fmla="*/ 141514 h 1426186"/>
              <a:gd name="connsiteX38" fmla="*/ 1600200 w 1937657"/>
              <a:gd name="connsiteY38" fmla="*/ 163286 h 1426186"/>
              <a:gd name="connsiteX39" fmla="*/ 1632857 w 1937657"/>
              <a:gd name="connsiteY39" fmla="*/ 185057 h 1426186"/>
              <a:gd name="connsiteX40" fmla="*/ 1741714 w 1937657"/>
              <a:gd name="connsiteY40" fmla="*/ 283028 h 1426186"/>
              <a:gd name="connsiteX41" fmla="*/ 1785257 w 1937657"/>
              <a:gd name="connsiteY41" fmla="*/ 337457 h 1426186"/>
              <a:gd name="connsiteX42" fmla="*/ 1807028 w 1937657"/>
              <a:gd name="connsiteY42" fmla="*/ 370114 h 1426186"/>
              <a:gd name="connsiteX43" fmla="*/ 1850571 w 1937657"/>
              <a:gd name="connsiteY43" fmla="*/ 424543 h 1426186"/>
              <a:gd name="connsiteX44" fmla="*/ 1872342 w 1937657"/>
              <a:gd name="connsiteY44" fmla="*/ 489857 h 1426186"/>
              <a:gd name="connsiteX45" fmla="*/ 1883228 w 1937657"/>
              <a:gd name="connsiteY45" fmla="*/ 522514 h 1426186"/>
              <a:gd name="connsiteX46" fmla="*/ 1894114 w 1937657"/>
              <a:gd name="connsiteY46" fmla="*/ 566057 h 1426186"/>
              <a:gd name="connsiteX47" fmla="*/ 1915885 w 1937657"/>
              <a:gd name="connsiteY47" fmla="*/ 598714 h 1426186"/>
              <a:gd name="connsiteX48" fmla="*/ 1937657 w 1937657"/>
              <a:gd name="connsiteY48" fmla="*/ 881743 h 1426186"/>
              <a:gd name="connsiteX49" fmla="*/ 1926771 w 1937657"/>
              <a:gd name="connsiteY49" fmla="*/ 957943 h 1426186"/>
              <a:gd name="connsiteX50" fmla="*/ 1905000 w 1937657"/>
              <a:gd name="connsiteY50" fmla="*/ 1001486 h 1426186"/>
              <a:gd name="connsiteX51" fmla="*/ 1883228 w 1937657"/>
              <a:gd name="connsiteY51" fmla="*/ 1066800 h 1426186"/>
              <a:gd name="connsiteX52" fmla="*/ 1807028 w 1937657"/>
              <a:gd name="connsiteY52" fmla="*/ 1088571 h 1426186"/>
              <a:gd name="connsiteX53" fmla="*/ 1785257 w 1937657"/>
              <a:gd name="connsiteY53" fmla="*/ 1121228 h 1426186"/>
              <a:gd name="connsiteX54" fmla="*/ 1719942 w 1937657"/>
              <a:gd name="connsiteY54" fmla="*/ 1164771 h 1426186"/>
              <a:gd name="connsiteX55" fmla="*/ 1687285 w 1937657"/>
              <a:gd name="connsiteY55" fmla="*/ 1186543 h 1426186"/>
              <a:gd name="connsiteX56" fmla="*/ 1621971 w 1937657"/>
              <a:gd name="connsiteY56" fmla="*/ 1230086 h 1426186"/>
              <a:gd name="connsiteX57" fmla="*/ 1556657 w 1937657"/>
              <a:gd name="connsiteY57" fmla="*/ 1273628 h 1426186"/>
              <a:gd name="connsiteX58" fmla="*/ 1534885 w 1937657"/>
              <a:gd name="connsiteY58" fmla="*/ 1295400 h 1426186"/>
              <a:gd name="connsiteX59" fmla="*/ 1513114 w 1937657"/>
              <a:gd name="connsiteY59" fmla="*/ 1328057 h 1426186"/>
              <a:gd name="connsiteX60" fmla="*/ 1447800 w 1937657"/>
              <a:gd name="connsiteY60" fmla="*/ 1349828 h 1426186"/>
              <a:gd name="connsiteX61" fmla="*/ 1371600 w 1937657"/>
              <a:gd name="connsiteY61" fmla="*/ 1382486 h 1426186"/>
              <a:gd name="connsiteX62" fmla="*/ 1349828 w 1937657"/>
              <a:gd name="connsiteY62" fmla="*/ 1404257 h 1426186"/>
              <a:gd name="connsiteX63" fmla="*/ 1251857 w 1937657"/>
              <a:gd name="connsiteY63" fmla="*/ 1426028 h 142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937657" h="1426186">
                <a:moveTo>
                  <a:pt x="555171" y="1371600"/>
                </a:moveTo>
                <a:cubicBezTo>
                  <a:pt x="504184" y="1361402"/>
                  <a:pt x="494050" y="1362811"/>
                  <a:pt x="446314" y="1338943"/>
                </a:cubicBezTo>
                <a:cubicBezTo>
                  <a:pt x="401647" y="1316609"/>
                  <a:pt x="425631" y="1322396"/>
                  <a:pt x="391885" y="1295400"/>
                </a:cubicBezTo>
                <a:cubicBezTo>
                  <a:pt x="381669" y="1287227"/>
                  <a:pt x="369279" y="1282004"/>
                  <a:pt x="359228" y="1273628"/>
                </a:cubicBezTo>
                <a:cubicBezTo>
                  <a:pt x="252207" y="1184443"/>
                  <a:pt x="390446" y="1293958"/>
                  <a:pt x="304800" y="1208314"/>
                </a:cubicBezTo>
                <a:cubicBezTo>
                  <a:pt x="295549" y="1199063"/>
                  <a:pt x="281988" y="1195158"/>
                  <a:pt x="272142" y="1186543"/>
                </a:cubicBezTo>
                <a:cubicBezTo>
                  <a:pt x="252832" y="1169647"/>
                  <a:pt x="235857" y="1150257"/>
                  <a:pt x="217714" y="1132114"/>
                </a:cubicBezTo>
                <a:lnTo>
                  <a:pt x="141514" y="1055914"/>
                </a:lnTo>
                <a:lnTo>
                  <a:pt x="87085" y="1001486"/>
                </a:lnTo>
                <a:cubicBezTo>
                  <a:pt x="61297" y="975698"/>
                  <a:pt x="34078" y="951321"/>
                  <a:pt x="21771" y="914400"/>
                </a:cubicBezTo>
                <a:lnTo>
                  <a:pt x="0" y="849086"/>
                </a:lnTo>
                <a:cubicBezTo>
                  <a:pt x="18143" y="823686"/>
                  <a:pt x="41348" y="801227"/>
                  <a:pt x="54428" y="772886"/>
                </a:cubicBezTo>
                <a:cubicBezTo>
                  <a:pt x="63677" y="752845"/>
                  <a:pt x="60526" y="729117"/>
                  <a:pt x="65314" y="707571"/>
                </a:cubicBezTo>
                <a:cubicBezTo>
                  <a:pt x="76258" y="658323"/>
                  <a:pt x="74486" y="689227"/>
                  <a:pt x="97971" y="642257"/>
                </a:cubicBezTo>
                <a:cubicBezTo>
                  <a:pt x="110415" y="617370"/>
                  <a:pt x="113530" y="580020"/>
                  <a:pt x="119742" y="555171"/>
                </a:cubicBezTo>
                <a:cubicBezTo>
                  <a:pt x="122525" y="544039"/>
                  <a:pt x="127476" y="533547"/>
                  <a:pt x="130628" y="522514"/>
                </a:cubicBezTo>
                <a:cubicBezTo>
                  <a:pt x="152314" y="446616"/>
                  <a:pt x="131019" y="509872"/>
                  <a:pt x="152400" y="413657"/>
                </a:cubicBezTo>
                <a:cubicBezTo>
                  <a:pt x="154889" y="402456"/>
                  <a:pt x="157382" y="390839"/>
                  <a:pt x="163285" y="381000"/>
                </a:cubicBezTo>
                <a:cubicBezTo>
                  <a:pt x="168565" y="372199"/>
                  <a:pt x="177800" y="366485"/>
                  <a:pt x="185057" y="359228"/>
                </a:cubicBezTo>
                <a:cubicBezTo>
                  <a:pt x="215345" y="283507"/>
                  <a:pt x="200656" y="323320"/>
                  <a:pt x="228600" y="239486"/>
                </a:cubicBezTo>
                <a:cubicBezTo>
                  <a:pt x="232229" y="228600"/>
                  <a:pt x="231371" y="214942"/>
                  <a:pt x="239485" y="206828"/>
                </a:cubicBezTo>
                <a:cubicBezTo>
                  <a:pt x="292063" y="154253"/>
                  <a:pt x="225241" y="218225"/>
                  <a:pt x="293914" y="163286"/>
                </a:cubicBezTo>
                <a:cubicBezTo>
                  <a:pt x="301928" y="156875"/>
                  <a:pt x="306884" y="146795"/>
                  <a:pt x="315685" y="141514"/>
                </a:cubicBezTo>
                <a:cubicBezTo>
                  <a:pt x="325524" y="135610"/>
                  <a:pt x="337598" y="134657"/>
                  <a:pt x="348342" y="130628"/>
                </a:cubicBezTo>
                <a:cubicBezTo>
                  <a:pt x="366638" y="123767"/>
                  <a:pt x="383370" y="111185"/>
                  <a:pt x="402771" y="108857"/>
                </a:cubicBezTo>
                <a:cubicBezTo>
                  <a:pt x="474915" y="100200"/>
                  <a:pt x="547914" y="101600"/>
                  <a:pt x="620485" y="97971"/>
                </a:cubicBezTo>
                <a:cubicBezTo>
                  <a:pt x="695143" y="73086"/>
                  <a:pt x="602468" y="102476"/>
                  <a:pt x="707571" y="76200"/>
                </a:cubicBezTo>
                <a:cubicBezTo>
                  <a:pt x="718703" y="73417"/>
                  <a:pt x="729096" y="68097"/>
                  <a:pt x="740228" y="65314"/>
                </a:cubicBezTo>
                <a:cubicBezTo>
                  <a:pt x="882089" y="29848"/>
                  <a:pt x="689020" y="87208"/>
                  <a:pt x="870857" y="32657"/>
                </a:cubicBezTo>
                <a:cubicBezTo>
                  <a:pt x="881848" y="29360"/>
                  <a:pt x="893251" y="26903"/>
                  <a:pt x="903514" y="21771"/>
                </a:cubicBezTo>
                <a:cubicBezTo>
                  <a:pt x="915216" y="15920"/>
                  <a:pt x="925285" y="7257"/>
                  <a:pt x="936171" y="0"/>
                </a:cubicBezTo>
                <a:cubicBezTo>
                  <a:pt x="1030514" y="3629"/>
                  <a:pt x="1125226" y="1792"/>
                  <a:pt x="1219200" y="10886"/>
                </a:cubicBezTo>
                <a:cubicBezTo>
                  <a:pt x="1238649" y="12768"/>
                  <a:pt x="1254422" y="29056"/>
                  <a:pt x="1273628" y="32657"/>
                </a:cubicBezTo>
                <a:cubicBezTo>
                  <a:pt x="1313020" y="40043"/>
                  <a:pt x="1353457" y="39914"/>
                  <a:pt x="1393371" y="43543"/>
                </a:cubicBezTo>
                <a:cubicBezTo>
                  <a:pt x="1471691" y="69648"/>
                  <a:pt x="1373864" y="37968"/>
                  <a:pt x="1469571" y="65314"/>
                </a:cubicBezTo>
                <a:cubicBezTo>
                  <a:pt x="1480604" y="68466"/>
                  <a:pt x="1491342" y="72571"/>
                  <a:pt x="1502228" y="76200"/>
                </a:cubicBezTo>
                <a:cubicBezTo>
                  <a:pt x="1544754" y="118724"/>
                  <a:pt x="1500132" y="80594"/>
                  <a:pt x="1556657" y="108857"/>
                </a:cubicBezTo>
                <a:cubicBezTo>
                  <a:pt x="1641066" y="151061"/>
                  <a:pt x="1539887" y="114152"/>
                  <a:pt x="1621971" y="141514"/>
                </a:cubicBezTo>
                <a:cubicBezTo>
                  <a:pt x="1614714" y="148771"/>
                  <a:pt x="1597711" y="153329"/>
                  <a:pt x="1600200" y="163286"/>
                </a:cubicBezTo>
                <a:cubicBezTo>
                  <a:pt x="1603373" y="175978"/>
                  <a:pt x="1623133" y="176305"/>
                  <a:pt x="1632857" y="185057"/>
                </a:cubicBezTo>
                <a:cubicBezTo>
                  <a:pt x="1754930" y="294922"/>
                  <a:pt x="1665831" y="232440"/>
                  <a:pt x="1741714" y="283028"/>
                </a:cubicBezTo>
                <a:cubicBezTo>
                  <a:pt x="1808716" y="383536"/>
                  <a:pt x="1723217" y="259908"/>
                  <a:pt x="1785257" y="337457"/>
                </a:cubicBezTo>
                <a:cubicBezTo>
                  <a:pt x="1793430" y="347673"/>
                  <a:pt x="1798855" y="359898"/>
                  <a:pt x="1807028" y="370114"/>
                </a:cubicBezTo>
                <a:cubicBezTo>
                  <a:pt x="1829648" y="398389"/>
                  <a:pt x="1833818" y="386849"/>
                  <a:pt x="1850571" y="424543"/>
                </a:cubicBezTo>
                <a:cubicBezTo>
                  <a:pt x="1859891" y="445514"/>
                  <a:pt x="1865085" y="468086"/>
                  <a:pt x="1872342" y="489857"/>
                </a:cubicBezTo>
                <a:cubicBezTo>
                  <a:pt x="1875971" y="500743"/>
                  <a:pt x="1880445" y="511382"/>
                  <a:pt x="1883228" y="522514"/>
                </a:cubicBezTo>
                <a:cubicBezTo>
                  <a:pt x="1886857" y="537028"/>
                  <a:pt x="1888221" y="552306"/>
                  <a:pt x="1894114" y="566057"/>
                </a:cubicBezTo>
                <a:cubicBezTo>
                  <a:pt x="1899268" y="578082"/>
                  <a:pt x="1908628" y="587828"/>
                  <a:pt x="1915885" y="598714"/>
                </a:cubicBezTo>
                <a:cubicBezTo>
                  <a:pt x="1929291" y="705958"/>
                  <a:pt x="1937657" y="756659"/>
                  <a:pt x="1937657" y="881743"/>
                </a:cubicBezTo>
                <a:cubicBezTo>
                  <a:pt x="1937657" y="907401"/>
                  <a:pt x="1933522" y="933189"/>
                  <a:pt x="1926771" y="957943"/>
                </a:cubicBezTo>
                <a:cubicBezTo>
                  <a:pt x="1922501" y="973599"/>
                  <a:pt x="1911027" y="986419"/>
                  <a:pt x="1905000" y="1001486"/>
                </a:cubicBezTo>
                <a:cubicBezTo>
                  <a:pt x="1896477" y="1022794"/>
                  <a:pt x="1904999" y="1059543"/>
                  <a:pt x="1883228" y="1066800"/>
                </a:cubicBezTo>
                <a:cubicBezTo>
                  <a:pt x="1836378" y="1082417"/>
                  <a:pt x="1861703" y="1074903"/>
                  <a:pt x="1807028" y="1088571"/>
                </a:cubicBezTo>
                <a:cubicBezTo>
                  <a:pt x="1799771" y="1099457"/>
                  <a:pt x="1795103" y="1112613"/>
                  <a:pt x="1785257" y="1121228"/>
                </a:cubicBezTo>
                <a:cubicBezTo>
                  <a:pt x="1765565" y="1138459"/>
                  <a:pt x="1741714" y="1150257"/>
                  <a:pt x="1719942" y="1164771"/>
                </a:cubicBezTo>
                <a:cubicBezTo>
                  <a:pt x="1709056" y="1172028"/>
                  <a:pt x="1696536" y="1177292"/>
                  <a:pt x="1687285" y="1186543"/>
                </a:cubicBezTo>
                <a:cubicBezTo>
                  <a:pt x="1646514" y="1227314"/>
                  <a:pt x="1669233" y="1214332"/>
                  <a:pt x="1621971" y="1230086"/>
                </a:cubicBezTo>
                <a:cubicBezTo>
                  <a:pt x="1538927" y="1313130"/>
                  <a:pt x="1635428" y="1226366"/>
                  <a:pt x="1556657" y="1273628"/>
                </a:cubicBezTo>
                <a:cubicBezTo>
                  <a:pt x="1547856" y="1278908"/>
                  <a:pt x="1541296" y="1287386"/>
                  <a:pt x="1534885" y="1295400"/>
                </a:cubicBezTo>
                <a:cubicBezTo>
                  <a:pt x="1526712" y="1305616"/>
                  <a:pt x="1524208" y="1321123"/>
                  <a:pt x="1513114" y="1328057"/>
                </a:cubicBezTo>
                <a:cubicBezTo>
                  <a:pt x="1493653" y="1340220"/>
                  <a:pt x="1468326" y="1339565"/>
                  <a:pt x="1447800" y="1349828"/>
                </a:cubicBezTo>
                <a:cubicBezTo>
                  <a:pt x="1393994" y="1376732"/>
                  <a:pt x="1419652" y="1366468"/>
                  <a:pt x="1371600" y="1382486"/>
                </a:cubicBezTo>
                <a:cubicBezTo>
                  <a:pt x="1364343" y="1389743"/>
                  <a:pt x="1359008" y="1399667"/>
                  <a:pt x="1349828" y="1404257"/>
                </a:cubicBezTo>
                <a:cubicBezTo>
                  <a:pt x="1299400" y="1429470"/>
                  <a:pt x="1295503" y="1426028"/>
                  <a:pt x="1251857" y="142602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6920023" y="2601687"/>
            <a:ext cx="1951834" cy="1415143"/>
          </a:xfrm>
          <a:custGeom>
            <a:avLst/>
            <a:gdLst>
              <a:gd name="connsiteX0" fmla="*/ 395177 w 1951834"/>
              <a:gd name="connsiteY0" fmla="*/ 1415143 h 1415143"/>
              <a:gd name="connsiteX1" fmla="*/ 329863 w 1951834"/>
              <a:gd name="connsiteY1" fmla="*/ 1393371 h 1415143"/>
              <a:gd name="connsiteX2" fmla="*/ 264548 w 1951834"/>
              <a:gd name="connsiteY2" fmla="*/ 1328057 h 1415143"/>
              <a:gd name="connsiteX3" fmla="*/ 199234 w 1951834"/>
              <a:gd name="connsiteY3" fmla="*/ 1295400 h 1415143"/>
              <a:gd name="connsiteX4" fmla="*/ 155691 w 1951834"/>
              <a:gd name="connsiteY4" fmla="*/ 1251857 h 1415143"/>
              <a:gd name="connsiteX5" fmla="*/ 123034 w 1951834"/>
              <a:gd name="connsiteY5" fmla="*/ 1197428 h 1415143"/>
              <a:gd name="connsiteX6" fmla="*/ 101263 w 1951834"/>
              <a:gd name="connsiteY6" fmla="*/ 1110343 h 1415143"/>
              <a:gd name="connsiteX7" fmla="*/ 90377 w 1951834"/>
              <a:gd name="connsiteY7" fmla="*/ 1066800 h 1415143"/>
              <a:gd name="connsiteX8" fmla="*/ 68606 w 1951834"/>
              <a:gd name="connsiteY8" fmla="*/ 1045028 h 1415143"/>
              <a:gd name="connsiteX9" fmla="*/ 46834 w 1951834"/>
              <a:gd name="connsiteY9" fmla="*/ 957943 h 1415143"/>
              <a:gd name="connsiteX10" fmla="*/ 35948 w 1951834"/>
              <a:gd name="connsiteY10" fmla="*/ 914400 h 1415143"/>
              <a:gd name="connsiteX11" fmla="*/ 25063 w 1951834"/>
              <a:gd name="connsiteY11" fmla="*/ 849085 h 1415143"/>
              <a:gd name="connsiteX12" fmla="*/ 35948 w 1951834"/>
              <a:gd name="connsiteY12" fmla="*/ 478971 h 1415143"/>
              <a:gd name="connsiteX13" fmla="*/ 57720 w 1951834"/>
              <a:gd name="connsiteY13" fmla="*/ 457200 h 1415143"/>
              <a:gd name="connsiteX14" fmla="*/ 101263 w 1951834"/>
              <a:gd name="connsiteY14" fmla="*/ 359228 h 1415143"/>
              <a:gd name="connsiteX15" fmla="*/ 112148 w 1951834"/>
              <a:gd name="connsiteY15" fmla="*/ 326571 h 1415143"/>
              <a:gd name="connsiteX16" fmla="*/ 123034 w 1951834"/>
              <a:gd name="connsiteY16" fmla="*/ 283028 h 1415143"/>
              <a:gd name="connsiteX17" fmla="*/ 177463 w 1951834"/>
              <a:gd name="connsiteY17" fmla="*/ 228600 h 1415143"/>
              <a:gd name="connsiteX18" fmla="*/ 242777 w 1951834"/>
              <a:gd name="connsiteY18" fmla="*/ 185057 h 1415143"/>
              <a:gd name="connsiteX19" fmla="*/ 264548 w 1951834"/>
              <a:gd name="connsiteY19" fmla="*/ 141514 h 1415143"/>
              <a:gd name="connsiteX20" fmla="*/ 308091 w 1951834"/>
              <a:gd name="connsiteY20" fmla="*/ 87085 h 1415143"/>
              <a:gd name="connsiteX21" fmla="*/ 318977 w 1951834"/>
              <a:gd name="connsiteY21" fmla="*/ 54428 h 1415143"/>
              <a:gd name="connsiteX22" fmla="*/ 351634 w 1951834"/>
              <a:gd name="connsiteY22" fmla="*/ 43543 h 1415143"/>
              <a:gd name="connsiteX23" fmla="*/ 373406 w 1951834"/>
              <a:gd name="connsiteY23" fmla="*/ 21771 h 1415143"/>
              <a:gd name="connsiteX24" fmla="*/ 438720 w 1951834"/>
              <a:gd name="connsiteY24" fmla="*/ 0 h 1415143"/>
              <a:gd name="connsiteX25" fmla="*/ 645548 w 1951834"/>
              <a:gd name="connsiteY25" fmla="*/ 10885 h 1415143"/>
              <a:gd name="connsiteX26" fmla="*/ 1407548 w 1951834"/>
              <a:gd name="connsiteY26" fmla="*/ 21771 h 1415143"/>
              <a:gd name="connsiteX27" fmla="*/ 1472863 w 1951834"/>
              <a:gd name="connsiteY27" fmla="*/ 43543 h 1415143"/>
              <a:gd name="connsiteX28" fmla="*/ 1549063 w 1951834"/>
              <a:gd name="connsiteY28" fmla="*/ 97971 h 1415143"/>
              <a:gd name="connsiteX29" fmla="*/ 1581720 w 1951834"/>
              <a:gd name="connsiteY29" fmla="*/ 108857 h 1415143"/>
              <a:gd name="connsiteX30" fmla="*/ 1679691 w 1951834"/>
              <a:gd name="connsiteY30" fmla="*/ 206828 h 1415143"/>
              <a:gd name="connsiteX31" fmla="*/ 1701463 w 1951834"/>
              <a:gd name="connsiteY31" fmla="*/ 228600 h 1415143"/>
              <a:gd name="connsiteX32" fmla="*/ 1755891 w 1951834"/>
              <a:gd name="connsiteY32" fmla="*/ 293914 h 1415143"/>
              <a:gd name="connsiteX33" fmla="*/ 1788548 w 1951834"/>
              <a:gd name="connsiteY33" fmla="*/ 315685 h 1415143"/>
              <a:gd name="connsiteX34" fmla="*/ 1853863 w 1951834"/>
              <a:gd name="connsiteY34" fmla="*/ 381000 h 1415143"/>
              <a:gd name="connsiteX35" fmla="*/ 1886520 w 1951834"/>
              <a:gd name="connsiteY35" fmla="*/ 435428 h 1415143"/>
              <a:gd name="connsiteX36" fmla="*/ 1930063 w 1951834"/>
              <a:gd name="connsiteY36" fmla="*/ 500743 h 1415143"/>
              <a:gd name="connsiteX37" fmla="*/ 1940948 w 1951834"/>
              <a:gd name="connsiteY37" fmla="*/ 555171 h 1415143"/>
              <a:gd name="connsiteX38" fmla="*/ 1951834 w 1951834"/>
              <a:gd name="connsiteY38" fmla="*/ 598714 h 1415143"/>
              <a:gd name="connsiteX39" fmla="*/ 1940948 w 1951834"/>
              <a:gd name="connsiteY39" fmla="*/ 979714 h 1415143"/>
              <a:gd name="connsiteX40" fmla="*/ 1919177 w 1951834"/>
              <a:gd name="connsiteY40" fmla="*/ 1077685 h 1415143"/>
              <a:gd name="connsiteX41" fmla="*/ 1886520 w 1951834"/>
              <a:gd name="connsiteY41" fmla="*/ 1110343 h 1415143"/>
              <a:gd name="connsiteX42" fmla="*/ 1875634 w 1951834"/>
              <a:gd name="connsiteY42" fmla="*/ 1143000 h 1415143"/>
              <a:gd name="connsiteX43" fmla="*/ 1853863 w 1951834"/>
              <a:gd name="connsiteY43" fmla="*/ 1186543 h 1415143"/>
              <a:gd name="connsiteX44" fmla="*/ 1832091 w 1951834"/>
              <a:gd name="connsiteY44" fmla="*/ 1208314 h 1415143"/>
              <a:gd name="connsiteX45" fmla="*/ 1810320 w 1951834"/>
              <a:gd name="connsiteY45" fmla="*/ 1240971 h 1415143"/>
              <a:gd name="connsiteX46" fmla="*/ 1766777 w 1951834"/>
              <a:gd name="connsiteY46" fmla="*/ 1251857 h 1415143"/>
              <a:gd name="connsiteX47" fmla="*/ 1701463 w 1951834"/>
              <a:gd name="connsiteY47" fmla="*/ 1295400 h 1415143"/>
              <a:gd name="connsiteX48" fmla="*/ 1636148 w 1951834"/>
              <a:gd name="connsiteY48" fmla="*/ 1328057 h 1415143"/>
              <a:gd name="connsiteX49" fmla="*/ 1570834 w 1951834"/>
              <a:gd name="connsiteY49" fmla="*/ 1382485 h 1415143"/>
              <a:gd name="connsiteX50" fmla="*/ 1505520 w 1951834"/>
              <a:gd name="connsiteY50" fmla="*/ 1404257 h 141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951834" h="1415143">
                <a:moveTo>
                  <a:pt x="395177" y="1415143"/>
                </a:moveTo>
                <a:cubicBezTo>
                  <a:pt x="373406" y="1407886"/>
                  <a:pt x="349542" y="1405178"/>
                  <a:pt x="329863" y="1393371"/>
                </a:cubicBezTo>
                <a:cubicBezTo>
                  <a:pt x="221075" y="1328097"/>
                  <a:pt x="329829" y="1371579"/>
                  <a:pt x="264548" y="1328057"/>
                </a:cubicBezTo>
                <a:cubicBezTo>
                  <a:pt x="222344" y="1299920"/>
                  <a:pt x="244303" y="1310422"/>
                  <a:pt x="199234" y="1295400"/>
                </a:cubicBezTo>
                <a:cubicBezTo>
                  <a:pt x="184720" y="1280886"/>
                  <a:pt x="162182" y="1271330"/>
                  <a:pt x="155691" y="1251857"/>
                </a:cubicBezTo>
                <a:cubicBezTo>
                  <a:pt x="141561" y="1209463"/>
                  <a:pt x="152920" y="1227314"/>
                  <a:pt x="123034" y="1197428"/>
                </a:cubicBezTo>
                <a:lnTo>
                  <a:pt x="101263" y="1110343"/>
                </a:lnTo>
                <a:cubicBezTo>
                  <a:pt x="97634" y="1095829"/>
                  <a:pt x="100956" y="1077379"/>
                  <a:pt x="90377" y="1066800"/>
                </a:cubicBezTo>
                <a:lnTo>
                  <a:pt x="68606" y="1045028"/>
                </a:lnTo>
                <a:lnTo>
                  <a:pt x="46834" y="957943"/>
                </a:lnTo>
                <a:cubicBezTo>
                  <a:pt x="43205" y="943429"/>
                  <a:pt x="38407" y="929158"/>
                  <a:pt x="35948" y="914400"/>
                </a:cubicBezTo>
                <a:lnTo>
                  <a:pt x="25063" y="849085"/>
                </a:lnTo>
                <a:cubicBezTo>
                  <a:pt x="21146" y="731585"/>
                  <a:pt x="-35650" y="586368"/>
                  <a:pt x="35948" y="478971"/>
                </a:cubicBezTo>
                <a:cubicBezTo>
                  <a:pt x="41641" y="470432"/>
                  <a:pt x="50463" y="464457"/>
                  <a:pt x="57720" y="457200"/>
                </a:cubicBezTo>
                <a:cubicBezTo>
                  <a:pt x="83628" y="379473"/>
                  <a:pt x="66761" y="410980"/>
                  <a:pt x="101263" y="359228"/>
                </a:cubicBezTo>
                <a:cubicBezTo>
                  <a:pt x="104891" y="348342"/>
                  <a:pt x="108996" y="337604"/>
                  <a:pt x="112148" y="326571"/>
                </a:cubicBezTo>
                <a:cubicBezTo>
                  <a:pt x="116258" y="312186"/>
                  <a:pt x="114735" y="295476"/>
                  <a:pt x="123034" y="283028"/>
                </a:cubicBezTo>
                <a:cubicBezTo>
                  <a:pt x="137267" y="261679"/>
                  <a:pt x="159320" y="246743"/>
                  <a:pt x="177463" y="228600"/>
                </a:cubicBezTo>
                <a:cubicBezTo>
                  <a:pt x="210711" y="195352"/>
                  <a:pt x="190049" y="211420"/>
                  <a:pt x="242777" y="185057"/>
                </a:cubicBezTo>
                <a:cubicBezTo>
                  <a:pt x="250034" y="170543"/>
                  <a:pt x="255547" y="155016"/>
                  <a:pt x="264548" y="141514"/>
                </a:cubicBezTo>
                <a:cubicBezTo>
                  <a:pt x="305054" y="80756"/>
                  <a:pt x="268540" y="166189"/>
                  <a:pt x="308091" y="87085"/>
                </a:cubicBezTo>
                <a:cubicBezTo>
                  <a:pt x="313223" y="76822"/>
                  <a:pt x="310863" y="62542"/>
                  <a:pt x="318977" y="54428"/>
                </a:cubicBezTo>
                <a:cubicBezTo>
                  <a:pt x="327091" y="46314"/>
                  <a:pt x="340748" y="47171"/>
                  <a:pt x="351634" y="43543"/>
                </a:cubicBezTo>
                <a:cubicBezTo>
                  <a:pt x="358891" y="36286"/>
                  <a:pt x="364226" y="26361"/>
                  <a:pt x="373406" y="21771"/>
                </a:cubicBezTo>
                <a:cubicBezTo>
                  <a:pt x="393932" y="11508"/>
                  <a:pt x="438720" y="0"/>
                  <a:pt x="438720" y="0"/>
                </a:cubicBezTo>
                <a:cubicBezTo>
                  <a:pt x="507663" y="3628"/>
                  <a:pt x="576527" y="9334"/>
                  <a:pt x="645548" y="10885"/>
                </a:cubicBezTo>
                <a:cubicBezTo>
                  <a:pt x="899510" y="16592"/>
                  <a:pt x="1153720" y="11751"/>
                  <a:pt x="1407548" y="21771"/>
                </a:cubicBezTo>
                <a:cubicBezTo>
                  <a:pt x="1430480" y="22676"/>
                  <a:pt x="1472863" y="43543"/>
                  <a:pt x="1472863" y="43543"/>
                </a:cubicBezTo>
                <a:cubicBezTo>
                  <a:pt x="1482726" y="50940"/>
                  <a:pt x="1533144" y="90012"/>
                  <a:pt x="1549063" y="97971"/>
                </a:cubicBezTo>
                <a:cubicBezTo>
                  <a:pt x="1559326" y="103103"/>
                  <a:pt x="1570834" y="105228"/>
                  <a:pt x="1581720" y="108857"/>
                </a:cubicBezTo>
                <a:lnTo>
                  <a:pt x="1679691" y="206828"/>
                </a:lnTo>
                <a:cubicBezTo>
                  <a:pt x="1686948" y="214085"/>
                  <a:pt x="1695770" y="220060"/>
                  <a:pt x="1701463" y="228600"/>
                </a:cubicBezTo>
                <a:cubicBezTo>
                  <a:pt x="1722870" y="260711"/>
                  <a:pt x="1724460" y="267722"/>
                  <a:pt x="1755891" y="293914"/>
                </a:cubicBezTo>
                <a:cubicBezTo>
                  <a:pt x="1765942" y="302289"/>
                  <a:pt x="1778770" y="306993"/>
                  <a:pt x="1788548" y="315685"/>
                </a:cubicBezTo>
                <a:cubicBezTo>
                  <a:pt x="1811561" y="336141"/>
                  <a:pt x="1853863" y="381000"/>
                  <a:pt x="1853863" y="381000"/>
                </a:cubicBezTo>
                <a:cubicBezTo>
                  <a:pt x="1874676" y="443442"/>
                  <a:pt x="1850657" y="387611"/>
                  <a:pt x="1886520" y="435428"/>
                </a:cubicBezTo>
                <a:cubicBezTo>
                  <a:pt x="1902220" y="456361"/>
                  <a:pt x="1930063" y="500743"/>
                  <a:pt x="1930063" y="500743"/>
                </a:cubicBezTo>
                <a:cubicBezTo>
                  <a:pt x="1933691" y="518886"/>
                  <a:pt x="1936934" y="537110"/>
                  <a:pt x="1940948" y="555171"/>
                </a:cubicBezTo>
                <a:cubicBezTo>
                  <a:pt x="1944193" y="569776"/>
                  <a:pt x="1951834" y="583753"/>
                  <a:pt x="1951834" y="598714"/>
                </a:cubicBezTo>
                <a:cubicBezTo>
                  <a:pt x="1951834" y="725766"/>
                  <a:pt x="1947138" y="852813"/>
                  <a:pt x="1940948" y="979714"/>
                </a:cubicBezTo>
                <a:cubicBezTo>
                  <a:pt x="1940636" y="986113"/>
                  <a:pt x="1930566" y="1060602"/>
                  <a:pt x="1919177" y="1077685"/>
                </a:cubicBezTo>
                <a:cubicBezTo>
                  <a:pt x="1910637" y="1090494"/>
                  <a:pt x="1897406" y="1099457"/>
                  <a:pt x="1886520" y="1110343"/>
                </a:cubicBezTo>
                <a:cubicBezTo>
                  <a:pt x="1882891" y="1121229"/>
                  <a:pt x="1875634" y="1131525"/>
                  <a:pt x="1875634" y="1143000"/>
                </a:cubicBezTo>
                <a:cubicBezTo>
                  <a:pt x="1875634" y="1191381"/>
                  <a:pt x="1911920" y="1167190"/>
                  <a:pt x="1853863" y="1186543"/>
                </a:cubicBezTo>
                <a:cubicBezTo>
                  <a:pt x="1846606" y="1193800"/>
                  <a:pt x="1838502" y="1200300"/>
                  <a:pt x="1832091" y="1208314"/>
                </a:cubicBezTo>
                <a:cubicBezTo>
                  <a:pt x="1823918" y="1218530"/>
                  <a:pt x="1821206" y="1233714"/>
                  <a:pt x="1810320" y="1240971"/>
                </a:cubicBezTo>
                <a:cubicBezTo>
                  <a:pt x="1797872" y="1249270"/>
                  <a:pt x="1781291" y="1248228"/>
                  <a:pt x="1766777" y="1251857"/>
                </a:cubicBezTo>
                <a:cubicBezTo>
                  <a:pt x="1704872" y="1313762"/>
                  <a:pt x="1764478" y="1263893"/>
                  <a:pt x="1701463" y="1295400"/>
                </a:cubicBezTo>
                <a:cubicBezTo>
                  <a:pt x="1617056" y="1337603"/>
                  <a:pt x="1718233" y="1300695"/>
                  <a:pt x="1636148" y="1328057"/>
                </a:cubicBezTo>
                <a:cubicBezTo>
                  <a:pt x="1615639" y="1348566"/>
                  <a:pt x="1598115" y="1370360"/>
                  <a:pt x="1570834" y="1382485"/>
                </a:cubicBezTo>
                <a:cubicBezTo>
                  <a:pt x="1549863" y="1391806"/>
                  <a:pt x="1505520" y="1404257"/>
                  <a:pt x="1505520" y="140425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3298371" y="4212030"/>
            <a:ext cx="1545772" cy="1187285"/>
          </a:xfrm>
          <a:custGeom>
            <a:avLst/>
            <a:gdLst>
              <a:gd name="connsiteX0" fmla="*/ 326572 w 1545772"/>
              <a:gd name="connsiteY0" fmla="*/ 1187285 h 1187285"/>
              <a:gd name="connsiteX1" fmla="*/ 239486 w 1545772"/>
              <a:gd name="connsiteY1" fmla="*/ 1132857 h 1187285"/>
              <a:gd name="connsiteX2" fmla="*/ 185058 w 1545772"/>
              <a:gd name="connsiteY2" fmla="*/ 1089314 h 1187285"/>
              <a:gd name="connsiteX3" fmla="*/ 163286 w 1545772"/>
              <a:gd name="connsiteY3" fmla="*/ 1056657 h 1187285"/>
              <a:gd name="connsiteX4" fmla="*/ 152400 w 1545772"/>
              <a:gd name="connsiteY4" fmla="*/ 1024000 h 1187285"/>
              <a:gd name="connsiteX5" fmla="*/ 130629 w 1545772"/>
              <a:gd name="connsiteY5" fmla="*/ 1002228 h 1187285"/>
              <a:gd name="connsiteX6" fmla="*/ 119743 w 1545772"/>
              <a:gd name="connsiteY6" fmla="*/ 969571 h 1187285"/>
              <a:gd name="connsiteX7" fmla="*/ 97972 w 1545772"/>
              <a:gd name="connsiteY7" fmla="*/ 926028 h 1187285"/>
              <a:gd name="connsiteX8" fmla="*/ 76200 w 1545772"/>
              <a:gd name="connsiteY8" fmla="*/ 838942 h 1187285"/>
              <a:gd name="connsiteX9" fmla="*/ 54429 w 1545772"/>
              <a:gd name="connsiteY9" fmla="*/ 773628 h 1187285"/>
              <a:gd name="connsiteX10" fmla="*/ 32658 w 1545772"/>
              <a:gd name="connsiteY10" fmla="*/ 686542 h 1187285"/>
              <a:gd name="connsiteX11" fmla="*/ 21772 w 1545772"/>
              <a:gd name="connsiteY11" fmla="*/ 632114 h 1187285"/>
              <a:gd name="connsiteX12" fmla="*/ 10886 w 1545772"/>
              <a:gd name="connsiteY12" fmla="*/ 566800 h 1187285"/>
              <a:gd name="connsiteX13" fmla="*/ 0 w 1545772"/>
              <a:gd name="connsiteY13" fmla="*/ 523257 h 1187285"/>
              <a:gd name="connsiteX14" fmla="*/ 10886 w 1545772"/>
              <a:gd name="connsiteY14" fmla="*/ 338200 h 1187285"/>
              <a:gd name="connsiteX15" fmla="*/ 32658 w 1545772"/>
              <a:gd name="connsiteY15" fmla="*/ 283771 h 1187285"/>
              <a:gd name="connsiteX16" fmla="*/ 54429 w 1545772"/>
              <a:gd name="connsiteY16" fmla="*/ 196685 h 1187285"/>
              <a:gd name="connsiteX17" fmla="*/ 65315 w 1545772"/>
              <a:gd name="connsiteY17" fmla="*/ 164028 h 1187285"/>
              <a:gd name="connsiteX18" fmla="*/ 108858 w 1545772"/>
              <a:gd name="connsiteY18" fmla="*/ 120485 h 1187285"/>
              <a:gd name="connsiteX19" fmla="*/ 185058 w 1545772"/>
              <a:gd name="connsiteY19" fmla="*/ 66057 h 1187285"/>
              <a:gd name="connsiteX20" fmla="*/ 293915 w 1545772"/>
              <a:gd name="connsiteY20" fmla="*/ 33400 h 1187285"/>
              <a:gd name="connsiteX21" fmla="*/ 947058 w 1545772"/>
              <a:gd name="connsiteY21" fmla="*/ 22514 h 1187285"/>
              <a:gd name="connsiteX22" fmla="*/ 1001486 w 1545772"/>
              <a:gd name="connsiteY22" fmla="*/ 742 h 1187285"/>
              <a:gd name="connsiteX23" fmla="*/ 1175658 w 1545772"/>
              <a:gd name="connsiteY23" fmla="*/ 22514 h 1187285"/>
              <a:gd name="connsiteX24" fmla="*/ 1208315 w 1545772"/>
              <a:gd name="connsiteY24" fmla="*/ 33400 h 1187285"/>
              <a:gd name="connsiteX25" fmla="*/ 1273629 w 1545772"/>
              <a:gd name="connsiteY25" fmla="*/ 76942 h 1187285"/>
              <a:gd name="connsiteX26" fmla="*/ 1306286 w 1545772"/>
              <a:gd name="connsiteY26" fmla="*/ 98714 h 1187285"/>
              <a:gd name="connsiteX27" fmla="*/ 1360715 w 1545772"/>
              <a:gd name="connsiteY27" fmla="*/ 142257 h 1187285"/>
              <a:gd name="connsiteX28" fmla="*/ 1371600 w 1545772"/>
              <a:gd name="connsiteY28" fmla="*/ 185800 h 1187285"/>
              <a:gd name="connsiteX29" fmla="*/ 1426029 w 1545772"/>
              <a:gd name="connsiteY29" fmla="*/ 240228 h 1187285"/>
              <a:gd name="connsiteX30" fmla="*/ 1458686 w 1545772"/>
              <a:gd name="connsiteY30" fmla="*/ 283771 h 1187285"/>
              <a:gd name="connsiteX31" fmla="*/ 1469572 w 1545772"/>
              <a:gd name="connsiteY31" fmla="*/ 316428 h 1187285"/>
              <a:gd name="connsiteX32" fmla="*/ 1491343 w 1545772"/>
              <a:gd name="connsiteY32" fmla="*/ 338200 h 1187285"/>
              <a:gd name="connsiteX33" fmla="*/ 1513115 w 1545772"/>
              <a:gd name="connsiteY33" fmla="*/ 370857 h 1187285"/>
              <a:gd name="connsiteX34" fmla="*/ 1534886 w 1545772"/>
              <a:gd name="connsiteY34" fmla="*/ 436171 h 1187285"/>
              <a:gd name="connsiteX35" fmla="*/ 1545772 w 1545772"/>
              <a:gd name="connsiteY35" fmla="*/ 468828 h 1187285"/>
              <a:gd name="connsiteX36" fmla="*/ 1534886 w 1545772"/>
              <a:gd name="connsiteY36" fmla="*/ 577685 h 1187285"/>
              <a:gd name="connsiteX37" fmla="*/ 1524000 w 1545772"/>
              <a:gd name="connsiteY37" fmla="*/ 610342 h 1187285"/>
              <a:gd name="connsiteX38" fmla="*/ 1513115 w 1545772"/>
              <a:gd name="connsiteY38" fmla="*/ 664771 h 1187285"/>
              <a:gd name="connsiteX39" fmla="*/ 1502229 w 1545772"/>
              <a:gd name="connsiteY39" fmla="*/ 730085 h 1187285"/>
              <a:gd name="connsiteX40" fmla="*/ 1480458 w 1545772"/>
              <a:gd name="connsiteY40" fmla="*/ 762742 h 1187285"/>
              <a:gd name="connsiteX41" fmla="*/ 1458686 w 1545772"/>
              <a:gd name="connsiteY41" fmla="*/ 828057 h 1187285"/>
              <a:gd name="connsiteX42" fmla="*/ 1426029 w 1545772"/>
              <a:gd name="connsiteY42" fmla="*/ 893371 h 1187285"/>
              <a:gd name="connsiteX43" fmla="*/ 1393372 w 1545772"/>
              <a:gd name="connsiteY43" fmla="*/ 958685 h 1187285"/>
              <a:gd name="connsiteX44" fmla="*/ 1360715 w 1545772"/>
              <a:gd name="connsiteY44" fmla="*/ 969571 h 1187285"/>
              <a:gd name="connsiteX45" fmla="*/ 1284515 w 1545772"/>
              <a:gd name="connsiteY45" fmla="*/ 1034885 h 1187285"/>
              <a:gd name="connsiteX46" fmla="*/ 1132115 w 1545772"/>
              <a:gd name="connsiteY46" fmla="*/ 1078428 h 1187285"/>
              <a:gd name="connsiteX47" fmla="*/ 1012372 w 1545772"/>
              <a:gd name="connsiteY47" fmla="*/ 1121971 h 1187285"/>
              <a:gd name="connsiteX48" fmla="*/ 979715 w 1545772"/>
              <a:gd name="connsiteY48" fmla="*/ 1132857 h 1187285"/>
              <a:gd name="connsiteX49" fmla="*/ 936172 w 1545772"/>
              <a:gd name="connsiteY49" fmla="*/ 1154628 h 1187285"/>
              <a:gd name="connsiteX50" fmla="*/ 892629 w 1545772"/>
              <a:gd name="connsiteY50" fmla="*/ 1154628 h 118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545772" h="1187285">
                <a:moveTo>
                  <a:pt x="326572" y="1187285"/>
                </a:moveTo>
                <a:cubicBezTo>
                  <a:pt x="315118" y="1180413"/>
                  <a:pt x="256238" y="1146259"/>
                  <a:pt x="239486" y="1132857"/>
                </a:cubicBezTo>
                <a:cubicBezTo>
                  <a:pt x="161931" y="1070812"/>
                  <a:pt x="285572" y="1156323"/>
                  <a:pt x="185058" y="1089314"/>
                </a:cubicBezTo>
                <a:cubicBezTo>
                  <a:pt x="177801" y="1078428"/>
                  <a:pt x="169137" y="1068359"/>
                  <a:pt x="163286" y="1056657"/>
                </a:cubicBezTo>
                <a:cubicBezTo>
                  <a:pt x="158154" y="1046394"/>
                  <a:pt x="158304" y="1033839"/>
                  <a:pt x="152400" y="1024000"/>
                </a:cubicBezTo>
                <a:cubicBezTo>
                  <a:pt x="147120" y="1015199"/>
                  <a:pt x="137886" y="1009485"/>
                  <a:pt x="130629" y="1002228"/>
                </a:cubicBezTo>
                <a:cubicBezTo>
                  <a:pt x="127000" y="991342"/>
                  <a:pt x="124263" y="980118"/>
                  <a:pt x="119743" y="969571"/>
                </a:cubicBezTo>
                <a:cubicBezTo>
                  <a:pt x="113351" y="954656"/>
                  <a:pt x="103104" y="941423"/>
                  <a:pt x="97972" y="926028"/>
                </a:cubicBezTo>
                <a:cubicBezTo>
                  <a:pt x="88510" y="897641"/>
                  <a:pt x="85662" y="867329"/>
                  <a:pt x="76200" y="838942"/>
                </a:cubicBezTo>
                <a:cubicBezTo>
                  <a:pt x="68943" y="817171"/>
                  <a:pt x="59995" y="795892"/>
                  <a:pt x="54429" y="773628"/>
                </a:cubicBezTo>
                <a:cubicBezTo>
                  <a:pt x="47172" y="744599"/>
                  <a:pt x="38526" y="715883"/>
                  <a:pt x="32658" y="686542"/>
                </a:cubicBezTo>
                <a:cubicBezTo>
                  <a:pt x="29029" y="668399"/>
                  <a:pt x="25082" y="650318"/>
                  <a:pt x="21772" y="632114"/>
                </a:cubicBezTo>
                <a:cubicBezTo>
                  <a:pt x="17824" y="610398"/>
                  <a:pt x="15215" y="588443"/>
                  <a:pt x="10886" y="566800"/>
                </a:cubicBezTo>
                <a:cubicBezTo>
                  <a:pt x="7952" y="552129"/>
                  <a:pt x="3629" y="537771"/>
                  <a:pt x="0" y="523257"/>
                </a:cubicBezTo>
                <a:cubicBezTo>
                  <a:pt x="3629" y="461571"/>
                  <a:pt x="2537" y="399426"/>
                  <a:pt x="10886" y="338200"/>
                </a:cubicBezTo>
                <a:cubicBezTo>
                  <a:pt x="13526" y="318839"/>
                  <a:pt x="26911" y="302448"/>
                  <a:pt x="32658" y="283771"/>
                </a:cubicBezTo>
                <a:cubicBezTo>
                  <a:pt x="41458" y="255172"/>
                  <a:pt x="44967" y="225071"/>
                  <a:pt x="54429" y="196685"/>
                </a:cubicBezTo>
                <a:cubicBezTo>
                  <a:pt x="58058" y="185799"/>
                  <a:pt x="58646" y="173365"/>
                  <a:pt x="65315" y="164028"/>
                </a:cubicBezTo>
                <a:cubicBezTo>
                  <a:pt x="77246" y="147325"/>
                  <a:pt x="95341" y="135933"/>
                  <a:pt x="108858" y="120485"/>
                </a:cubicBezTo>
                <a:cubicBezTo>
                  <a:pt x="159373" y="62753"/>
                  <a:pt x="116590" y="83173"/>
                  <a:pt x="185058" y="66057"/>
                </a:cubicBezTo>
                <a:cubicBezTo>
                  <a:pt x="230997" y="35430"/>
                  <a:pt x="220582" y="35589"/>
                  <a:pt x="293915" y="33400"/>
                </a:cubicBezTo>
                <a:cubicBezTo>
                  <a:pt x="511563" y="26903"/>
                  <a:pt x="729344" y="26143"/>
                  <a:pt x="947058" y="22514"/>
                </a:cubicBezTo>
                <a:cubicBezTo>
                  <a:pt x="965201" y="15257"/>
                  <a:pt x="981979" y="1889"/>
                  <a:pt x="1001486" y="742"/>
                </a:cubicBezTo>
                <a:cubicBezTo>
                  <a:pt x="1060960" y="-2757"/>
                  <a:pt x="1119195" y="6381"/>
                  <a:pt x="1175658" y="22514"/>
                </a:cubicBezTo>
                <a:cubicBezTo>
                  <a:pt x="1186691" y="25666"/>
                  <a:pt x="1198284" y="27827"/>
                  <a:pt x="1208315" y="33400"/>
                </a:cubicBezTo>
                <a:cubicBezTo>
                  <a:pt x="1231188" y="46107"/>
                  <a:pt x="1251858" y="62428"/>
                  <a:pt x="1273629" y="76942"/>
                </a:cubicBezTo>
                <a:cubicBezTo>
                  <a:pt x="1284515" y="84199"/>
                  <a:pt x="1297035" y="89463"/>
                  <a:pt x="1306286" y="98714"/>
                </a:cubicBezTo>
                <a:cubicBezTo>
                  <a:pt x="1337309" y="129736"/>
                  <a:pt x="1319519" y="114792"/>
                  <a:pt x="1360715" y="142257"/>
                </a:cubicBezTo>
                <a:cubicBezTo>
                  <a:pt x="1364343" y="156771"/>
                  <a:pt x="1363301" y="173352"/>
                  <a:pt x="1371600" y="185800"/>
                </a:cubicBezTo>
                <a:cubicBezTo>
                  <a:pt x="1385832" y="207149"/>
                  <a:pt x="1410634" y="219702"/>
                  <a:pt x="1426029" y="240228"/>
                </a:cubicBezTo>
                <a:lnTo>
                  <a:pt x="1458686" y="283771"/>
                </a:lnTo>
                <a:cubicBezTo>
                  <a:pt x="1462315" y="294657"/>
                  <a:pt x="1463668" y="306589"/>
                  <a:pt x="1469572" y="316428"/>
                </a:cubicBezTo>
                <a:cubicBezTo>
                  <a:pt x="1474852" y="325229"/>
                  <a:pt x="1484932" y="330186"/>
                  <a:pt x="1491343" y="338200"/>
                </a:cubicBezTo>
                <a:cubicBezTo>
                  <a:pt x="1499516" y="348416"/>
                  <a:pt x="1505858" y="359971"/>
                  <a:pt x="1513115" y="370857"/>
                </a:cubicBezTo>
                <a:lnTo>
                  <a:pt x="1534886" y="436171"/>
                </a:lnTo>
                <a:lnTo>
                  <a:pt x="1545772" y="468828"/>
                </a:lnTo>
                <a:cubicBezTo>
                  <a:pt x="1542143" y="505114"/>
                  <a:pt x="1540431" y="541642"/>
                  <a:pt x="1534886" y="577685"/>
                </a:cubicBezTo>
                <a:cubicBezTo>
                  <a:pt x="1533141" y="589026"/>
                  <a:pt x="1526783" y="599210"/>
                  <a:pt x="1524000" y="610342"/>
                </a:cubicBezTo>
                <a:cubicBezTo>
                  <a:pt x="1519513" y="628292"/>
                  <a:pt x="1516425" y="646567"/>
                  <a:pt x="1513115" y="664771"/>
                </a:cubicBezTo>
                <a:cubicBezTo>
                  <a:pt x="1509167" y="686487"/>
                  <a:pt x="1509209" y="709146"/>
                  <a:pt x="1502229" y="730085"/>
                </a:cubicBezTo>
                <a:cubicBezTo>
                  <a:pt x="1498092" y="742497"/>
                  <a:pt x="1485771" y="750787"/>
                  <a:pt x="1480458" y="762742"/>
                </a:cubicBezTo>
                <a:cubicBezTo>
                  <a:pt x="1471137" y="783713"/>
                  <a:pt x="1465943" y="806285"/>
                  <a:pt x="1458686" y="828057"/>
                </a:cubicBezTo>
                <a:cubicBezTo>
                  <a:pt x="1431325" y="910140"/>
                  <a:pt x="1468232" y="808964"/>
                  <a:pt x="1426029" y="893371"/>
                </a:cubicBezTo>
                <a:cubicBezTo>
                  <a:pt x="1412883" y="919664"/>
                  <a:pt x="1419368" y="937888"/>
                  <a:pt x="1393372" y="958685"/>
                </a:cubicBezTo>
                <a:cubicBezTo>
                  <a:pt x="1384412" y="965853"/>
                  <a:pt x="1371601" y="965942"/>
                  <a:pt x="1360715" y="969571"/>
                </a:cubicBezTo>
                <a:cubicBezTo>
                  <a:pt x="1345078" y="985208"/>
                  <a:pt x="1310568" y="1025411"/>
                  <a:pt x="1284515" y="1034885"/>
                </a:cubicBezTo>
                <a:cubicBezTo>
                  <a:pt x="1268554" y="1040689"/>
                  <a:pt x="1154190" y="1063711"/>
                  <a:pt x="1132115" y="1078428"/>
                </a:cubicBezTo>
                <a:cubicBezTo>
                  <a:pt x="1063653" y="1124071"/>
                  <a:pt x="1137099" y="1080394"/>
                  <a:pt x="1012372" y="1121971"/>
                </a:cubicBezTo>
                <a:cubicBezTo>
                  <a:pt x="1001486" y="1125600"/>
                  <a:pt x="990262" y="1128337"/>
                  <a:pt x="979715" y="1132857"/>
                </a:cubicBezTo>
                <a:cubicBezTo>
                  <a:pt x="964800" y="1139249"/>
                  <a:pt x="951915" y="1150692"/>
                  <a:pt x="936172" y="1154628"/>
                </a:cubicBezTo>
                <a:cubicBezTo>
                  <a:pt x="922091" y="1158148"/>
                  <a:pt x="907143" y="1154628"/>
                  <a:pt x="892629" y="115462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920265" y="4256315"/>
            <a:ext cx="1143079" cy="1121229"/>
          </a:xfrm>
          <a:custGeom>
            <a:avLst/>
            <a:gdLst>
              <a:gd name="connsiteX0" fmla="*/ 272222 w 1143079"/>
              <a:gd name="connsiteY0" fmla="*/ 1121229 h 1121229"/>
              <a:gd name="connsiteX1" fmla="*/ 217793 w 1143079"/>
              <a:gd name="connsiteY1" fmla="*/ 1099457 h 1121229"/>
              <a:gd name="connsiteX2" fmla="*/ 152479 w 1143079"/>
              <a:gd name="connsiteY2" fmla="*/ 1034143 h 1121229"/>
              <a:gd name="connsiteX3" fmla="*/ 141593 w 1143079"/>
              <a:gd name="connsiteY3" fmla="*/ 1001486 h 1121229"/>
              <a:gd name="connsiteX4" fmla="*/ 108936 w 1143079"/>
              <a:gd name="connsiteY4" fmla="*/ 979715 h 1121229"/>
              <a:gd name="connsiteX5" fmla="*/ 76279 w 1143079"/>
              <a:gd name="connsiteY5" fmla="*/ 947057 h 1121229"/>
              <a:gd name="connsiteX6" fmla="*/ 65393 w 1143079"/>
              <a:gd name="connsiteY6" fmla="*/ 914400 h 1121229"/>
              <a:gd name="connsiteX7" fmla="*/ 21850 w 1143079"/>
              <a:gd name="connsiteY7" fmla="*/ 849086 h 1121229"/>
              <a:gd name="connsiteX8" fmla="*/ 21850 w 1143079"/>
              <a:gd name="connsiteY8" fmla="*/ 729343 h 1121229"/>
              <a:gd name="connsiteX9" fmla="*/ 32736 w 1143079"/>
              <a:gd name="connsiteY9" fmla="*/ 359229 h 1121229"/>
              <a:gd name="connsiteX10" fmla="*/ 43622 w 1143079"/>
              <a:gd name="connsiteY10" fmla="*/ 304800 h 1121229"/>
              <a:gd name="connsiteX11" fmla="*/ 65393 w 1143079"/>
              <a:gd name="connsiteY11" fmla="*/ 272143 h 1121229"/>
              <a:gd name="connsiteX12" fmla="*/ 76279 w 1143079"/>
              <a:gd name="connsiteY12" fmla="*/ 239486 h 1121229"/>
              <a:gd name="connsiteX13" fmla="*/ 87165 w 1143079"/>
              <a:gd name="connsiteY13" fmla="*/ 195943 h 1121229"/>
              <a:gd name="connsiteX14" fmla="*/ 119822 w 1143079"/>
              <a:gd name="connsiteY14" fmla="*/ 163286 h 1121229"/>
              <a:gd name="connsiteX15" fmla="*/ 130707 w 1143079"/>
              <a:gd name="connsiteY15" fmla="*/ 130629 h 1121229"/>
              <a:gd name="connsiteX16" fmla="*/ 174250 w 1143079"/>
              <a:gd name="connsiteY16" fmla="*/ 76200 h 1121229"/>
              <a:gd name="connsiteX17" fmla="*/ 206907 w 1143079"/>
              <a:gd name="connsiteY17" fmla="*/ 54429 h 1121229"/>
              <a:gd name="connsiteX18" fmla="*/ 228679 w 1143079"/>
              <a:gd name="connsiteY18" fmla="*/ 32657 h 1121229"/>
              <a:gd name="connsiteX19" fmla="*/ 272222 w 1143079"/>
              <a:gd name="connsiteY19" fmla="*/ 21772 h 1121229"/>
              <a:gd name="connsiteX20" fmla="*/ 381079 w 1143079"/>
              <a:gd name="connsiteY20" fmla="*/ 0 h 1121229"/>
              <a:gd name="connsiteX21" fmla="*/ 664107 w 1143079"/>
              <a:gd name="connsiteY21" fmla="*/ 21772 h 1121229"/>
              <a:gd name="connsiteX22" fmla="*/ 729422 w 1143079"/>
              <a:gd name="connsiteY22" fmla="*/ 43543 h 1121229"/>
              <a:gd name="connsiteX23" fmla="*/ 762079 w 1143079"/>
              <a:gd name="connsiteY23" fmla="*/ 54429 h 1121229"/>
              <a:gd name="connsiteX24" fmla="*/ 805622 w 1143079"/>
              <a:gd name="connsiteY24" fmla="*/ 76200 h 1121229"/>
              <a:gd name="connsiteX25" fmla="*/ 860050 w 1143079"/>
              <a:gd name="connsiteY25" fmla="*/ 108857 h 1121229"/>
              <a:gd name="connsiteX26" fmla="*/ 958022 w 1143079"/>
              <a:gd name="connsiteY26" fmla="*/ 174172 h 1121229"/>
              <a:gd name="connsiteX27" fmla="*/ 990679 w 1143079"/>
              <a:gd name="connsiteY27" fmla="*/ 195943 h 1121229"/>
              <a:gd name="connsiteX28" fmla="*/ 1023336 w 1143079"/>
              <a:gd name="connsiteY28" fmla="*/ 206829 h 1121229"/>
              <a:gd name="connsiteX29" fmla="*/ 1121307 w 1143079"/>
              <a:gd name="connsiteY29" fmla="*/ 326572 h 1121229"/>
              <a:gd name="connsiteX30" fmla="*/ 1143079 w 1143079"/>
              <a:gd name="connsiteY30" fmla="*/ 413657 h 1121229"/>
              <a:gd name="connsiteX31" fmla="*/ 1110422 w 1143079"/>
              <a:gd name="connsiteY31" fmla="*/ 707572 h 1121229"/>
              <a:gd name="connsiteX32" fmla="*/ 1099536 w 1143079"/>
              <a:gd name="connsiteY32" fmla="*/ 740229 h 1121229"/>
              <a:gd name="connsiteX33" fmla="*/ 1088650 w 1143079"/>
              <a:gd name="connsiteY33" fmla="*/ 772886 h 1121229"/>
              <a:gd name="connsiteX34" fmla="*/ 1066879 w 1143079"/>
              <a:gd name="connsiteY34" fmla="*/ 805543 h 1121229"/>
              <a:gd name="connsiteX35" fmla="*/ 1012450 w 1143079"/>
              <a:gd name="connsiteY35" fmla="*/ 849086 h 1121229"/>
              <a:gd name="connsiteX36" fmla="*/ 947136 w 1143079"/>
              <a:gd name="connsiteY36" fmla="*/ 936172 h 1121229"/>
              <a:gd name="connsiteX37" fmla="*/ 925365 w 1143079"/>
              <a:gd name="connsiteY37" fmla="*/ 968829 h 1121229"/>
              <a:gd name="connsiteX38" fmla="*/ 838279 w 1143079"/>
              <a:gd name="connsiteY38" fmla="*/ 1034143 h 1121229"/>
              <a:gd name="connsiteX39" fmla="*/ 805622 w 1143079"/>
              <a:gd name="connsiteY39" fmla="*/ 1045029 h 1121229"/>
              <a:gd name="connsiteX40" fmla="*/ 783850 w 1143079"/>
              <a:gd name="connsiteY40" fmla="*/ 1066800 h 1121229"/>
              <a:gd name="connsiteX41" fmla="*/ 707650 w 1143079"/>
              <a:gd name="connsiteY41" fmla="*/ 1088572 h 1121229"/>
              <a:gd name="connsiteX42" fmla="*/ 653222 w 1143079"/>
              <a:gd name="connsiteY42" fmla="*/ 1110343 h 112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43079" h="1121229">
                <a:moveTo>
                  <a:pt x="272222" y="1121229"/>
                </a:moveTo>
                <a:cubicBezTo>
                  <a:pt x="254079" y="1113972"/>
                  <a:pt x="233596" y="1110950"/>
                  <a:pt x="217793" y="1099457"/>
                </a:cubicBezTo>
                <a:cubicBezTo>
                  <a:pt x="192893" y="1081348"/>
                  <a:pt x="152479" y="1034143"/>
                  <a:pt x="152479" y="1034143"/>
                </a:cubicBezTo>
                <a:cubicBezTo>
                  <a:pt x="148850" y="1023257"/>
                  <a:pt x="148761" y="1010446"/>
                  <a:pt x="141593" y="1001486"/>
                </a:cubicBezTo>
                <a:cubicBezTo>
                  <a:pt x="133420" y="991270"/>
                  <a:pt x="118986" y="988091"/>
                  <a:pt x="108936" y="979715"/>
                </a:cubicBezTo>
                <a:cubicBezTo>
                  <a:pt x="97109" y="969859"/>
                  <a:pt x="87165" y="957943"/>
                  <a:pt x="76279" y="947057"/>
                </a:cubicBezTo>
                <a:cubicBezTo>
                  <a:pt x="72650" y="936171"/>
                  <a:pt x="70966" y="924431"/>
                  <a:pt x="65393" y="914400"/>
                </a:cubicBezTo>
                <a:cubicBezTo>
                  <a:pt x="52686" y="891527"/>
                  <a:pt x="21850" y="849086"/>
                  <a:pt x="21850" y="849086"/>
                </a:cubicBezTo>
                <a:cubicBezTo>
                  <a:pt x="-6100" y="765234"/>
                  <a:pt x="-8444" y="805080"/>
                  <a:pt x="21850" y="729343"/>
                </a:cubicBezTo>
                <a:cubicBezTo>
                  <a:pt x="25479" y="605972"/>
                  <a:pt x="26415" y="482492"/>
                  <a:pt x="32736" y="359229"/>
                </a:cubicBezTo>
                <a:cubicBezTo>
                  <a:pt x="33684" y="340751"/>
                  <a:pt x="37125" y="322124"/>
                  <a:pt x="43622" y="304800"/>
                </a:cubicBezTo>
                <a:cubicBezTo>
                  <a:pt x="48216" y="292550"/>
                  <a:pt x="59542" y="283845"/>
                  <a:pt x="65393" y="272143"/>
                </a:cubicBezTo>
                <a:cubicBezTo>
                  <a:pt x="70525" y="261880"/>
                  <a:pt x="73127" y="250519"/>
                  <a:pt x="76279" y="239486"/>
                </a:cubicBezTo>
                <a:cubicBezTo>
                  <a:pt x="80389" y="225101"/>
                  <a:pt x="79742" y="208933"/>
                  <a:pt x="87165" y="195943"/>
                </a:cubicBezTo>
                <a:cubicBezTo>
                  <a:pt x="94803" y="182577"/>
                  <a:pt x="108936" y="174172"/>
                  <a:pt x="119822" y="163286"/>
                </a:cubicBezTo>
                <a:cubicBezTo>
                  <a:pt x="123450" y="152400"/>
                  <a:pt x="125575" y="140892"/>
                  <a:pt x="130707" y="130629"/>
                </a:cubicBezTo>
                <a:cubicBezTo>
                  <a:pt x="140135" y="111773"/>
                  <a:pt x="157377" y="89698"/>
                  <a:pt x="174250" y="76200"/>
                </a:cubicBezTo>
                <a:cubicBezTo>
                  <a:pt x="184466" y="68027"/>
                  <a:pt x="196691" y="62602"/>
                  <a:pt x="206907" y="54429"/>
                </a:cubicBezTo>
                <a:cubicBezTo>
                  <a:pt x="214921" y="48018"/>
                  <a:pt x="219499" y="37247"/>
                  <a:pt x="228679" y="32657"/>
                </a:cubicBezTo>
                <a:cubicBezTo>
                  <a:pt x="242061" y="25966"/>
                  <a:pt x="257552" y="24706"/>
                  <a:pt x="272222" y="21772"/>
                </a:cubicBezTo>
                <a:cubicBezTo>
                  <a:pt x="405650" y="-4913"/>
                  <a:pt x="279956" y="25281"/>
                  <a:pt x="381079" y="0"/>
                </a:cubicBezTo>
                <a:cubicBezTo>
                  <a:pt x="432944" y="2593"/>
                  <a:pt x="584194" y="1794"/>
                  <a:pt x="664107" y="21772"/>
                </a:cubicBezTo>
                <a:cubicBezTo>
                  <a:pt x="686371" y="27338"/>
                  <a:pt x="707650" y="36286"/>
                  <a:pt x="729422" y="43543"/>
                </a:cubicBezTo>
                <a:cubicBezTo>
                  <a:pt x="740308" y="47172"/>
                  <a:pt x="751816" y="49298"/>
                  <a:pt x="762079" y="54429"/>
                </a:cubicBezTo>
                <a:lnTo>
                  <a:pt x="805622" y="76200"/>
                </a:lnTo>
                <a:cubicBezTo>
                  <a:pt x="854464" y="125045"/>
                  <a:pt x="796461" y="73530"/>
                  <a:pt x="860050" y="108857"/>
                </a:cubicBezTo>
                <a:cubicBezTo>
                  <a:pt x="860072" y="108869"/>
                  <a:pt x="941683" y="163279"/>
                  <a:pt x="958022" y="174172"/>
                </a:cubicBezTo>
                <a:cubicBezTo>
                  <a:pt x="968908" y="181429"/>
                  <a:pt x="978268" y="191806"/>
                  <a:pt x="990679" y="195943"/>
                </a:cubicBezTo>
                <a:lnTo>
                  <a:pt x="1023336" y="206829"/>
                </a:lnTo>
                <a:cubicBezTo>
                  <a:pt x="1053781" y="237273"/>
                  <a:pt x="1106861" y="283236"/>
                  <a:pt x="1121307" y="326572"/>
                </a:cubicBezTo>
                <a:cubicBezTo>
                  <a:pt x="1138044" y="376781"/>
                  <a:pt x="1129943" y="347977"/>
                  <a:pt x="1143079" y="413657"/>
                </a:cubicBezTo>
                <a:cubicBezTo>
                  <a:pt x="1131102" y="665169"/>
                  <a:pt x="1156316" y="569888"/>
                  <a:pt x="1110422" y="707572"/>
                </a:cubicBezTo>
                <a:lnTo>
                  <a:pt x="1099536" y="740229"/>
                </a:lnTo>
                <a:cubicBezTo>
                  <a:pt x="1095907" y="751115"/>
                  <a:pt x="1095015" y="763339"/>
                  <a:pt x="1088650" y="772886"/>
                </a:cubicBezTo>
                <a:cubicBezTo>
                  <a:pt x="1081393" y="783772"/>
                  <a:pt x="1075052" y="795327"/>
                  <a:pt x="1066879" y="805543"/>
                </a:cubicBezTo>
                <a:cubicBezTo>
                  <a:pt x="1049152" y="827702"/>
                  <a:pt x="1036699" y="832920"/>
                  <a:pt x="1012450" y="849086"/>
                </a:cubicBezTo>
                <a:cubicBezTo>
                  <a:pt x="984129" y="934054"/>
                  <a:pt x="1030525" y="811087"/>
                  <a:pt x="947136" y="936172"/>
                </a:cubicBezTo>
                <a:cubicBezTo>
                  <a:pt x="939879" y="947058"/>
                  <a:pt x="933538" y="958613"/>
                  <a:pt x="925365" y="968829"/>
                </a:cubicBezTo>
                <a:cubicBezTo>
                  <a:pt x="906610" y="992273"/>
                  <a:pt x="857269" y="1027813"/>
                  <a:pt x="838279" y="1034143"/>
                </a:cubicBezTo>
                <a:lnTo>
                  <a:pt x="805622" y="1045029"/>
                </a:lnTo>
                <a:cubicBezTo>
                  <a:pt x="798365" y="1052286"/>
                  <a:pt x="792651" y="1061520"/>
                  <a:pt x="783850" y="1066800"/>
                </a:cubicBezTo>
                <a:cubicBezTo>
                  <a:pt x="771985" y="1073919"/>
                  <a:pt x="716709" y="1085984"/>
                  <a:pt x="707650" y="1088572"/>
                </a:cubicBezTo>
                <a:cubicBezTo>
                  <a:pt x="676259" y="1097541"/>
                  <a:pt x="678918" y="1097495"/>
                  <a:pt x="653222" y="111034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6139543" y="4191001"/>
            <a:ext cx="1534886" cy="1186543"/>
          </a:xfrm>
          <a:custGeom>
            <a:avLst/>
            <a:gdLst>
              <a:gd name="connsiteX0" fmla="*/ 381000 w 1534886"/>
              <a:gd name="connsiteY0" fmla="*/ 1186543 h 1186543"/>
              <a:gd name="connsiteX1" fmla="*/ 326571 w 1534886"/>
              <a:gd name="connsiteY1" fmla="*/ 1132114 h 1186543"/>
              <a:gd name="connsiteX2" fmla="*/ 250371 w 1534886"/>
              <a:gd name="connsiteY2" fmla="*/ 1088571 h 1186543"/>
              <a:gd name="connsiteX3" fmla="*/ 174171 w 1534886"/>
              <a:gd name="connsiteY3" fmla="*/ 1023257 h 1186543"/>
              <a:gd name="connsiteX4" fmla="*/ 163286 w 1534886"/>
              <a:gd name="connsiteY4" fmla="*/ 979714 h 1186543"/>
              <a:gd name="connsiteX5" fmla="*/ 152400 w 1534886"/>
              <a:gd name="connsiteY5" fmla="*/ 925286 h 1186543"/>
              <a:gd name="connsiteX6" fmla="*/ 141514 w 1534886"/>
              <a:gd name="connsiteY6" fmla="*/ 892629 h 1186543"/>
              <a:gd name="connsiteX7" fmla="*/ 130628 w 1534886"/>
              <a:gd name="connsiteY7" fmla="*/ 838200 h 1186543"/>
              <a:gd name="connsiteX8" fmla="*/ 119743 w 1534886"/>
              <a:gd name="connsiteY8" fmla="*/ 805543 h 1186543"/>
              <a:gd name="connsiteX9" fmla="*/ 108857 w 1534886"/>
              <a:gd name="connsiteY9" fmla="*/ 762000 h 1186543"/>
              <a:gd name="connsiteX10" fmla="*/ 76200 w 1534886"/>
              <a:gd name="connsiteY10" fmla="*/ 696686 h 1186543"/>
              <a:gd name="connsiteX11" fmla="*/ 54428 w 1534886"/>
              <a:gd name="connsiteY11" fmla="*/ 631371 h 1186543"/>
              <a:gd name="connsiteX12" fmla="*/ 43543 w 1534886"/>
              <a:gd name="connsiteY12" fmla="*/ 587829 h 1186543"/>
              <a:gd name="connsiteX13" fmla="*/ 32657 w 1534886"/>
              <a:gd name="connsiteY13" fmla="*/ 533400 h 1186543"/>
              <a:gd name="connsiteX14" fmla="*/ 21771 w 1534886"/>
              <a:gd name="connsiteY14" fmla="*/ 500743 h 1186543"/>
              <a:gd name="connsiteX15" fmla="*/ 0 w 1534886"/>
              <a:gd name="connsiteY15" fmla="*/ 478971 h 1186543"/>
              <a:gd name="connsiteX16" fmla="*/ 21771 w 1534886"/>
              <a:gd name="connsiteY16" fmla="*/ 381000 h 1186543"/>
              <a:gd name="connsiteX17" fmla="*/ 43543 w 1534886"/>
              <a:gd name="connsiteY17" fmla="*/ 337457 h 1186543"/>
              <a:gd name="connsiteX18" fmla="*/ 54428 w 1534886"/>
              <a:gd name="connsiteY18" fmla="*/ 304800 h 1186543"/>
              <a:gd name="connsiteX19" fmla="*/ 97971 w 1534886"/>
              <a:gd name="connsiteY19" fmla="*/ 261257 h 1186543"/>
              <a:gd name="connsiteX20" fmla="*/ 119743 w 1534886"/>
              <a:gd name="connsiteY20" fmla="*/ 239486 h 1186543"/>
              <a:gd name="connsiteX21" fmla="*/ 195943 w 1534886"/>
              <a:gd name="connsiteY21" fmla="*/ 141514 h 1186543"/>
              <a:gd name="connsiteX22" fmla="*/ 261257 w 1534886"/>
              <a:gd name="connsiteY22" fmla="*/ 97971 h 1186543"/>
              <a:gd name="connsiteX23" fmla="*/ 293914 w 1534886"/>
              <a:gd name="connsiteY23" fmla="*/ 76200 h 1186543"/>
              <a:gd name="connsiteX24" fmla="*/ 326571 w 1534886"/>
              <a:gd name="connsiteY24" fmla="*/ 65314 h 1186543"/>
              <a:gd name="connsiteX25" fmla="*/ 381000 w 1534886"/>
              <a:gd name="connsiteY25" fmla="*/ 43543 h 1186543"/>
              <a:gd name="connsiteX26" fmla="*/ 424543 w 1534886"/>
              <a:gd name="connsiteY26" fmla="*/ 32657 h 1186543"/>
              <a:gd name="connsiteX27" fmla="*/ 544286 w 1534886"/>
              <a:gd name="connsiteY27" fmla="*/ 10886 h 1186543"/>
              <a:gd name="connsiteX28" fmla="*/ 576943 w 1534886"/>
              <a:gd name="connsiteY28" fmla="*/ 0 h 1186543"/>
              <a:gd name="connsiteX29" fmla="*/ 936171 w 1534886"/>
              <a:gd name="connsiteY29" fmla="*/ 10886 h 1186543"/>
              <a:gd name="connsiteX30" fmla="*/ 1045028 w 1534886"/>
              <a:gd name="connsiteY30" fmla="*/ 54429 h 1186543"/>
              <a:gd name="connsiteX31" fmla="*/ 1110343 w 1534886"/>
              <a:gd name="connsiteY31" fmla="*/ 76200 h 1186543"/>
              <a:gd name="connsiteX32" fmla="*/ 1197428 w 1534886"/>
              <a:gd name="connsiteY32" fmla="*/ 108857 h 1186543"/>
              <a:gd name="connsiteX33" fmla="*/ 1317171 w 1534886"/>
              <a:gd name="connsiteY33" fmla="*/ 163286 h 1186543"/>
              <a:gd name="connsiteX34" fmla="*/ 1360714 w 1534886"/>
              <a:gd name="connsiteY34" fmla="*/ 206829 h 1186543"/>
              <a:gd name="connsiteX35" fmla="*/ 1393371 w 1534886"/>
              <a:gd name="connsiteY35" fmla="*/ 228600 h 1186543"/>
              <a:gd name="connsiteX36" fmla="*/ 1436914 w 1534886"/>
              <a:gd name="connsiteY36" fmla="*/ 272143 h 1186543"/>
              <a:gd name="connsiteX37" fmla="*/ 1469571 w 1534886"/>
              <a:gd name="connsiteY37" fmla="*/ 337457 h 1186543"/>
              <a:gd name="connsiteX38" fmla="*/ 1491343 w 1534886"/>
              <a:gd name="connsiteY38" fmla="*/ 402771 h 1186543"/>
              <a:gd name="connsiteX39" fmla="*/ 1513114 w 1534886"/>
              <a:gd name="connsiteY39" fmla="*/ 468086 h 1186543"/>
              <a:gd name="connsiteX40" fmla="*/ 1524000 w 1534886"/>
              <a:gd name="connsiteY40" fmla="*/ 500743 h 1186543"/>
              <a:gd name="connsiteX41" fmla="*/ 1534886 w 1534886"/>
              <a:gd name="connsiteY41" fmla="*/ 566057 h 1186543"/>
              <a:gd name="connsiteX42" fmla="*/ 1524000 w 1534886"/>
              <a:gd name="connsiteY42" fmla="*/ 762000 h 1186543"/>
              <a:gd name="connsiteX43" fmla="*/ 1502228 w 1534886"/>
              <a:gd name="connsiteY43" fmla="*/ 827314 h 1186543"/>
              <a:gd name="connsiteX44" fmla="*/ 1469571 w 1534886"/>
              <a:gd name="connsiteY44" fmla="*/ 892629 h 1186543"/>
              <a:gd name="connsiteX45" fmla="*/ 1436914 w 1534886"/>
              <a:gd name="connsiteY45" fmla="*/ 947057 h 1186543"/>
              <a:gd name="connsiteX46" fmla="*/ 1360714 w 1534886"/>
              <a:gd name="connsiteY46" fmla="*/ 1034143 h 1186543"/>
              <a:gd name="connsiteX47" fmla="*/ 1317171 w 1534886"/>
              <a:gd name="connsiteY47" fmla="*/ 1055914 h 1186543"/>
              <a:gd name="connsiteX48" fmla="*/ 1230086 w 1534886"/>
              <a:gd name="connsiteY48" fmla="*/ 1099457 h 1186543"/>
              <a:gd name="connsiteX49" fmla="*/ 1186543 w 1534886"/>
              <a:gd name="connsiteY49" fmla="*/ 1121229 h 1186543"/>
              <a:gd name="connsiteX50" fmla="*/ 1045028 w 1534886"/>
              <a:gd name="connsiteY50" fmla="*/ 1143000 h 1186543"/>
              <a:gd name="connsiteX51" fmla="*/ 990600 w 1534886"/>
              <a:gd name="connsiteY51" fmla="*/ 1153886 h 1186543"/>
              <a:gd name="connsiteX52" fmla="*/ 957943 w 1534886"/>
              <a:gd name="connsiteY52" fmla="*/ 1164771 h 1186543"/>
              <a:gd name="connsiteX53" fmla="*/ 914400 w 1534886"/>
              <a:gd name="connsiteY53" fmla="*/ 1175657 h 1186543"/>
              <a:gd name="connsiteX54" fmla="*/ 838200 w 1534886"/>
              <a:gd name="connsiteY54" fmla="*/ 1164771 h 118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534886" h="1186543">
                <a:moveTo>
                  <a:pt x="381000" y="1186543"/>
                </a:moveTo>
                <a:cubicBezTo>
                  <a:pt x="362857" y="1168400"/>
                  <a:pt x="345881" y="1149010"/>
                  <a:pt x="326571" y="1132114"/>
                </a:cubicBezTo>
                <a:cubicBezTo>
                  <a:pt x="301613" y="1110276"/>
                  <a:pt x="279319" y="1105113"/>
                  <a:pt x="250371" y="1088571"/>
                </a:cubicBezTo>
                <a:cubicBezTo>
                  <a:pt x="211686" y="1066465"/>
                  <a:pt x="209626" y="1058712"/>
                  <a:pt x="174171" y="1023257"/>
                </a:cubicBezTo>
                <a:cubicBezTo>
                  <a:pt x="170543" y="1008743"/>
                  <a:pt x="166531" y="994319"/>
                  <a:pt x="163286" y="979714"/>
                </a:cubicBezTo>
                <a:cubicBezTo>
                  <a:pt x="159272" y="961653"/>
                  <a:pt x="156888" y="943236"/>
                  <a:pt x="152400" y="925286"/>
                </a:cubicBezTo>
                <a:cubicBezTo>
                  <a:pt x="149617" y="914154"/>
                  <a:pt x="144297" y="903761"/>
                  <a:pt x="141514" y="892629"/>
                </a:cubicBezTo>
                <a:cubicBezTo>
                  <a:pt x="137026" y="874679"/>
                  <a:pt x="135115" y="856150"/>
                  <a:pt x="130628" y="838200"/>
                </a:cubicBezTo>
                <a:cubicBezTo>
                  <a:pt x="127845" y="827068"/>
                  <a:pt x="122895" y="816576"/>
                  <a:pt x="119743" y="805543"/>
                </a:cubicBezTo>
                <a:cubicBezTo>
                  <a:pt x="115633" y="791158"/>
                  <a:pt x="112967" y="776385"/>
                  <a:pt x="108857" y="762000"/>
                </a:cubicBezTo>
                <a:cubicBezTo>
                  <a:pt x="85036" y="678630"/>
                  <a:pt x="114366" y="782560"/>
                  <a:pt x="76200" y="696686"/>
                </a:cubicBezTo>
                <a:cubicBezTo>
                  <a:pt x="66879" y="675715"/>
                  <a:pt x="59994" y="653635"/>
                  <a:pt x="54428" y="631371"/>
                </a:cubicBezTo>
                <a:cubicBezTo>
                  <a:pt x="50800" y="616857"/>
                  <a:pt x="46788" y="602433"/>
                  <a:pt x="43543" y="587829"/>
                </a:cubicBezTo>
                <a:cubicBezTo>
                  <a:pt x="39529" y="569767"/>
                  <a:pt x="37145" y="551350"/>
                  <a:pt x="32657" y="533400"/>
                </a:cubicBezTo>
                <a:cubicBezTo>
                  <a:pt x="29874" y="522268"/>
                  <a:pt x="27675" y="510582"/>
                  <a:pt x="21771" y="500743"/>
                </a:cubicBezTo>
                <a:cubicBezTo>
                  <a:pt x="16491" y="491942"/>
                  <a:pt x="7257" y="486228"/>
                  <a:pt x="0" y="478971"/>
                </a:cubicBezTo>
                <a:cubicBezTo>
                  <a:pt x="6523" y="439836"/>
                  <a:pt x="7156" y="415102"/>
                  <a:pt x="21771" y="381000"/>
                </a:cubicBezTo>
                <a:cubicBezTo>
                  <a:pt x="28163" y="366084"/>
                  <a:pt x="37151" y="352373"/>
                  <a:pt x="43543" y="337457"/>
                </a:cubicBezTo>
                <a:cubicBezTo>
                  <a:pt x="48063" y="326910"/>
                  <a:pt x="47759" y="314137"/>
                  <a:pt x="54428" y="304800"/>
                </a:cubicBezTo>
                <a:cubicBezTo>
                  <a:pt x="66359" y="288097"/>
                  <a:pt x="83457" y="275771"/>
                  <a:pt x="97971" y="261257"/>
                </a:cubicBezTo>
                <a:cubicBezTo>
                  <a:pt x="105228" y="254000"/>
                  <a:pt x="114050" y="248026"/>
                  <a:pt x="119743" y="239486"/>
                </a:cubicBezTo>
                <a:cubicBezTo>
                  <a:pt x="145071" y="201494"/>
                  <a:pt x="160525" y="169062"/>
                  <a:pt x="195943" y="141514"/>
                </a:cubicBezTo>
                <a:cubicBezTo>
                  <a:pt x="216597" y="125450"/>
                  <a:pt x="239486" y="112485"/>
                  <a:pt x="261257" y="97971"/>
                </a:cubicBezTo>
                <a:cubicBezTo>
                  <a:pt x="272143" y="90714"/>
                  <a:pt x="281503" y="80337"/>
                  <a:pt x="293914" y="76200"/>
                </a:cubicBezTo>
                <a:cubicBezTo>
                  <a:pt x="304800" y="72571"/>
                  <a:pt x="315827" y="69343"/>
                  <a:pt x="326571" y="65314"/>
                </a:cubicBezTo>
                <a:cubicBezTo>
                  <a:pt x="344867" y="58453"/>
                  <a:pt x="362462" y="49722"/>
                  <a:pt x="381000" y="43543"/>
                </a:cubicBezTo>
                <a:cubicBezTo>
                  <a:pt x="395193" y="38812"/>
                  <a:pt x="409872" y="35591"/>
                  <a:pt x="424543" y="32657"/>
                </a:cubicBezTo>
                <a:cubicBezTo>
                  <a:pt x="473046" y="22956"/>
                  <a:pt x="497605" y="22556"/>
                  <a:pt x="544286" y="10886"/>
                </a:cubicBezTo>
                <a:cubicBezTo>
                  <a:pt x="555418" y="8103"/>
                  <a:pt x="566057" y="3629"/>
                  <a:pt x="576943" y="0"/>
                </a:cubicBezTo>
                <a:cubicBezTo>
                  <a:pt x="696686" y="3629"/>
                  <a:pt x="816726" y="1698"/>
                  <a:pt x="936171" y="10886"/>
                </a:cubicBezTo>
                <a:cubicBezTo>
                  <a:pt x="980879" y="14325"/>
                  <a:pt x="1006416" y="38984"/>
                  <a:pt x="1045028" y="54429"/>
                </a:cubicBezTo>
                <a:cubicBezTo>
                  <a:pt x="1066336" y="62952"/>
                  <a:pt x="1089816" y="65937"/>
                  <a:pt x="1110343" y="76200"/>
                </a:cubicBezTo>
                <a:cubicBezTo>
                  <a:pt x="1183344" y="112700"/>
                  <a:pt x="1123321" y="86624"/>
                  <a:pt x="1197428" y="108857"/>
                </a:cubicBezTo>
                <a:cubicBezTo>
                  <a:pt x="1246949" y="123714"/>
                  <a:pt x="1276131" y="131366"/>
                  <a:pt x="1317171" y="163286"/>
                </a:cubicBezTo>
                <a:cubicBezTo>
                  <a:pt x="1333374" y="175888"/>
                  <a:pt x="1343635" y="195443"/>
                  <a:pt x="1360714" y="206829"/>
                </a:cubicBezTo>
                <a:cubicBezTo>
                  <a:pt x="1371600" y="214086"/>
                  <a:pt x="1383438" y="220086"/>
                  <a:pt x="1393371" y="228600"/>
                </a:cubicBezTo>
                <a:cubicBezTo>
                  <a:pt x="1408956" y="241958"/>
                  <a:pt x="1436914" y="272143"/>
                  <a:pt x="1436914" y="272143"/>
                </a:cubicBezTo>
                <a:cubicBezTo>
                  <a:pt x="1476615" y="391244"/>
                  <a:pt x="1413298" y="210844"/>
                  <a:pt x="1469571" y="337457"/>
                </a:cubicBezTo>
                <a:cubicBezTo>
                  <a:pt x="1478892" y="358428"/>
                  <a:pt x="1484086" y="381000"/>
                  <a:pt x="1491343" y="402771"/>
                </a:cubicBezTo>
                <a:lnTo>
                  <a:pt x="1513114" y="468086"/>
                </a:lnTo>
                <a:cubicBezTo>
                  <a:pt x="1516743" y="478972"/>
                  <a:pt x="1522114" y="489425"/>
                  <a:pt x="1524000" y="500743"/>
                </a:cubicBezTo>
                <a:lnTo>
                  <a:pt x="1534886" y="566057"/>
                </a:lnTo>
                <a:cubicBezTo>
                  <a:pt x="1531257" y="631371"/>
                  <a:pt x="1532114" y="697090"/>
                  <a:pt x="1524000" y="762000"/>
                </a:cubicBezTo>
                <a:cubicBezTo>
                  <a:pt x="1521153" y="784772"/>
                  <a:pt x="1509485" y="805543"/>
                  <a:pt x="1502228" y="827314"/>
                </a:cubicBezTo>
                <a:cubicBezTo>
                  <a:pt x="1487204" y="872386"/>
                  <a:pt x="1497710" y="850421"/>
                  <a:pt x="1469571" y="892629"/>
                </a:cubicBezTo>
                <a:cubicBezTo>
                  <a:pt x="1448759" y="955070"/>
                  <a:pt x="1472777" y="899241"/>
                  <a:pt x="1436914" y="947057"/>
                </a:cubicBezTo>
                <a:cubicBezTo>
                  <a:pt x="1388610" y="1011461"/>
                  <a:pt x="1413894" y="1003754"/>
                  <a:pt x="1360714" y="1034143"/>
                </a:cubicBezTo>
                <a:cubicBezTo>
                  <a:pt x="1346625" y="1042194"/>
                  <a:pt x="1331685" y="1048657"/>
                  <a:pt x="1317171" y="1055914"/>
                </a:cubicBezTo>
                <a:cubicBezTo>
                  <a:pt x="1267985" y="1105103"/>
                  <a:pt x="1330154" y="1049422"/>
                  <a:pt x="1230086" y="1099457"/>
                </a:cubicBezTo>
                <a:cubicBezTo>
                  <a:pt x="1215572" y="1106714"/>
                  <a:pt x="1202086" y="1116566"/>
                  <a:pt x="1186543" y="1121229"/>
                </a:cubicBezTo>
                <a:cubicBezTo>
                  <a:pt x="1171491" y="1125744"/>
                  <a:pt x="1055228" y="1141300"/>
                  <a:pt x="1045028" y="1143000"/>
                </a:cubicBezTo>
                <a:cubicBezTo>
                  <a:pt x="1026778" y="1146042"/>
                  <a:pt x="1008550" y="1149399"/>
                  <a:pt x="990600" y="1153886"/>
                </a:cubicBezTo>
                <a:cubicBezTo>
                  <a:pt x="979468" y="1156669"/>
                  <a:pt x="968976" y="1161619"/>
                  <a:pt x="957943" y="1164771"/>
                </a:cubicBezTo>
                <a:cubicBezTo>
                  <a:pt x="943558" y="1168881"/>
                  <a:pt x="928914" y="1172028"/>
                  <a:pt x="914400" y="1175657"/>
                </a:cubicBezTo>
                <a:lnTo>
                  <a:pt x="838200" y="1164771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480547" y="5519058"/>
            <a:ext cx="1713424" cy="1175715"/>
          </a:xfrm>
          <a:custGeom>
            <a:avLst/>
            <a:gdLst>
              <a:gd name="connsiteX0" fmla="*/ 472453 w 1713424"/>
              <a:gd name="connsiteY0" fmla="*/ 1121229 h 1175715"/>
              <a:gd name="connsiteX1" fmla="*/ 407139 w 1713424"/>
              <a:gd name="connsiteY1" fmla="*/ 1088572 h 1175715"/>
              <a:gd name="connsiteX2" fmla="*/ 352710 w 1713424"/>
              <a:gd name="connsiteY2" fmla="*/ 1023257 h 1175715"/>
              <a:gd name="connsiteX3" fmla="*/ 254739 w 1713424"/>
              <a:gd name="connsiteY3" fmla="*/ 936172 h 1175715"/>
              <a:gd name="connsiteX4" fmla="*/ 211196 w 1713424"/>
              <a:gd name="connsiteY4" fmla="*/ 870857 h 1175715"/>
              <a:gd name="connsiteX5" fmla="*/ 189424 w 1713424"/>
              <a:gd name="connsiteY5" fmla="*/ 838200 h 1175715"/>
              <a:gd name="connsiteX6" fmla="*/ 156767 w 1713424"/>
              <a:gd name="connsiteY6" fmla="*/ 805543 h 1175715"/>
              <a:gd name="connsiteX7" fmla="*/ 113224 w 1713424"/>
              <a:gd name="connsiteY7" fmla="*/ 729343 h 1175715"/>
              <a:gd name="connsiteX8" fmla="*/ 91453 w 1713424"/>
              <a:gd name="connsiteY8" fmla="*/ 685800 h 1175715"/>
              <a:gd name="connsiteX9" fmla="*/ 80567 w 1713424"/>
              <a:gd name="connsiteY9" fmla="*/ 653143 h 1175715"/>
              <a:gd name="connsiteX10" fmla="*/ 15253 w 1713424"/>
              <a:gd name="connsiteY10" fmla="*/ 566057 h 1175715"/>
              <a:gd name="connsiteX11" fmla="*/ 26139 w 1713424"/>
              <a:gd name="connsiteY11" fmla="*/ 511629 h 1175715"/>
              <a:gd name="connsiteX12" fmla="*/ 37024 w 1713424"/>
              <a:gd name="connsiteY12" fmla="*/ 283029 h 1175715"/>
              <a:gd name="connsiteX13" fmla="*/ 58796 w 1713424"/>
              <a:gd name="connsiteY13" fmla="*/ 217714 h 1175715"/>
              <a:gd name="connsiteX14" fmla="*/ 102339 w 1713424"/>
              <a:gd name="connsiteY14" fmla="*/ 152400 h 1175715"/>
              <a:gd name="connsiteX15" fmla="*/ 134996 w 1713424"/>
              <a:gd name="connsiteY15" fmla="*/ 141514 h 1175715"/>
              <a:gd name="connsiteX16" fmla="*/ 167653 w 1713424"/>
              <a:gd name="connsiteY16" fmla="*/ 119743 h 1175715"/>
              <a:gd name="connsiteX17" fmla="*/ 189424 w 1713424"/>
              <a:gd name="connsiteY17" fmla="*/ 87086 h 1175715"/>
              <a:gd name="connsiteX18" fmla="*/ 298282 w 1713424"/>
              <a:gd name="connsiteY18" fmla="*/ 54429 h 1175715"/>
              <a:gd name="connsiteX19" fmla="*/ 374482 w 1713424"/>
              <a:gd name="connsiteY19" fmla="*/ 21772 h 1175715"/>
              <a:gd name="connsiteX20" fmla="*/ 896996 w 1713424"/>
              <a:gd name="connsiteY20" fmla="*/ 0 h 1175715"/>
              <a:gd name="connsiteX21" fmla="*/ 1201796 w 1713424"/>
              <a:gd name="connsiteY21" fmla="*/ 10886 h 1175715"/>
              <a:gd name="connsiteX22" fmla="*/ 1234453 w 1713424"/>
              <a:gd name="connsiteY22" fmla="*/ 21772 h 1175715"/>
              <a:gd name="connsiteX23" fmla="*/ 1321539 w 1713424"/>
              <a:gd name="connsiteY23" fmla="*/ 65314 h 1175715"/>
              <a:gd name="connsiteX24" fmla="*/ 1386853 w 1713424"/>
              <a:gd name="connsiteY24" fmla="*/ 97972 h 1175715"/>
              <a:gd name="connsiteX25" fmla="*/ 1441282 w 1713424"/>
              <a:gd name="connsiteY25" fmla="*/ 163286 h 1175715"/>
              <a:gd name="connsiteX26" fmla="*/ 1473939 w 1713424"/>
              <a:gd name="connsiteY26" fmla="*/ 174172 h 1175715"/>
              <a:gd name="connsiteX27" fmla="*/ 1539253 w 1713424"/>
              <a:gd name="connsiteY27" fmla="*/ 250372 h 1175715"/>
              <a:gd name="connsiteX28" fmla="*/ 1593682 w 1713424"/>
              <a:gd name="connsiteY28" fmla="*/ 304800 h 1175715"/>
              <a:gd name="connsiteX29" fmla="*/ 1604567 w 1713424"/>
              <a:gd name="connsiteY29" fmla="*/ 337457 h 1175715"/>
              <a:gd name="connsiteX30" fmla="*/ 1626339 w 1713424"/>
              <a:gd name="connsiteY30" fmla="*/ 370114 h 1175715"/>
              <a:gd name="connsiteX31" fmla="*/ 1658996 w 1713424"/>
              <a:gd name="connsiteY31" fmla="*/ 478972 h 1175715"/>
              <a:gd name="connsiteX32" fmla="*/ 1680767 w 1713424"/>
              <a:gd name="connsiteY32" fmla="*/ 511629 h 1175715"/>
              <a:gd name="connsiteX33" fmla="*/ 1713424 w 1713424"/>
              <a:gd name="connsiteY33" fmla="*/ 522514 h 1175715"/>
              <a:gd name="connsiteX34" fmla="*/ 1702539 w 1713424"/>
              <a:gd name="connsiteY34" fmla="*/ 609600 h 1175715"/>
              <a:gd name="connsiteX35" fmla="*/ 1691653 w 1713424"/>
              <a:gd name="connsiteY35" fmla="*/ 642257 h 1175715"/>
              <a:gd name="connsiteX36" fmla="*/ 1658996 w 1713424"/>
              <a:gd name="connsiteY36" fmla="*/ 762000 h 1175715"/>
              <a:gd name="connsiteX37" fmla="*/ 1637224 w 1713424"/>
              <a:gd name="connsiteY37" fmla="*/ 805543 h 1175715"/>
              <a:gd name="connsiteX38" fmla="*/ 1626339 w 1713424"/>
              <a:gd name="connsiteY38" fmla="*/ 838200 h 1175715"/>
              <a:gd name="connsiteX39" fmla="*/ 1593682 w 1713424"/>
              <a:gd name="connsiteY39" fmla="*/ 849086 h 1175715"/>
              <a:gd name="connsiteX40" fmla="*/ 1571910 w 1713424"/>
              <a:gd name="connsiteY40" fmla="*/ 881743 h 1175715"/>
              <a:gd name="connsiteX41" fmla="*/ 1528367 w 1713424"/>
              <a:gd name="connsiteY41" fmla="*/ 903514 h 1175715"/>
              <a:gd name="connsiteX42" fmla="*/ 1506596 w 1713424"/>
              <a:gd name="connsiteY42" fmla="*/ 925286 h 1175715"/>
              <a:gd name="connsiteX43" fmla="*/ 1473939 w 1713424"/>
              <a:gd name="connsiteY43" fmla="*/ 947057 h 1175715"/>
              <a:gd name="connsiteX44" fmla="*/ 1419510 w 1713424"/>
              <a:gd name="connsiteY44" fmla="*/ 1001486 h 1175715"/>
              <a:gd name="connsiteX45" fmla="*/ 1386853 w 1713424"/>
              <a:gd name="connsiteY45" fmla="*/ 1023257 h 1175715"/>
              <a:gd name="connsiteX46" fmla="*/ 1365082 w 1713424"/>
              <a:gd name="connsiteY46" fmla="*/ 1045029 h 1175715"/>
              <a:gd name="connsiteX47" fmla="*/ 1299767 w 1713424"/>
              <a:gd name="connsiteY47" fmla="*/ 1066800 h 1175715"/>
              <a:gd name="connsiteX48" fmla="*/ 1234453 w 1713424"/>
              <a:gd name="connsiteY48" fmla="*/ 1099457 h 1175715"/>
              <a:gd name="connsiteX49" fmla="*/ 1180024 w 1713424"/>
              <a:gd name="connsiteY49" fmla="*/ 1132114 h 1175715"/>
              <a:gd name="connsiteX50" fmla="*/ 1158253 w 1713424"/>
              <a:gd name="connsiteY50" fmla="*/ 1153886 h 1175715"/>
              <a:gd name="connsiteX51" fmla="*/ 1071167 w 1713424"/>
              <a:gd name="connsiteY51" fmla="*/ 1175657 h 117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13424" h="1175715">
                <a:moveTo>
                  <a:pt x="472453" y="1121229"/>
                </a:moveTo>
                <a:cubicBezTo>
                  <a:pt x="450682" y="1110343"/>
                  <a:pt x="427780" y="1101473"/>
                  <a:pt x="407139" y="1088572"/>
                </a:cubicBezTo>
                <a:cubicBezTo>
                  <a:pt x="389192" y="1077355"/>
                  <a:pt x="362086" y="1033674"/>
                  <a:pt x="352710" y="1023257"/>
                </a:cubicBezTo>
                <a:cubicBezTo>
                  <a:pt x="296786" y="961119"/>
                  <a:pt x="305093" y="969741"/>
                  <a:pt x="254739" y="936172"/>
                </a:cubicBezTo>
                <a:lnTo>
                  <a:pt x="211196" y="870857"/>
                </a:lnTo>
                <a:cubicBezTo>
                  <a:pt x="203939" y="859971"/>
                  <a:pt x="198675" y="847451"/>
                  <a:pt x="189424" y="838200"/>
                </a:cubicBezTo>
                <a:lnTo>
                  <a:pt x="156767" y="805543"/>
                </a:lnTo>
                <a:cubicBezTo>
                  <a:pt x="90977" y="673961"/>
                  <a:pt x="174770" y="837048"/>
                  <a:pt x="113224" y="729343"/>
                </a:cubicBezTo>
                <a:cubicBezTo>
                  <a:pt x="105173" y="715254"/>
                  <a:pt x="97845" y="700715"/>
                  <a:pt x="91453" y="685800"/>
                </a:cubicBezTo>
                <a:cubicBezTo>
                  <a:pt x="86933" y="675253"/>
                  <a:pt x="86140" y="663174"/>
                  <a:pt x="80567" y="653143"/>
                </a:cubicBezTo>
                <a:cubicBezTo>
                  <a:pt x="49795" y="597755"/>
                  <a:pt x="48283" y="599089"/>
                  <a:pt x="15253" y="566057"/>
                </a:cubicBezTo>
                <a:cubicBezTo>
                  <a:pt x="-19762" y="461014"/>
                  <a:pt x="14932" y="597549"/>
                  <a:pt x="26139" y="511629"/>
                </a:cubicBezTo>
                <a:cubicBezTo>
                  <a:pt x="36006" y="435983"/>
                  <a:pt x="28600" y="358849"/>
                  <a:pt x="37024" y="283029"/>
                </a:cubicBezTo>
                <a:cubicBezTo>
                  <a:pt x="39558" y="260220"/>
                  <a:pt x="51539" y="239486"/>
                  <a:pt x="58796" y="217714"/>
                </a:cubicBezTo>
                <a:cubicBezTo>
                  <a:pt x="70209" y="183476"/>
                  <a:pt x="67393" y="175697"/>
                  <a:pt x="102339" y="152400"/>
                </a:cubicBezTo>
                <a:cubicBezTo>
                  <a:pt x="111886" y="146035"/>
                  <a:pt x="124733" y="146646"/>
                  <a:pt x="134996" y="141514"/>
                </a:cubicBezTo>
                <a:cubicBezTo>
                  <a:pt x="146698" y="135663"/>
                  <a:pt x="156767" y="127000"/>
                  <a:pt x="167653" y="119743"/>
                </a:cubicBezTo>
                <a:cubicBezTo>
                  <a:pt x="174910" y="108857"/>
                  <a:pt x="178330" y="94020"/>
                  <a:pt x="189424" y="87086"/>
                </a:cubicBezTo>
                <a:cubicBezTo>
                  <a:pt x="207096" y="76041"/>
                  <a:pt x="272786" y="60802"/>
                  <a:pt x="298282" y="54429"/>
                </a:cubicBezTo>
                <a:cubicBezTo>
                  <a:pt x="309811" y="48664"/>
                  <a:pt x="356324" y="22840"/>
                  <a:pt x="374482" y="21772"/>
                </a:cubicBezTo>
                <a:cubicBezTo>
                  <a:pt x="548504" y="11535"/>
                  <a:pt x="896996" y="0"/>
                  <a:pt x="896996" y="0"/>
                </a:cubicBezTo>
                <a:cubicBezTo>
                  <a:pt x="998596" y="3629"/>
                  <a:pt x="1100342" y="4340"/>
                  <a:pt x="1201796" y="10886"/>
                </a:cubicBezTo>
                <a:cubicBezTo>
                  <a:pt x="1213247" y="11625"/>
                  <a:pt x="1224007" y="17024"/>
                  <a:pt x="1234453" y="21772"/>
                </a:cubicBezTo>
                <a:cubicBezTo>
                  <a:pt x="1263999" y="35202"/>
                  <a:pt x="1294535" y="47311"/>
                  <a:pt x="1321539" y="65314"/>
                </a:cubicBezTo>
                <a:cubicBezTo>
                  <a:pt x="1363743" y="93451"/>
                  <a:pt x="1341784" y="82949"/>
                  <a:pt x="1386853" y="97972"/>
                </a:cubicBezTo>
                <a:cubicBezTo>
                  <a:pt x="1392306" y="105242"/>
                  <a:pt x="1425555" y="153849"/>
                  <a:pt x="1441282" y="163286"/>
                </a:cubicBezTo>
                <a:cubicBezTo>
                  <a:pt x="1451121" y="169190"/>
                  <a:pt x="1463053" y="170543"/>
                  <a:pt x="1473939" y="174172"/>
                </a:cubicBezTo>
                <a:cubicBezTo>
                  <a:pt x="1578681" y="278914"/>
                  <a:pt x="1427525" y="124679"/>
                  <a:pt x="1539253" y="250372"/>
                </a:cubicBezTo>
                <a:cubicBezTo>
                  <a:pt x="1556299" y="269549"/>
                  <a:pt x="1593682" y="304800"/>
                  <a:pt x="1593682" y="304800"/>
                </a:cubicBezTo>
                <a:cubicBezTo>
                  <a:pt x="1597310" y="315686"/>
                  <a:pt x="1599435" y="327194"/>
                  <a:pt x="1604567" y="337457"/>
                </a:cubicBezTo>
                <a:cubicBezTo>
                  <a:pt x="1610418" y="349159"/>
                  <a:pt x="1621185" y="358089"/>
                  <a:pt x="1626339" y="370114"/>
                </a:cubicBezTo>
                <a:cubicBezTo>
                  <a:pt x="1644598" y="412718"/>
                  <a:pt x="1629719" y="435056"/>
                  <a:pt x="1658996" y="478972"/>
                </a:cubicBezTo>
                <a:cubicBezTo>
                  <a:pt x="1666253" y="489858"/>
                  <a:pt x="1670551" y="503456"/>
                  <a:pt x="1680767" y="511629"/>
                </a:cubicBezTo>
                <a:cubicBezTo>
                  <a:pt x="1689727" y="518797"/>
                  <a:pt x="1702538" y="518886"/>
                  <a:pt x="1713424" y="522514"/>
                </a:cubicBezTo>
                <a:cubicBezTo>
                  <a:pt x="1709796" y="551543"/>
                  <a:pt x="1707772" y="580817"/>
                  <a:pt x="1702539" y="609600"/>
                </a:cubicBezTo>
                <a:cubicBezTo>
                  <a:pt x="1700486" y="620889"/>
                  <a:pt x="1694436" y="631125"/>
                  <a:pt x="1691653" y="642257"/>
                </a:cubicBezTo>
                <a:cubicBezTo>
                  <a:pt x="1679709" y="690032"/>
                  <a:pt x="1682348" y="715297"/>
                  <a:pt x="1658996" y="762000"/>
                </a:cubicBezTo>
                <a:cubicBezTo>
                  <a:pt x="1651739" y="776514"/>
                  <a:pt x="1643616" y="790627"/>
                  <a:pt x="1637224" y="805543"/>
                </a:cubicBezTo>
                <a:cubicBezTo>
                  <a:pt x="1632704" y="816090"/>
                  <a:pt x="1634453" y="830086"/>
                  <a:pt x="1626339" y="838200"/>
                </a:cubicBezTo>
                <a:cubicBezTo>
                  <a:pt x="1618225" y="846314"/>
                  <a:pt x="1604568" y="845457"/>
                  <a:pt x="1593682" y="849086"/>
                </a:cubicBezTo>
                <a:cubicBezTo>
                  <a:pt x="1586425" y="859972"/>
                  <a:pt x="1581961" y="873368"/>
                  <a:pt x="1571910" y="881743"/>
                </a:cubicBezTo>
                <a:cubicBezTo>
                  <a:pt x="1559444" y="892131"/>
                  <a:pt x="1541869" y="894513"/>
                  <a:pt x="1528367" y="903514"/>
                </a:cubicBezTo>
                <a:cubicBezTo>
                  <a:pt x="1519828" y="909207"/>
                  <a:pt x="1514610" y="918875"/>
                  <a:pt x="1506596" y="925286"/>
                </a:cubicBezTo>
                <a:cubicBezTo>
                  <a:pt x="1496380" y="933459"/>
                  <a:pt x="1483785" y="938442"/>
                  <a:pt x="1473939" y="947057"/>
                </a:cubicBezTo>
                <a:cubicBezTo>
                  <a:pt x="1454629" y="963953"/>
                  <a:pt x="1440859" y="987254"/>
                  <a:pt x="1419510" y="1001486"/>
                </a:cubicBezTo>
                <a:cubicBezTo>
                  <a:pt x="1408624" y="1008743"/>
                  <a:pt x="1397069" y="1015084"/>
                  <a:pt x="1386853" y="1023257"/>
                </a:cubicBezTo>
                <a:cubicBezTo>
                  <a:pt x="1378839" y="1029668"/>
                  <a:pt x="1374262" y="1040439"/>
                  <a:pt x="1365082" y="1045029"/>
                </a:cubicBezTo>
                <a:cubicBezTo>
                  <a:pt x="1344556" y="1055292"/>
                  <a:pt x="1318862" y="1054070"/>
                  <a:pt x="1299767" y="1066800"/>
                </a:cubicBezTo>
                <a:cubicBezTo>
                  <a:pt x="1257563" y="1094937"/>
                  <a:pt x="1279522" y="1084435"/>
                  <a:pt x="1234453" y="1099457"/>
                </a:cubicBezTo>
                <a:cubicBezTo>
                  <a:pt x="1179291" y="1154622"/>
                  <a:pt x="1250680" y="1089721"/>
                  <a:pt x="1180024" y="1132114"/>
                </a:cubicBezTo>
                <a:cubicBezTo>
                  <a:pt x="1171223" y="1137394"/>
                  <a:pt x="1167433" y="1149296"/>
                  <a:pt x="1158253" y="1153886"/>
                </a:cubicBezTo>
                <a:cubicBezTo>
                  <a:pt x="1110122" y="1177952"/>
                  <a:pt x="1108277" y="1175657"/>
                  <a:pt x="1071167" y="117565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3124123" y="1611086"/>
            <a:ext cx="1426107" cy="903514"/>
          </a:xfrm>
          <a:custGeom>
            <a:avLst/>
            <a:gdLst>
              <a:gd name="connsiteX0" fmla="*/ 413735 w 1426107"/>
              <a:gd name="connsiteY0" fmla="*/ 903514 h 903514"/>
              <a:gd name="connsiteX1" fmla="*/ 359307 w 1426107"/>
              <a:gd name="connsiteY1" fmla="*/ 881743 h 903514"/>
              <a:gd name="connsiteX2" fmla="*/ 283107 w 1426107"/>
              <a:gd name="connsiteY2" fmla="*/ 849085 h 903514"/>
              <a:gd name="connsiteX3" fmla="*/ 239564 w 1426107"/>
              <a:gd name="connsiteY3" fmla="*/ 816428 h 903514"/>
              <a:gd name="connsiteX4" fmla="*/ 206907 w 1426107"/>
              <a:gd name="connsiteY4" fmla="*/ 794657 h 903514"/>
              <a:gd name="connsiteX5" fmla="*/ 152478 w 1426107"/>
              <a:gd name="connsiteY5" fmla="*/ 751114 h 903514"/>
              <a:gd name="connsiteX6" fmla="*/ 130707 w 1426107"/>
              <a:gd name="connsiteY6" fmla="*/ 718457 h 903514"/>
              <a:gd name="connsiteX7" fmla="*/ 108935 w 1426107"/>
              <a:gd name="connsiteY7" fmla="*/ 696685 h 903514"/>
              <a:gd name="connsiteX8" fmla="*/ 65392 w 1426107"/>
              <a:gd name="connsiteY8" fmla="*/ 631371 h 903514"/>
              <a:gd name="connsiteX9" fmla="*/ 43621 w 1426107"/>
              <a:gd name="connsiteY9" fmla="*/ 555171 h 903514"/>
              <a:gd name="connsiteX10" fmla="*/ 10964 w 1426107"/>
              <a:gd name="connsiteY10" fmla="*/ 544285 h 903514"/>
              <a:gd name="connsiteX11" fmla="*/ 21849 w 1426107"/>
              <a:gd name="connsiteY11" fmla="*/ 424543 h 903514"/>
              <a:gd name="connsiteX12" fmla="*/ 54507 w 1426107"/>
              <a:gd name="connsiteY12" fmla="*/ 293914 h 903514"/>
              <a:gd name="connsiteX13" fmla="*/ 87164 w 1426107"/>
              <a:gd name="connsiteY13" fmla="*/ 272143 h 903514"/>
              <a:gd name="connsiteX14" fmla="*/ 98049 w 1426107"/>
              <a:gd name="connsiteY14" fmla="*/ 228600 h 903514"/>
              <a:gd name="connsiteX15" fmla="*/ 163364 w 1426107"/>
              <a:gd name="connsiteY15" fmla="*/ 185057 h 903514"/>
              <a:gd name="connsiteX16" fmla="*/ 250449 w 1426107"/>
              <a:gd name="connsiteY16" fmla="*/ 119743 h 903514"/>
              <a:gd name="connsiteX17" fmla="*/ 283107 w 1426107"/>
              <a:gd name="connsiteY17" fmla="*/ 97971 h 903514"/>
              <a:gd name="connsiteX18" fmla="*/ 326649 w 1426107"/>
              <a:gd name="connsiteY18" fmla="*/ 87085 h 903514"/>
              <a:gd name="connsiteX19" fmla="*/ 359307 w 1426107"/>
              <a:gd name="connsiteY19" fmla="*/ 65314 h 903514"/>
              <a:gd name="connsiteX20" fmla="*/ 424621 w 1426107"/>
              <a:gd name="connsiteY20" fmla="*/ 54428 h 903514"/>
              <a:gd name="connsiteX21" fmla="*/ 468164 w 1426107"/>
              <a:gd name="connsiteY21" fmla="*/ 43543 h 903514"/>
              <a:gd name="connsiteX22" fmla="*/ 500821 w 1426107"/>
              <a:gd name="connsiteY22" fmla="*/ 21771 h 903514"/>
              <a:gd name="connsiteX23" fmla="*/ 642335 w 1426107"/>
              <a:gd name="connsiteY23" fmla="*/ 0 h 903514"/>
              <a:gd name="connsiteX24" fmla="*/ 1153964 w 1426107"/>
              <a:gd name="connsiteY24" fmla="*/ 21771 h 903514"/>
              <a:gd name="connsiteX25" fmla="*/ 1230164 w 1426107"/>
              <a:gd name="connsiteY25" fmla="*/ 65314 h 903514"/>
              <a:gd name="connsiteX26" fmla="*/ 1262821 w 1426107"/>
              <a:gd name="connsiteY26" fmla="*/ 76200 h 903514"/>
              <a:gd name="connsiteX27" fmla="*/ 1317249 w 1426107"/>
              <a:gd name="connsiteY27" fmla="*/ 130628 h 903514"/>
              <a:gd name="connsiteX28" fmla="*/ 1339021 w 1426107"/>
              <a:gd name="connsiteY28" fmla="*/ 163285 h 903514"/>
              <a:gd name="connsiteX29" fmla="*/ 1382564 w 1426107"/>
              <a:gd name="connsiteY29" fmla="*/ 206828 h 903514"/>
              <a:gd name="connsiteX30" fmla="*/ 1393449 w 1426107"/>
              <a:gd name="connsiteY30" fmla="*/ 239485 h 903514"/>
              <a:gd name="connsiteX31" fmla="*/ 1415221 w 1426107"/>
              <a:gd name="connsiteY31" fmla="*/ 261257 h 903514"/>
              <a:gd name="connsiteX32" fmla="*/ 1426107 w 1426107"/>
              <a:gd name="connsiteY32" fmla="*/ 304800 h 903514"/>
              <a:gd name="connsiteX33" fmla="*/ 1415221 w 1426107"/>
              <a:gd name="connsiteY33" fmla="*/ 544285 h 903514"/>
              <a:gd name="connsiteX34" fmla="*/ 1393449 w 1426107"/>
              <a:gd name="connsiteY34" fmla="*/ 609600 h 903514"/>
              <a:gd name="connsiteX35" fmla="*/ 1382564 w 1426107"/>
              <a:gd name="connsiteY35" fmla="*/ 642257 h 903514"/>
              <a:gd name="connsiteX36" fmla="*/ 1360792 w 1426107"/>
              <a:gd name="connsiteY36" fmla="*/ 664028 h 903514"/>
              <a:gd name="connsiteX37" fmla="*/ 1306364 w 1426107"/>
              <a:gd name="connsiteY37" fmla="*/ 707571 h 903514"/>
              <a:gd name="connsiteX38" fmla="*/ 1295478 w 1426107"/>
              <a:gd name="connsiteY38" fmla="*/ 740228 h 903514"/>
              <a:gd name="connsiteX39" fmla="*/ 1262821 w 1426107"/>
              <a:gd name="connsiteY39" fmla="*/ 751114 h 903514"/>
              <a:gd name="connsiteX40" fmla="*/ 1241049 w 1426107"/>
              <a:gd name="connsiteY40" fmla="*/ 772885 h 903514"/>
              <a:gd name="connsiteX41" fmla="*/ 1164849 w 1426107"/>
              <a:gd name="connsiteY41" fmla="*/ 805543 h 903514"/>
              <a:gd name="connsiteX42" fmla="*/ 1132192 w 1426107"/>
              <a:gd name="connsiteY42" fmla="*/ 827314 h 903514"/>
              <a:gd name="connsiteX43" fmla="*/ 1099535 w 1426107"/>
              <a:gd name="connsiteY43" fmla="*/ 838200 h 903514"/>
              <a:gd name="connsiteX44" fmla="*/ 1034221 w 1426107"/>
              <a:gd name="connsiteY44" fmla="*/ 870857 h 903514"/>
              <a:gd name="connsiteX45" fmla="*/ 1001564 w 1426107"/>
              <a:gd name="connsiteY45" fmla="*/ 892628 h 90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426107" h="903514">
                <a:moveTo>
                  <a:pt x="413735" y="903514"/>
                </a:moveTo>
                <a:cubicBezTo>
                  <a:pt x="395592" y="896257"/>
                  <a:pt x="377603" y="888604"/>
                  <a:pt x="359307" y="881743"/>
                </a:cubicBezTo>
                <a:cubicBezTo>
                  <a:pt x="322267" y="867853"/>
                  <a:pt x="321338" y="872980"/>
                  <a:pt x="283107" y="849085"/>
                </a:cubicBezTo>
                <a:cubicBezTo>
                  <a:pt x="267722" y="839469"/>
                  <a:pt x="254328" y="826973"/>
                  <a:pt x="239564" y="816428"/>
                </a:cubicBezTo>
                <a:cubicBezTo>
                  <a:pt x="228918" y="808824"/>
                  <a:pt x="217123" y="802830"/>
                  <a:pt x="206907" y="794657"/>
                </a:cubicBezTo>
                <a:cubicBezTo>
                  <a:pt x="129351" y="732612"/>
                  <a:pt x="252991" y="818122"/>
                  <a:pt x="152478" y="751114"/>
                </a:cubicBezTo>
                <a:cubicBezTo>
                  <a:pt x="145221" y="740228"/>
                  <a:pt x="138880" y="728673"/>
                  <a:pt x="130707" y="718457"/>
                </a:cubicBezTo>
                <a:cubicBezTo>
                  <a:pt x="124296" y="710443"/>
                  <a:pt x="115093" y="704896"/>
                  <a:pt x="108935" y="696685"/>
                </a:cubicBezTo>
                <a:cubicBezTo>
                  <a:pt x="93235" y="675752"/>
                  <a:pt x="65392" y="631371"/>
                  <a:pt x="65392" y="631371"/>
                </a:cubicBezTo>
                <a:cubicBezTo>
                  <a:pt x="65297" y="630992"/>
                  <a:pt x="48828" y="560378"/>
                  <a:pt x="43621" y="555171"/>
                </a:cubicBezTo>
                <a:cubicBezTo>
                  <a:pt x="35507" y="547057"/>
                  <a:pt x="21850" y="547914"/>
                  <a:pt x="10964" y="544285"/>
                </a:cubicBezTo>
                <a:cubicBezTo>
                  <a:pt x="-6897" y="454982"/>
                  <a:pt x="-2704" y="522754"/>
                  <a:pt x="21849" y="424543"/>
                </a:cubicBezTo>
                <a:cubicBezTo>
                  <a:pt x="25946" y="408154"/>
                  <a:pt x="36736" y="305761"/>
                  <a:pt x="54507" y="293914"/>
                </a:cubicBezTo>
                <a:lnTo>
                  <a:pt x="87164" y="272143"/>
                </a:lnTo>
                <a:cubicBezTo>
                  <a:pt x="90792" y="257629"/>
                  <a:pt x="90626" y="241590"/>
                  <a:pt x="98049" y="228600"/>
                </a:cubicBezTo>
                <a:cubicBezTo>
                  <a:pt x="117235" y="195025"/>
                  <a:pt x="132191" y="195448"/>
                  <a:pt x="163364" y="185057"/>
                </a:cubicBezTo>
                <a:cubicBezTo>
                  <a:pt x="203637" y="144782"/>
                  <a:pt x="176595" y="168979"/>
                  <a:pt x="250449" y="119743"/>
                </a:cubicBezTo>
                <a:cubicBezTo>
                  <a:pt x="261335" y="112486"/>
                  <a:pt x="270414" y="101144"/>
                  <a:pt x="283107" y="97971"/>
                </a:cubicBezTo>
                <a:lnTo>
                  <a:pt x="326649" y="87085"/>
                </a:lnTo>
                <a:cubicBezTo>
                  <a:pt x="337535" y="79828"/>
                  <a:pt x="346895" y="69451"/>
                  <a:pt x="359307" y="65314"/>
                </a:cubicBezTo>
                <a:cubicBezTo>
                  <a:pt x="380246" y="58334"/>
                  <a:pt x="402978" y="58757"/>
                  <a:pt x="424621" y="54428"/>
                </a:cubicBezTo>
                <a:cubicBezTo>
                  <a:pt x="439291" y="51494"/>
                  <a:pt x="453650" y="47171"/>
                  <a:pt x="468164" y="43543"/>
                </a:cubicBezTo>
                <a:cubicBezTo>
                  <a:pt x="479050" y="36286"/>
                  <a:pt x="488796" y="26925"/>
                  <a:pt x="500821" y="21771"/>
                </a:cubicBezTo>
                <a:cubicBezTo>
                  <a:pt x="533818" y="7629"/>
                  <a:pt x="622664" y="2186"/>
                  <a:pt x="642335" y="0"/>
                </a:cubicBezTo>
                <a:cubicBezTo>
                  <a:pt x="812878" y="7257"/>
                  <a:pt x="983789" y="8424"/>
                  <a:pt x="1153964" y="21771"/>
                </a:cubicBezTo>
                <a:cubicBezTo>
                  <a:pt x="1176597" y="23546"/>
                  <a:pt x="1210297" y="55380"/>
                  <a:pt x="1230164" y="65314"/>
                </a:cubicBezTo>
                <a:cubicBezTo>
                  <a:pt x="1240427" y="70446"/>
                  <a:pt x="1251935" y="72571"/>
                  <a:pt x="1262821" y="76200"/>
                </a:cubicBezTo>
                <a:cubicBezTo>
                  <a:pt x="1320874" y="163281"/>
                  <a:pt x="1244681" y="58061"/>
                  <a:pt x="1317249" y="130628"/>
                </a:cubicBezTo>
                <a:cubicBezTo>
                  <a:pt x="1326500" y="139879"/>
                  <a:pt x="1330507" y="153352"/>
                  <a:pt x="1339021" y="163285"/>
                </a:cubicBezTo>
                <a:cubicBezTo>
                  <a:pt x="1352379" y="178870"/>
                  <a:pt x="1382564" y="206828"/>
                  <a:pt x="1382564" y="206828"/>
                </a:cubicBezTo>
                <a:cubicBezTo>
                  <a:pt x="1386192" y="217714"/>
                  <a:pt x="1387546" y="229646"/>
                  <a:pt x="1393449" y="239485"/>
                </a:cubicBezTo>
                <a:cubicBezTo>
                  <a:pt x="1398729" y="248286"/>
                  <a:pt x="1410631" y="252077"/>
                  <a:pt x="1415221" y="261257"/>
                </a:cubicBezTo>
                <a:cubicBezTo>
                  <a:pt x="1421912" y="274639"/>
                  <a:pt x="1422478" y="290286"/>
                  <a:pt x="1426107" y="304800"/>
                </a:cubicBezTo>
                <a:cubicBezTo>
                  <a:pt x="1422478" y="384628"/>
                  <a:pt x="1423734" y="464829"/>
                  <a:pt x="1415221" y="544285"/>
                </a:cubicBezTo>
                <a:cubicBezTo>
                  <a:pt x="1412776" y="567104"/>
                  <a:pt x="1400706" y="587828"/>
                  <a:pt x="1393449" y="609600"/>
                </a:cubicBezTo>
                <a:cubicBezTo>
                  <a:pt x="1389820" y="620486"/>
                  <a:pt x="1390678" y="634144"/>
                  <a:pt x="1382564" y="642257"/>
                </a:cubicBezTo>
                <a:cubicBezTo>
                  <a:pt x="1375307" y="649514"/>
                  <a:pt x="1367203" y="656014"/>
                  <a:pt x="1360792" y="664028"/>
                </a:cubicBezTo>
                <a:cubicBezTo>
                  <a:pt x="1324981" y="708791"/>
                  <a:pt x="1358164" y="690304"/>
                  <a:pt x="1306364" y="707571"/>
                </a:cubicBezTo>
                <a:cubicBezTo>
                  <a:pt x="1302735" y="718457"/>
                  <a:pt x="1303592" y="732114"/>
                  <a:pt x="1295478" y="740228"/>
                </a:cubicBezTo>
                <a:cubicBezTo>
                  <a:pt x="1287364" y="748342"/>
                  <a:pt x="1272660" y="745210"/>
                  <a:pt x="1262821" y="751114"/>
                </a:cubicBezTo>
                <a:cubicBezTo>
                  <a:pt x="1254020" y="756394"/>
                  <a:pt x="1249588" y="767192"/>
                  <a:pt x="1241049" y="772885"/>
                </a:cubicBezTo>
                <a:cubicBezTo>
                  <a:pt x="1173093" y="818189"/>
                  <a:pt x="1222908" y="776514"/>
                  <a:pt x="1164849" y="805543"/>
                </a:cubicBezTo>
                <a:cubicBezTo>
                  <a:pt x="1153147" y="811394"/>
                  <a:pt x="1143894" y="821463"/>
                  <a:pt x="1132192" y="827314"/>
                </a:cubicBezTo>
                <a:cubicBezTo>
                  <a:pt x="1121929" y="832446"/>
                  <a:pt x="1109798" y="833068"/>
                  <a:pt x="1099535" y="838200"/>
                </a:cubicBezTo>
                <a:cubicBezTo>
                  <a:pt x="1015126" y="880404"/>
                  <a:pt x="1116305" y="843495"/>
                  <a:pt x="1034221" y="870857"/>
                </a:cubicBezTo>
                <a:cubicBezTo>
                  <a:pt x="1009883" y="895194"/>
                  <a:pt x="1022712" y="892628"/>
                  <a:pt x="1001564" y="892628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3141738" y="5627915"/>
            <a:ext cx="1419376" cy="1045029"/>
          </a:xfrm>
          <a:custGeom>
            <a:avLst/>
            <a:gdLst>
              <a:gd name="connsiteX0" fmla="*/ 232833 w 1419376"/>
              <a:gd name="connsiteY0" fmla="*/ 1045029 h 1045029"/>
              <a:gd name="connsiteX1" fmla="*/ 178405 w 1419376"/>
              <a:gd name="connsiteY1" fmla="*/ 1023257 h 1045029"/>
              <a:gd name="connsiteX2" fmla="*/ 102205 w 1419376"/>
              <a:gd name="connsiteY2" fmla="*/ 968829 h 1045029"/>
              <a:gd name="connsiteX3" fmla="*/ 80433 w 1419376"/>
              <a:gd name="connsiteY3" fmla="*/ 936172 h 1045029"/>
              <a:gd name="connsiteX4" fmla="*/ 58662 w 1419376"/>
              <a:gd name="connsiteY4" fmla="*/ 914400 h 1045029"/>
              <a:gd name="connsiteX5" fmla="*/ 26005 w 1419376"/>
              <a:gd name="connsiteY5" fmla="*/ 816429 h 1045029"/>
              <a:gd name="connsiteX6" fmla="*/ 15119 w 1419376"/>
              <a:gd name="connsiteY6" fmla="*/ 783772 h 1045029"/>
              <a:gd name="connsiteX7" fmla="*/ 15119 w 1419376"/>
              <a:gd name="connsiteY7" fmla="*/ 424543 h 1045029"/>
              <a:gd name="connsiteX8" fmla="*/ 47776 w 1419376"/>
              <a:gd name="connsiteY8" fmla="*/ 337457 h 1045029"/>
              <a:gd name="connsiteX9" fmla="*/ 80433 w 1419376"/>
              <a:gd name="connsiteY9" fmla="*/ 239486 h 1045029"/>
              <a:gd name="connsiteX10" fmla="*/ 102205 w 1419376"/>
              <a:gd name="connsiteY10" fmla="*/ 206829 h 1045029"/>
              <a:gd name="connsiteX11" fmla="*/ 134862 w 1419376"/>
              <a:gd name="connsiteY11" fmla="*/ 195943 h 1045029"/>
              <a:gd name="connsiteX12" fmla="*/ 156633 w 1419376"/>
              <a:gd name="connsiteY12" fmla="*/ 163286 h 1045029"/>
              <a:gd name="connsiteX13" fmla="*/ 178405 w 1419376"/>
              <a:gd name="connsiteY13" fmla="*/ 141515 h 1045029"/>
              <a:gd name="connsiteX14" fmla="*/ 189291 w 1419376"/>
              <a:gd name="connsiteY14" fmla="*/ 108857 h 1045029"/>
              <a:gd name="connsiteX15" fmla="*/ 221948 w 1419376"/>
              <a:gd name="connsiteY15" fmla="*/ 87086 h 1045029"/>
              <a:gd name="connsiteX16" fmla="*/ 287262 w 1419376"/>
              <a:gd name="connsiteY16" fmla="*/ 32657 h 1045029"/>
              <a:gd name="connsiteX17" fmla="*/ 374348 w 1419376"/>
              <a:gd name="connsiteY17" fmla="*/ 10886 h 1045029"/>
              <a:gd name="connsiteX18" fmla="*/ 407005 w 1419376"/>
              <a:gd name="connsiteY18" fmla="*/ 0 h 1045029"/>
              <a:gd name="connsiteX19" fmla="*/ 722691 w 1419376"/>
              <a:gd name="connsiteY19" fmla="*/ 10886 h 1045029"/>
              <a:gd name="connsiteX20" fmla="*/ 907748 w 1419376"/>
              <a:gd name="connsiteY20" fmla="*/ 43543 h 1045029"/>
              <a:gd name="connsiteX21" fmla="*/ 940405 w 1419376"/>
              <a:gd name="connsiteY21" fmla="*/ 65315 h 1045029"/>
              <a:gd name="connsiteX22" fmla="*/ 896862 w 1419376"/>
              <a:gd name="connsiteY22" fmla="*/ 76200 h 1045029"/>
              <a:gd name="connsiteX23" fmla="*/ 929519 w 1419376"/>
              <a:gd name="connsiteY23" fmla="*/ 87086 h 1045029"/>
              <a:gd name="connsiteX24" fmla="*/ 994833 w 1419376"/>
              <a:gd name="connsiteY24" fmla="*/ 130629 h 1045029"/>
              <a:gd name="connsiteX25" fmla="*/ 1016605 w 1419376"/>
              <a:gd name="connsiteY25" fmla="*/ 152400 h 1045029"/>
              <a:gd name="connsiteX26" fmla="*/ 1136348 w 1419376"/>
              <a:gd name="connsiteY26" fmla="*/ 217715 h 1045029"/>
              <a:gd name="connsiteX27" fmla="*/ 1190776 w 1419376"/>
              <a:gd name="connsiteY27" fmla="*/ 228600 h 1045029"/>
              <a:gd name="connsiteX28" fmla="*/ 1234319 w 1419376"/>
              <a:gd name="connsiteY28" fmla="*/ 239486 h 1045029"/>
              <a:gd name="connsiteX29" fmla="*/ 1266976 w 1419376"/>
              <a:gd name="connsiteY29" fmla="*/ 250372 h 1045029"/>
              <a:gd name="connsiteX30" fmla="*/ 1321405 w 1419376"/>
              <a:gd name="connsiteY30" fmla="*/ 293915 h 1045029"/>
              <a:gd name="connsiteX31" fmla="*/ 1343176 w 1419376"/>
              <a:gd name="connsiteY31" fmla="*/ 326572 h 1045029"/>
              <a:gd name="connsiteX32" fmla="*/ 1364948 w 1419376"/>
              <a:gd name="connsiteY32" fmla="*/ 348343 h 1045029"/>
              <a:gd name="connsiteX33" fmla="*/ 1375833 w 1419376"/>
              <a:gd name="connsiteY33" fmla="*/ 381000 h 1045029"/>
              <a:gd name="connsiteX34" fmla="*/ 1397605 w 1419376"/>
              <a:gd name="connsiteY34" fmla="*/ 413657 h 1045029"/>
              <a:gd name="connsiteX35" fmla="*/ 1419376 w 1419376"/>
              <a:gd name="connsiteY35" fmla="*/ 478972 h 1045029"/>
              <a:gd name="connsiteX36" fmla="*/ 1386719 w 1419376"/>
              <a:gd name="connsiteY36" fmla="*/ 794657 h 1045029"/>
              <a:gd name="connsiteX37" fmla="*/ 1354062 w 1419376"/>
              <a:gd name="connsiteY37" fmla="*/ 859972 h 1045029"/>
              <a:gd name="connsiteX38" fmla="*/ 1321405 w 1419376"/>
              <a:gd name="connsiteY38" fmla="*/ 870857 h 1045029"/>
              <a:gd name="connsiteX39" fmla="*/ 1299633 w 1419376"/>
              <a:gd name="connsiteY39" fmla="*/ 892629 h 1045029"/>
              <a:gd name="connsiteX40" fmla="*/ 1169005 w 1419376"/>
              <a:gd name="connsiteY40" fmla="*/ 925286 h 1045029"/>
              <a:gd name="connsiteX41" fmla="*/ 1125462 w 1419376"/>
              <a:gd name="connsiteY41" fmla="*/ 979715 h 1045029"/>
              <a:gd name="connsiteX42" fmla="*/ 1060148 w 1419376"/>
              <a:gd name="connsiteY42" fmla="*/ 1001486 h 1045029"/>
              <a:gd name="connsiteX43" fmla="*/ 1016605 w 1419376"/>
              <a:gd name="connsiteY43" fmla="*/ 1012372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419376" h="1045029">
                <a:moveTo>
                  <a:pt x="232833" y="1045029"/>
                </a:moveTo>
                <a:cubicBezTo>
                  <a:pt x="214690" y="1037772"/>
                  <a:pt x="195882" y="1031996"/>
                  <a:pt x="178405" y="1023257"/>
                </a:cubicBezTo>
                <a:cubicBezTo>
                  <a:pt x="166042" y="1017076"/>
                  <a:pt x="107137" y="973761"/>
                  <a:pt x="102205" y="968829"/>
                </a:cubicBezTo>
                <a:cubicBezTo>
                  <a:pt x="92954" y="959578"/>
                  <a:pt x="88606" y="946388"/>
                  <a:pt x="80433" y="936172"/>
                </a:cubicBezTo>
                <a:cubicBezTo>
                  <a:pt x="74022" y="928158"/>
                  <a:pt x="65919" y="921657"/>
                  <a:pt x="58662" y="914400"/>
                </a:cubicBezTo>
                <a:lnTo>
                  <a:pt x="26005" y="816429"/>
                </a:lnTo>
                <a:lnTo>
                  <a:pt x="15119" y="783772"/>
                </a:lnTo>
                <a:cubicBezTo>
                  <a:pt x="-7614" y="624648"/>
                  <a:pt x="-2293" y="694429"/>
                  <a:pt x="15119" y="424543"/>
                </a:cubicBezTo>
                <a:cubicBezTo>
                  <a:pt x="18482" y="372420"/>
                  <a:pt x="22876" y="374808"/>
                  <a:pt x="47776" y="337457"/>
                </a:cubicBezTo>
                <a:cubicBezTo>
                  <a:pt x="59209" y="280295"/>
                  <a:pt x="52700" y="288019"/>
                  <a:pt x="80433" y="239486"/>
                </a:cubicBezTo>
                <a:cubicBezTo>
                  <a:pt x="86924" y="228127"/>
                  <a:pt x="91989" y="215002"/>
                  <a:pt x="102205" y="206829"/>
                </a:cubicBezTo>
                <a:cubicBezTo>
                  <a:pt x="111165" y="199661"/>
                  <a:pt x="123976" y="199572"/>
                  <a:pt x="134862" y="195943"/>
                </a:cubicBezTo>
                <a:cubicBezTo>
                  <a:pt x="142119" y="185057"/>
                  <a:pt x="148460" y="173502"/>
                  <a:pt x="156633" y="163286"/>
                </a:cubicBezTo>
                <a:cubicBezTo>
                  <a:pt x="163044" y="155272"/>
                  <a:pt x="173125" y="150316"/>
                  <a:pt x="178405" y="141515"/>
                </a:cubicBezTo>
                <a:cubicBezTo>
                  <a:pt x="184309" y="131675"/>
                  <a:pt x="182123" y="117817"/>
                  <a:pt x="189291" y="108857"/>
                </a:cubicBezTo>
                <a:cubicBezTo>
                  <a:pt x="197464" y="98641"/>
                  <a:pt x="211897" y="95461"/>
                  <a:pt x="221948" y="87086"/>
                </a:cubicBezTo>
                <a:cubicBezTo>
                  <a:pt x="244209" y="68535"/>
                  <a:pt x="258493" y="43119"/>
                  <a:pt x="287262" y="32657"/>
                </a:cubicBezTo>
                <a:cubicBezTo>
                  <a:pt x="315383" y="22431"/>
                  <a:pt x="345962" y="20348"/>
                  <a:pt x="374348" y="10886"/>
                </a:cubicBezTo>
                <a:lnTo>
                  <a:pt x="407005" y="0"/>
                </a:lnTo>
                <a:lnTo>
                  <a:pt x="722691" y="10886"/>
                </a:lnTo>
                <a:cubicBezTo>
                  <a:pt x="758272" y="12665"/>
                  <a:pt x="865689" y="15503"/>
                  <a:pt x="907748" y="43543"/>
                </a:cubicBezTo>
                <a:lnTo>
                  <a:pt x="940405" y="65315"/>
                </a:lnTo>
                <a:cubicBezTo>
                  <a:pt x="925891" y="68943"/>
                  <a:pt x="903553" y="62819"/>
                  <a:pt x="896862" y="76200"/>
                </a:cubicBezTo>
                <a:cubicBezTo>
                  <a:pt x="891730" y="86463"/>
                  <a:pt x="919488" y="81513"/>
                  <a:pt x="929519" y="87086"/>
                </a:cubicBezTo>
                <a:cubicBezTo>
                  <a:pt x="952392" y="99793"/>
                  <a:pt x="976330" y="112127"/>
                  <a:pt x="994833" y="130629"/>
                </a:cubicBezTo>
                <a:cubicBezTo>
                  <a:pt x="1002090" y="137886"/>
                  <a:pt x="1008394" y="146242"/>
                  <a:pt x="1016605" y="152400"/>
                </a:cubicBezTo>
                <a:cubicBezTo>
                  <a:pt x="1059646" y="184680"/>
                  <a:pt x="1086400" y="202731"/>
                  <a:pt x="1136348" y="217715"/>
                </a:cubicBezTo>
                <a:cubicBezTo>
                  <a:pt x="1154070" y="223031"/>
                  <a:pt x="1172715" y="224586"/>
                  <a:pt x="1190776" y="228600"/>
                </a:cubicBezTo>
                <a:cubicBezTo>
                  <a:pt x="1205381" y="231845"/>
                  <a:pt x="1219934" y="235376"/>
                  <a:pt x="1234319" y="239486"/>
                </a:cubicBezTo>
                <a:cubicBezTo>
                  <a:pt x="1245352" y="242638"/>
                  <a:pt x="1256713" y="245240"/>
                  <a:pt x="1266976" y="250372"/>
                </a:cubicBezTo>
                <a:cubicBezTo>
                  <a:pt x="1285837" y="259802"/>
                  <a:pt x="1307905" y="277039"/>
                  <a:pt x="1321405" y="293915"/>
                </a:cubicBezTo>
                <a:cubicBezTo>
                  <a:pt x="1329578" y="304131"/>
                  <a:pt x="1335003" y="316356"/>
                  <a:pt x="1343176" y="326572"/>
                </a:cubicBezTo>
                <a:cubicBezTo>
                  <a:pt x="1349587" y="334586"/>
                  <a:pt x="1357691" y="341086"/>
                  <a:pt x="1364948" y="348343"/>
                </a:cubicBezTo>
                <a:cubicBezTo>
                  <a:pt x="1368576" y="359229"/>
                  <a:pt x="1370701" y="370737"/>
                  <a:pt x="1375833" y="381000"/>
                </a:cubicBezTo>
                <a:cubicBezTo>
                  <a:pt x="1381684" y="392702"/>
                  <a:pt x="1392291" y="401702"/>
                  <a:pt x="1397605" y="413657"/>
                </a:cubicBezTo>
                <a:cubicBezTo>
                  <a:pt x="1406926" y="434628"/>
                  <a:pt x="1419376" y="478972"/>
                  <a:pt x="1419376" y="478972"/>
                </a:cubicBezTo>
                <a:cubicBezTo>
                  <a:pt x="1407494" y="752277"/>
                  <a:pt x="1434908" y="650092"/>
                  <a:pt x="1386719" y="794657"/>
                </a:cubicBezTo>
                <a:cubicBezTo>
                  <a:pt x="1379548" y="816170"/>
                  <a:pt x="1373246" y="844625"/>
                  <a:pt x="1354062" y="859972"/>
                </a:cubicBezTo>
                <a:cubicBezTo>
                  <a:pt x="1345102" y="867140"/>
                  <a:pt x="1332291" y="867229"/>
                  <a:pt x="1321405" y="870857"/>
                </a:cubicBezTo>
                <a:cubicBezTo>
                  <a:pt x="1314148" y="878114"/>
                  <a:pt x="1308813" y="888039"/>
                  <a:pt x="1299633" y="892629"/>
                </a:cubicBezTo>
                <a:cubicBezTo>
                  <a:pt x="1256508" y="914191"/>
                  <a:pt x="1215476" y="917541"/>
                  <a:pt x="1169005" y="925286"/>
                </a:cubicBezTo>
                <a:cubicBezTo>
                  <a:pt x="1161315" y="936820"/>
                  <a:pt x="1140971" y="971960"/>
                  <a:pt x="1125462" y="979715"/>
                </a:cubicBezTo>
                <a:cubicBezTo>
                  <a:pt x="1104936" y="989978"/>
                  <a:pt x="1081919" y="994229"/>
                  <a:pt x="1060148" y="1001486"/>
                </a:cubicBezTo>
                <a:cubicBezTo>
                  <a:pt x="1024047" y="1013520"/>
                  <a:pt x="1038966" y="1012372"/>
                  <a:pt x="1016605" y="1012372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5236029" y="76200"/>
            <a:ext cx="1883228" cy="1121258"/>
          </a:xfrm>
          <a:custGeom>
            <a:avLst/>
            <a:gdLst>
              <a:gd name="connsiteX0" fmla="*/ 598714 w 1883228"/>
              <a:gd name="connsiteY0" fmla="*/ 1121229 h 1121258"/>
              <a:gd name="connsiteX1" fmla="*/ 435428 w 1883228"/>
              <a:gd name="connsiteY1" fmla="*/ 1099457 h 1121258"/>
              <a:gd name="connsiteX2" fmla="*/ 359228 w 1883228"/>
              <a:gd name="connsiteY2" fmla="*/ 1034143 h 1121258"/>
              <a:gd name="connsiteX3" fmla="*/ 272142 w 1883228"/>
              <a:gd name="connsiteY3" fmla="*/ 947057 h 1121258"/>
              <a:gd name="connsiteX4" fmla="*/ 239485 w 1883228"/>
              <a:gd name="connsiteY4" fmla="*/ 914400 h 1121258"/>
              <a:gd name="connsiteX5" fmla="*/ 206828 w 1883228"/>
              <a:gd name="connsiteY5" fmla="*/ 881743 h 1121258"/>
              <a:gd name="connsiteX6" fmla="*/ 152400 w 1883228"/>
              <a:gd name="connsiteY6" fmla="*/ 805543 h 1121258"/>
              <a:gd name="connsiteX7" fmla="*/ 130628 w 1883228"/>
              <a:gd name="connsiteY7" fmla="*/ 783771 h 1121258"/>
              <a:gd name="connsiteX8" fmla="*/ 76200 w 1883228"/>
              <a:gd name="connsiteY8" fmla="*/ 729343 h 1121258"/>
              <a:gd name="connsiteX9" fmla="*/ 54428 w 1883228"/>
              <a:gd name="connsiteY9" fmla="*/ 696686 h 1121258"/>
              <a:gd name="connsiteX10" fmla="*/ 43542 w 1883228"/>
              <a:gd name="connsiteY10" fmla="*/ 664029 h 1121258"/>
              <a:gd name="connsiteX11" fmla="*/ 21771 w 1883228"/>
              <a:gd name="connsiteY11" fmla="*/ 642257 h 1121258"/>
              <a:gd name="connsiteX12" fmla="*/ 10885 w 1883228"/>
              <a:gd name="connsiteY12" fmla="*/ 598714 h 1121258"/>
              <a:gd name="connsiteX13" fmla="*/ 0 w 1883228"/>
              <a:gd name="connsiteY13" fmla="*/ 566057 h 1121258"/>
              <a:gd name="connsiteX14" fmla="*/ 10885 w 1883228"/>
              <a:gd name="connsiteY14" fmla="*/ 304800 h 1121258"/>
              <a:gd name="connsiteX15" fmla="*/ 21771 w 1883228"/>
              <a:gd name="connsiteY15" fmla="*/ 272143 h 1121258"/>
              <a:gd name="connsiteX16" fmla="*/ 32657 w 1883228"/>
              <a:gd name="connsiteY16" fmla="*/ 228600 h 1121258"/>
              <a:gd name="connsiteX17" fmla="*/ 152400 w 1883228"/>
              <a:gd name="connsiteY17" fmla="*/ 152400 h 1121258"/>
              <a:gd name="connsiteX18" fmla="*/ 185057 w 1883228"/>
              <a:gd name="connsiteY18" fmla="*/ 141514 h 1121258"/>
              <a:gd name="connsiteX19" fmla="*/ 217714 w 1883228"/>
              <a:gd name="connsiteY19" fmla="*/ 130629 h 1121258"/>
              <a:gd name="connsiteX20" fmla="*/ 283028 w 1883228"/>
              <a:gd name="connsiteY20" fmla="*/ 87086 h 1121258"/>
              <a:gd name="connsiteX21" fmla="*/ 402771 w 1883228"/>
              <a:gd name="connsiteY21" fmla="*/ 54429 h 1121258"/>
              <a:gd name="connsiteX22" fmla="*/ 446314 w 1883228"/>
              <a:gd name="connsiteY22" fmla="*/ 32657 h 1121258"/>
              <a:gd name="connsiteX23" fmla="*/ 642257 w 1883228"/>
              <a:gd name="connsiteY23" fmla="*/ 0 h 1121258"/>
              <a:gd name="connsiteX24" fmla="*/ 1545771 w 1883228"/>
              <a:gd name="connsiteY24" fmla="*/ 10886 h 1121258"/>
              <a:gd name="connsiteX25" fmla="*/ 1578428 w 1883228"/>
              <a:gd name="connsiteY25" fmla="*/ 32657 h 1121258"/>
              <a:gd name="connsiteX26" fmla="*/ 1632857 w 1883228"/>
              <a:gd name="connsiteY26" fmla="*/ 87086 h 1121258"/>
              <a:gd name="connsiteX27" fmla="*/ 1687285 w 1883228"/>
              <a:gd name="connsiteY27" fmla="*/ 152400 h 1121258"/>
              <a:gd name="connsiteX28" fmla="*/ 1741714 w 1883228"/>
              <a:gd name="connsiteY28" fmla="*/ 195943 h 1121258"/>
              <a:gd name="connsiteX29" fmla="*/ 1817914 w 1883228"/>
              <a:gd name="connsiteY29" fmla="*/ 283029 h 1121258"/>
              <a:gd name="connsiteX30" fmla="*/ 1839685 w 1883228"/>
              <a:gd name="connsiteY30" fmla="*/ 359229 h 1121258"/>
              <a:gd name="connsiteX31" fmla="*/ 1861457 w 1883228"/>
              <a:gd name="connsiteY31" fmla="*/ 424543 h 1121258"/>
              <a:gd name="connsiteX32" fmla="*/ 1883228 w 1883228"/>
              <a:gd name="connsiteY32" fmla="*/ 511629 h 1121258"/>
              <a:gd name="connsiteX33" fmla="*/ 1872342 w 1883228"/>
              <a:gd name="connsiteY33" fmla="*/ 740229 h 1121258"/>
              <a:gd name="connsiteX34" fmla="*/ 1807028 w 1883228"/>
              <a:gd name="connsiteY34" fmla="*/ 827314 h 1121258"/>
              <a:gd name="connsiteX35" fmla="*/ 1752600 w 1883228"/>
              <a:gd name="connsiteY35" fmla="*/ 870857 h 1121258"/>
              <a:gd name="connsiteX36" fmla="*/ 1709057 w 1883228"/>
              <a:gd name="connsiteY36" fmla="*/ 881743 h 1121258"/>
              <a:gd name="connsiteX37" fmla="*/ 1687285 w 1883228"/>
              <a:gd name="connsiteY37" fmla="*/ 903514 h 1121258"/>
              <a:gd name="connsiteX38" fmla="*/ 1654628 w 1883228"/>
              <a:gd name="connsiteY38" fmla="*/ 925286 h 1121258"/>
              <a:gd name="connsiteX39" fmla="*/ 1589314 w 1883228"/>
              <a:gd name="connsiteY39" fmla="*/ 979714 h 1121258"/>
              <a:gd name="connsiteX40" fmla="*/ 1502228 w 1883228"/>
              <a:gd name="connsiteY40" fmla="*/ 1045029 h 1121258"/>
              <a:gd name="connsiteX41" fmla="*/ 1371600 w 1883228"/>
              <a:gd name="connsiteY41" fmla="*/ 1088571 h 1121258"/>
              <a:gd name="connsiteX42" fmla="*/ 1306285 w 1883228"/>
              <a:gd name="connsiteY42" fmla="*/ 1110343 h 1121258"/>
              <a:gd name="connsiteX43" fmla="*/ 1262742 w 1883228"/>
              <a:gd name="connsiteY43" fmla="*/ 1121229 h 112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883228" h="1121258">
                <a:moveTo>
                  <a:pt x="598714" y="1121229"/>
                </a:moveTo>
                <a:cubicBezTo>
                  <a:pt x="569523" y="1118796"/>
                  <a:pt x="479895" y="1121690"/>
                  <a:pt x="435428" y="1099457"/>
                </a:cubicBezTo>
                <a:cubicBezTo>
                  <a:pt x="402270" y="1082878"/>
                  <a:pt x="386012" y="1060927"/>
                  <a:pt x="359228" y="1034143"/>
                </a:cubicBezTo>
                <a:lnTo>
                  <a:pt x="272142" y="947057"/>
                </a:lnTo>
                <a:lnTo>
                  <a:pt x="239485" y="914400"/>
                </a:lnTo>
                <a:cubicBezTo>
                  <a:pt x="228599" y="903514"/>
                  <a:pt x="215367" y="894552"/>
                  <a:pt x="206828" y="881743"/>
                </a:cubicBezTo>
                <a:cubicBezTo>
                  <a:pt x="187975" y="853463"/>
                  <a:pt x="174904" y="832548"/>
                  <a:pt x="152400" y="805543"/>
                </a:cubicBezTo>
                <a:cubicBezTo>
                  <a:pt x="145830" y="797658"/>
                  <a:pt x="137039" y="791785"/>
                  <a:pt x="130628" y="783771"/>
                </a:cubicBezTo>
                <a:cubicBezTo>
                  <a:pt x="89159" y="731934"/>
                  <a:pt x="132184" y="766665"/>
                  <a:pt x="76200" y="729343"/>
                </a:cubicBezTo>
                <a:cubicBezTo>
                  <a:pt x="68943" y="718457"/>
                  <a:pt x="60279" y="708388"/>
                  <a:pt x="54428" y="696686"/>
                </a:cubicBezTo>
                <a:cubicBezTo>
                  <a:pt x="49296" y="686423"/>
                  <a:pt x="49446" y="673868"/>
                  <a:pt x="43542" y="664029"/>
                </a:cubicBezTo>
                <a:cubicBezTo>
                  <a:pt x="38262" y="655228"/>
                  <a:pt x="29028" y="649514"/>
                  <a:pt x="21771" y="642257"/>
                </a:cubicBezTo>
                <a:cubicBezTo>
                  <a:pt x="18142" y="627743"/>
                  <a:pt x="14995" y="613099"/>
                  <a:pt x="10885" y="598714"/>
                </a:cubicBezTo>
                <a:cubicBezTo>
                  <a:pt x="7733" y="587681"/>
                  <a:pt x="0" y="577531"/>
                  <a:pt x="0" y="566057"/>
                </a:cubicBezTo>
                <a:cubicBezTo>
                  <a:pt x="0" y="478896"/>
                  <a:pt x="4446" y="391723"/>
                  <a:pt x="10885" y="304800"/>
                </a:cubicBezTo>
                <a:cubicBezTo>
                  <a:pt x="11733" y="293357"/>
                  <a:pt x="18619" y="283176"/>
                  <a:pt x="21771" y="272143"/>
                </a:cubicBezTo>
                <a:cubicBezTo>
                  <a:pt x="25881" y="257758"/>
                  <a:pt x="24358" y="241048"/>
                  <a:pt x="32657" y="228600"/>
                </a:cubicBezTo>
                <a:cubicBezTo>
                  <a:pt x="73033" y="168036"/>
                  <a:pt x="89827" y="173257"/>
                  <a:pt x="152400" y="152400"/>
                </a:cubicBezTo>
                <a:lnTo>
                  <a:pt x="185057" y="141514"/>
                </a:lnTo>
                <a:lnTo>
                  <a:pt x="217714" y="130629"/>
                </a:lnTo>
                <a:cubicBezTo>
                  <a:pt x="239485" y="116115"/>
                  <a:pt x="257370" y="92218"/>
                  <a:pt x="283028" y="87086"/>
                </a:cubicBezTo>
                <a:cubicBezTo>
                  <a:pt x="322841" y="79123"/>
                  <a:pt x="365945" y="72843"/>
                  <a:pt x="402771" y="54429"/>
                </a:cubicBezTo>
                <a:cubicBezTo>
                  <a:pt x="417285" y="47172"/>
                  <a:pt x="431247" y="38684"/>
                  <a:pt x="446314" y="32657"/>
                </a:cubicBezTo>
                <a:cubicBezTo>
                  <a:pt x="530600" y="-1058"/>
                  <a:pt x="531558" y="9225"/>
                  <a:pt x="642257" y="0"/>
                </a:cubicBezTo>
                <a:cubicBezTo>
                  <a:pt x="943428" y="3629"/>
                  <a:pt x="1244761" y="386"/>
                  <a:pt x="1545771" y="10886"/>
                </a:cubicBezTo>
                <a:cubicBezTo>
                  <a:pt x="1558846" y="11342"/>
                  <a:pt x="1568582" y="24042"/>
                  <a:pt x="1578428" y="32657"/>
                </a:cubicBezTo>
                <a:cubicBezTo>
                  <a:pt x="1597738" y="49553"/>
                  <a:pt x="1614714" y="68943"/>
                  <a:pt x="1632857" y="87086"/>
                </a:cubicBezTo>
                <a:cubicBezTo>
                  <a:pt x="1710439" y="164668"/>
                  <a:pt x="1626657" y="76617"/>
                  <a:pt x="1687285" y="152400"/>
                </a:cubicBezTo>
                <a:cubicBezTo>
                  <a:pt x="1705010" y="174556"/>
                  <a:pt x="1717469" y="179779"/>
                  <a:pt x="1741714" y="195943"/>
                </a:cubicBezTo>
                <a:cubicBezTo>
                  <a:pt x="1792514" y="272143"/>
                  <a:pt x="1763486" y="246742"/>
                  <a:pt x="1817914" y="283029"/>
                </a:cubicBezTo>
                <a:cubicBezTo>
                  <a:pt x="1854499" y="392779"/>
                  <a:pt x="1798679" y="222542"/>
                  <a:pt x="1839685" y="359229"/>
                </a:cubicBezTo>
                <a:cubicBezTo>
                  <a:pt x="1846279" y="381210"/>
                  <a:pt x="1856957" y="402040"/>
                  <a:pt x="1861457" y="424543"/>
                </a:cubicBezTo>
                <a:cubicBezTo>
                  <a:pt x="1874592" y="490223"/>
                  <a:pt x="1866491" y="461419"/>
                  <a:pt x="1883228" y="511629"/>
                </a:cubicBezTo>
                <a:cubicBezTo>
                  <a:pt x="1879599" y="587829"/>
                  <a:pt x="1881431" y="664486"/>
                  <a:pt x="1872342" y="740229"/>
                </a:cubicBezTo>
                <a:cubicBezTo>
                  <a:pt x="1868121" y="775401"/>
                  <a:pt x="1828233" y="806108"/>
                  <a:pt x="1807028" y="827314"/>
                </a:cubicBezTo>
                <a:cubicBezTo>
                  <a:pt x="1789469" y="844873"/>
                  <a:pt x="1776635" y="860557"/>
                  <a:pt x="1752600" y="870857"/>
                </a:cubicBezTo>
                <a:cubicBezTo>
                  <a:pt x="1738849" y="876750"/>
                  <a:pt x="1723571" y="878114"/>
                  <a:pt x="1709057" y="881743"/>
                </a:cubicBezTo>
                <a:cubicBezTo>
                  <a:pt x="1701800" y="889000"/>
                  <a:pt x="1695299" y="897103"/>
                  <a:pt x="1687285" y="903514"/>
                </a:cubicBezTo>
                <a:cubicBezTo>
                  <a:pt x="1677069" y="911687"/>
                  <a:pt x="1663879" y="916035"/>
                  <a:pt x="1654628" y="925286"/>
                </a:cubicBezTo>
                <a:cubicBezTo>
                  <a:pt x="1595317" y="984598"/>
                  <a:pt x="1651686" y="958925"/>
                  <a:pt x="1589314" y="979714"/>
                </a:cubicBezTo>
                <a:cubicBezTo>
                  <a:pt x="1563525" y="1005503"/>
                  <a:pt x="1539154" y="1032721"/>
                  <a:pt x="1502228" y="1045029"/>
                </a:cubicBezTo>
                <a:lnTo>
                  <a:pt x="1371600" y="1088571"/>
                </a:lnTo>
                <a:lnTo>
                  <a:pt x="1306285" y="1110343"/>
                </a:lnTo>
                <a:cubicBezTo>
                  <a:pt x="1270186" y="1122377"/>
                  <a:pt x="1285103" y="1121229"/>
                  <a:pt x="1262742" y="1121229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7173687" y="97972"/>
            <a:ext cx="1643743" cy="1121229"/>
          </a:xfrm>
          <a:custGeom>
            <a:avLst/>
            <a:gdLst>
              <a:gd name="connsiteX0" fmla="*/ 402771 w 1643743"/>
              <a:gd name="connsiteY0" fmla="*/ 1121229 h 1121229"/>
              <a:gd name="connsiteX1" fmla="*/ 348343 w 1643743"/>
              <a:gd name="connsiteY1" fmla="*/ 1099458 h 1121229"/>
              <a:gd name="connsiteX2" fmla="*/ 250371 w 1643743"/>
              <a:gd name="connsiteY2" fmla="*/ 1012372 h 1121229"/>
              <a:gd name="connsiteX3" fmla="*/ 228600 w 1643743"/>
              <a:gd name="connsiteY3" fmla="*/ 990600 h 1121229"/>
              <a:gd name="connsiteX4" fmla="*/ 206828 w 1643743"/>
              <a:gd name="connsiteY4" fmla="*/ 968829 h 1121229"/>
              <a:gd name="connsiteX5" fmla="*/ 174171 w 1643743"/>
              <a:gd name="connsiteY5" fmla="*/ 903515 h 1121229"/>
              <a:gd name="connsiteX6" fmla="*/ 130628 w 1643743"/>
              <a:gd name="connsiteY6" fmla="*/ 859972 h 1121229"/>
              <a:gd name="connsiteX7" fmla="*/ 87085 w 1643743"/>
              <a:gd name="connsiteY7" fmla="*/ 772886 h 1121229"/>
              <a:gd name="connsiteX8" fmla="*/ 65314 w 1643743"/>
              <a:gd name="connsiteY8" fmla="*/ 707572 h 1121229"/>
              <a:gd name="connsiteX9" fmla="*/ 43543 w 1643743"/>
              <a:gd name="connsiteY9" fmla="*/ 674915 h 1121229"/>
              <a:gd name="connsiteX10" fmla="*/ 21771 w 1643743"/>
              <a:gd name="connsiteY10" fmla="*/ 609600 h 1121229"/>
              <a:gd name="connsiteX11" fmla="*/ 0 w 1643743"/>
              <a:gd name="connsiteY11" fmla="*/ 533400 h 1121229"/>
              <a:gd name="connsiteX12" fmla="*/ 21771 w 1643743"/>
              <a:gd name="connsiteY12" fmla="*/ 500743 h 1121229"/>
              <a:gd name="connsiteX13" fmla="*/ 32657 w 1643743"/>
              <a:gd name="connsiteY13" fmla="*/ 457200 h 1121229"/>
              <a:gd name="connsiteX14" fmla="*/ 43543 w 1643743"/>
              <a:gd name="connsiteY14" fmla="*/ 424543 h 1121229"/>
              <a:gd name="connsiteX15" fmla="*/ 76200 w 1643743"/>
              <a:gd name="connsiteY15" fmla="*/ 293915 h 1121229"/>
              <a:gd name="connsiteX16" fmla="*/ 97971 w 1643743"/>
              <a:gd name="connsiteY16" fmla="*/ 261258 h 1121229"/>
              <a:gd name="connsiteX17" fmla="*/ 119743 w 1643743"/>
              <a:gd name="connsiteY17" fmla="*/ 239486 h 1121229"/>
              <a:gd name="connsiteX18" fmla="*/ 163285 w 1643743"/>
              <a:gd name="connsiteY18" fmla="*/ 174172 h 1121229"/>
              <a:gd name="connsiteX19" fmla="*/ 185057 w 1643743"/>
              <a:gd name="connsiteY19" fmla="*/ 152400 h 1121229"/>
              <a:gd name="connsiteX20" fmla="*/ 228600 w 1643743"/>
              <a:gd name="connsiteY20" fmla="*/ 87086 h 1121229"/>
              <a:gd name="connsiteX21" fmla="*/ 250371 w 1643743"/>
              <a:gd name="connsiteY21" fmla="*/ 54429 h 1121229"/>
              <a:gd name="connsiteX22" fmla="*/ 337457 w 1643743"/>
              <a:gd name="connsiteY22" fmla="*/ 10886 h 1121229"/>
              <a:gd name="connsiteX23" fmla="*/ 370114 w 1643743"/>
              <a:gd name="connsiteY23" fmla="*/ 0 h 1121229"/>
              <a:gd name="connsiteX24" fmla="*/ 1284514 w 1643743"/>
              <a:gd name="connsiteY24" fmla="*/ 10886 h 1121229"/>
              <a:gd name="connsiteX25" fmla="*/ 1382485 w 1643743"/>
              <a:gd name="connsiteY25" fmla="*/ 54429 h 1121229"/>
              <a:gd name="connsiteX26" fmla="*/ 1458685 w 1643743"/>
              <a:gd name="connsiteY26" fmla="*/ 97972 h 1121229"/>
              <a:gd name="connsiteX27" fmla="*/ 1513114 w 1643743"/>
              <a:gd name="connsiteY27" fmla="*/ 152400 h 1121229"/>
              <a:gd name="connsiteX28" fmla="*/ 1534885 w 1643743"/>
              <a:gd name="connsiteY28" fmla="*/ 174172 h 1121229"/>
              <a:gd name="connsiteX29" fmla="*/ 1545771 w 1643743"/>
              <a:gd name="connsiteY29" fmla="*/ 206829 h 1121229"/>
              <a:gd name="connsiteX30" fmla="*/ 1567543 w 1643743"/>
              <a:gd name="connsiteY30" fmla="*/ 250372 h 1121229"/>
              <a:gd name="connsiteX31" fmla="*/ 1578428 w 1643743"/>
              <a:gd name="connsiteY31" fmla="*/ 293915 h 1121229"/>
              <a:gd name="connsiteX32" fmla="*/ 1611085 w 1643743"/>
              <a:gd name="connsiteY32" fmla="*/ 370115 h 1121229"/>
              <a:gd name="connsiteX33" fmla="*/ 1621971 w 1643743"/>
              <a:gd name="connsiteY33" fmla="*/ 446315 h 1121229"/>
              <a:gd name="connsiteX34" fmla="*/ 1643743 w 1643743"/>
              <a:gd name="connsiteY34" fmla="*/ 522515 h 1121229"/>
              <a:gd name="connsiteX35" fmla="*/ 1632857 w 1643743"/>
              <a:gd name="connsiteY35" fmla="*/ 609600 h 1121229"/>
              <a:gd name="connsiteX36" fmla="*/ 1621971 w 1643743"/>
              <a:gd name="connsiteY36" fmla="*/ 642258 h 1121229"/>
              <a:gd name="connsiteX37" fmla="*/ 1600200 w 1643743"/>
              <a:gd name="connsiteY37" fmla="*/ 718458 h 1121229"/>
              <a:gd name="connsiteX38" fmla="*/ 1578428 w 1643743"/>
              <a:gd name="connsiteY38" fmla="*/ 783772 h 1121229"/>
              <a:gd name="connsiteX39" fmla="*/ 1524000 w 1643743"/>
              <a:gd name="connsiteY39" fmla="*/ 859972 h 1121229"/>
              <a:gd name="connsiteX40" fmla="*/ 1480457 w 1643743"/>
              <a:gd name="connsiteY40" fmla="*/ 903515 h 1121229"/>
              <a:gd name="connsiteX41" fmla="*/ 1458685 w 1643743"/>
              <a:gd name="connsiteY41" fmla="*/ 925286 h 1121229"/>
              <a:gd name="connsiteX42" fmla="*/ 1426028 w 1643743"/>
              <a:gd name="connsiteY42" fmla="*/ 936172 h 1121229"/>
              <a:gd name="connsiteX43" fmla="*/ 1360714 w 1643743"/>
              <a:gd name="connsiteY43" fmla="*/ 990600 h 1121229"/>
              <a:gd name="connsiteX44" fmla="*/ 1295400 w 1643743"/>
              <a:gd name="connsiteY44" fmla="*/ 1034143 h 1121229"/>
              <a:gd name="connsiteX45" fmla="*/ 1273628 w 1643743"/>
              <a:gd name="connsiteY45" fmla="*/ 1055915 h 1121229"/>
              <a:gd name="connsiteX46" fmla="*/ 1230085 w 1643743"/>
              <a:gd name="connsiteY46" fmla="*/ 1066800 h 1121229"/>
              <a:gd name="connsiteX47" fmla="*/ 1110343 w 1643743"/>
              <a:gd name="connsiteY47" fmla="*/ 1077686 h 1121229"/>
              <a:gd name="connsiteX48" fmla="*/ 1055914 w 1643743"/>
              <a:gd name="connsiteY48" fmla="*/ 1099458 h 112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3743" h="1121229">
                <a:moveTo>
                  <a:pt x="402771" y="1121229"/>
                </a:moveTo>
                <a:cubicBezTo>
                  <a:pt x="384628" y="1113972"/>
                  <a:pt x="365820" y="1108197"/>
                  <a:pt x="348343" y="1099458"/>
                </a:cubicBezTo>
                <a:cubicBezTo>
                  <a:pt x="309492" y="1080033"/>
                  <a:pt x="279221" y="1041223"/>
                  <a:pt x="250371" y="1012372"/>
                </a:cubicBezTo>
                <a:lnTo>
                  <a:pt x="228600" y="990600"/>
                </a:lnTo>
                <a:lnTo>
                  <a:pt x="206828" y="968829"/>
                </a:lnTo>
                <a:cubicBezTo>
                  <a:pt x="196292" y="937219"/>
                  <a:pt x="197193" y="930374"/>
                  <a:pt x="174171" y="903515"/>
                </a:cubicBezTo>
                <a:cubicBezTo>
                  <a:pt x="160813" y="887930"/>
                  <a:pt x="130628" y="859972"/>
                  <a:pt x="130628" y="859972"/>
                </a:cubicBezTo>
                <a:cubicBezTo>
                  <a:pt x="105611" y="784921"/>
                  <a:pt x="125084" y="810885"/>
                  <a:pt x="87085" y="772886"/>
                </a:cubicBezTo>
                <a:cubicBezTo>
                  <a:pt x="79828" y="751115"/>
                  <a:pt x="78044" y="726667"/>
                  <a:pt x="65314" y="707572"/>
                </a:cubicBezTo>
                <a:cubicBezTo>
                  <a:pt x="58057" y="696686"/>
                  <a:pt x="48856" y="686870"/>
                  <a:pt x="43543" y="674915"/>
                </a:cubicBezTo>
                <a:cubicBezTo>
                  <a:pt x="34222" y="653944"/>
                  <a:pt x="29028" y="631372"/>
                  <a:pt x="21771" y="609600"/>
                </a:cubicBezTo>
                <a:cubicBezTo>
                  <a:pt x="6153" y="562748"/>
                  <a:pt x="13668" y="588077"/>
                  <a:pt x="0" y="533400"/>
                </a:cubicBezTo>
                <a:cubicBezTo>
                  <a:pt x="7257" y="522514"/>
                  <a:pt x="16617" y="512768"/>
                  <a:pt x="21771" y="500743"/>
                </a:cubicBezTo>
                <a:cubicBezTo>
                  <a:pt x="27664" y="486992"/>
                  <a:pt x="28547" y="471585"/>
                  <a:pt x="32657" y="457200"/>
                </a:cubicBezTo>
                <a:cubicBezTo>
                  <a:pt x="35809" y="446167"/>
                  <a:pt x="39914" y="435429"/>
                  <a:pt x="43543" y="424543"/>
                </a:cubicBezTo>
                <a:cubicBezTo>
                  <a:pt x="48984" y="391892"/>
                  <a:pt x="57031" y="322669"/>
                  <a:pt x="76200" y="293915"/>
                </a:cubicBezTo>
                <a:cubicBezTo>
                  <a:pt x="83457" y="283029"/>
                  <a:pt x="89798" y="271474"/>
                  <a:pt x="97971" y="261258"/>
                </a:cubicBezTo>
                <a:cubicBezTo>
                  <a:pt x="104382" y="253244"/>
                  <a:pt x="113585" y="247697"/>
                  <a:pt x="119743" y="239486"/>
                </a:cubicBezTo>
                <a:cubicBezTo>
                  <a:pt x="135442" y="218553"/>
                  <a:pt x="144783" y="192674"/>
                  <a:pt x="163285" y="174172"/>
                </a:cubicBezTo>
                <a:cubicBezTo>
                  <a:pt x="170542" y="166915"/>
                  <a:pt x="178899" y="160611"/>
                  <a:pt x="185057" y="152400"/>
                </a:cubicBezTo>
                <a:cubicBezTo>
                  <a:pt x="200757" y="131467"/>
                  <a:pt x="214086" y="108857"/>
                  <a:pt x="228600" y="87086"/>
                </a:cubicBezTo>
                <a:cubicBezTo>
                  <a:pt x="235857" y="76200"/>
                  <a:pt x="241120" y="63680"/>
                  <a:pt x="250371" y="54429"/>
                </a:cubicBezTo>
                <a:cubicBezTo>
                  <a:pt x="288371" y="16431"/>
                  <a:pt x="262407" y="35904"/>
                  <a:pt x="337457" y="10886"/>
                </a:cubicBezTo>
                <a:lnTo>
                  <a:pt x="370114" y="0"/>
                </a:lnTo>
                <a:cubicBezTo>
                  <a:pt x="674914" y="3629"/>
                  <a:pt x="979862" y="731"/>
                  <a:pt x="1284514" y="10886"/>
                </a:cubicBezTo>
                <a:cubicBezTo>
                  <a:pt x="1334971" y="12568"/>
                  <a:pt x="1346278" y="33740"/>
                  <a:pt x="1382485" y="54429"/>
                </a:cubicBezTo>
                <a:cubicBezTo>
                  <a:pt x="1411443" y="70976"/>
                  <a:pt x="1433720" y="76127"/>
                  <a:pt x="1458685" y="97972"/>
                </a:cubicBezTo>
                <a:cubicBezTo>
                  <a:pt x="1477995" y="114868"/>
                  <a:pt x="1494971" y="134257"/>
                  <a:pt x="1513114" y="152400"/>
                </a:cubicBezTo>
                <a:lnTo>
                  <a:pt x="1534885" y="174172"/>
                </a:lnTo>
                <a:cubicBezTo>
                  <a:pt x="1538514" y="185058"/>
                  <a:pt x="1541251" y="196282"/>
                  <a:pt x="1545771" y="206829"/>
                </a:cubicBezTo>
                <a:cubicBezTo>
                  <a:pt x="1552164" y="221744"/>
                  <a:pt x="1561845" y="235178"/>
                  <a:pt x="1567543" y="250372"/>
                </a:cubicBezTo>
                <a:cubicBezTo>
                  <a:pt x="1572796" y="264380"/>
                  <a:pt x="1574318" y="279530"/>
                  <a:pt x="1578428" y="293915"/>
                </a:cubicBezTo>
                <a:cubicBezTo>
                  <a:pt x="1589105" y="331285"/>
                  <a:pt x="1591736" y="331415"/>
                  <a:pt x="1611085" y="370115"/>
                </a:cubicBezTo>
                <a:cubicBezTo>
                  <a:pt x="1614714" y="395515"/>
                  <a:pt x="1617381" y="421071"/>
                  <a:pt x="1621971" y="446315"/>
                </a:cubicBezTo>
                <a:cubicBezTo>
                  <a:pt x="1627439" y="476387"/>
                  <a:pt x="1634416" y="494534"/>
                  <a:pt x="1643743" y="522515"/>
                </a:cubicBezTo>
                <a:cubicBezTo>
                  <a:pt x="1640114" y="551543"/>
                  <a:pt x="1638090" y="580818"/>
                  <a:pt x="1632857" y="609600"/>
                </a:cubicBezTo>
                <a:cubicBezTo>
                  <a:pt x="1630804" y="620890"/>
                  <a:pt x="1625268" y="631267"/>
                  <a:pt x="1621971" y="642258"/>
                </a:cubicBezTo>
                <a:cubicBezTo>
                  <a:pt x="1614380" y="667560"/>
                  <a:pt x="1607969" y="693210"/>
                  <a:pt x="1600200" y="718458"/>
                </a:cubicBezTo>
                <a:cubicBezTo>
                  <a:pt x="1593451" y="740392"/>
                  <a:pt x="1591158" y="764677"/>
                  <a:pt x="1578428" y="783772"/>
                </a:cubicBezTo>
                <a:cubicBezTo>
                  <a:pt x="1562171" y="808157"/>
                  <a:pt x="1542904" y="838368"/>
                  <a:pt x="1524000" y="859972"/>
                </a:cubicBezTo>
                <a:cubicBezTo>
                  <a:pt x="1510483" y="875420"/>
                  <a:pt x="1494971" y="889001"/>
                  <a:pt x="1480457" y="903515"/>
                </a:cubicBezTo>
                <a:cubicBezTo>
                  <a:pt x="1473200" y="910772"/>
                  <a:pt x="1468421" y="922040"/>
                  <a:pt x="1458685" y="925286"/>
                </a:cubicBezTo>
                <a:lnTo>
                  <a:pt x="1426028" y="936172"/>
                </a:lnTo>
                <a:cubicBezTo>
                  <a:pt x="1330610" y="1031590"/>
                  <a:pt x="1451655" y="914815"/>
                  <a:pt x="1360714" y="990600"/>
                </a:cubicBezTo>
                <a:cubicBezTo>
                  <a:pt x="1306352" y="1035902"/>
                  <a:pt x="1352792" y="1015014"/>
                  <a:pt x="1295400" y="1034143"/>
                </a:cubicBezTo>
                <a:cubicBezTo>
                  <a:pt x="1288143" y="1041400"/>
                  <a:pt x="1282808" y="1051325"/>
                  <a:pt x="1273628" y="1055915"/>
                </a:cubicBezTo>
                <a:cubicBezTo>
                  <a:pt x="1260246" y="1062606"/>
                  <a:pt x="1244915" y="1064823"/>
                  <a:pt x="1230085" y="1066800"/>
                </a:cubicBezTo>
                <a:cubicBezTo>
                  <a:pt x="1190358" y="1072097"/>
                  <a:pt x="1150257" y="1074057"/>
                  <a:pt x="1110343" y="1077686"/>
                </a:cubicBezTo>
                <a:cubicBezTo>
                  <a:pt x="1069988" y="1091138"/>
                  <a:pt x="1087948" y="1083440"/>
                  <a:pt x="1055914" y="1099458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3363686" y="2819401"/>
            <a:ext cx="1449118" cy="1262801"/>
          </a:xfrm>
          <a:custGeom>
            <a:avLst/>
            <a:gdLst>
              <a:gd name="connsiteX0" fmla="*/ 217714 w 1449118"/>
              <a:gd name="connsiteY0" fmla="*/ 1208314 h 1262801"/>
              <a:gd name="connsiteX1" fmla="*/ 152400 w 1449118"/>
              <a:gd name="connsiteY1" fmla="*/ 1164771 h 1262801"/>
              <a:gd name="connsiteX2" fmla="*/ 141514 w 1449118"/>
              <a:gd name="connsiteY2" fmla="*/ 1132114 h 1262801"/>
              <a:gd name="connsiteX3" fmla="*/ 97971 w 1449118"/>
              <a:gd name="connsiteY3" fmla="*/ 1077686 h 1262801"/>
              <a:gd name="connsiteX4" fmla="*/ 76200 w 1449118"/>
              <a:gd name="connsiteY4" fmla="*/ 1034143 h 1262801"/>
              <a:gd name="connsiteX5" fmla="*/ 54428 w 1449118"/>
              <a:gd name="connsiteY5" fmla="*/ 1012371 h 1262801"/>
              <a:gd name="connsiteX6" fmla="*/ 32657 w 1449118"/>
              <a:gd name="connsiteY6" fmla="*/ 979714 h 1262801"/>
              <a:gd name="connsiteX7" fmla="*/ 21771 w 1449118"/>
              <a:gd name="connsiteY7" fmla="*/ 925286 h 1262801"/>
              <a:gd name="connsiteX8" fmla="*/ 10885 w 1449118"/>
              <a:gd name="connsiteY8" fmla="*/ 881743 h 1262801"/>
              <a:gd name="connsiteX9" fmla="*/ 0 w 1449118"/>
              <a:gd name="connsiteY9" fmla="*/ 696686 h 1262801"/>
              <a:gd name="connsiteX10" fmla="*/ 10885 w 1449118"/>
              <a:gd name="connsiteY10" fmla="*/ 489857 h 1262801"/>
              <a:gd name="connsiteX11" fmla="*/ 32657 w 1449118"/>
              <a:gd name="connsiteY11" fmla="*/ 468086 h 1262801"/>
              <a:gd name="connsiteX12" fmla="*/ 43543 w 1449118"/>
              <a:gd name="connsiteY12" fmla="*/ 435429 h 1262801"/>
              <a:gd name="connsiteX13" fmla="*/ 65314 w 1449118"/>
              <a:gd name="connsiteY13" fmla="*/ 337457 h 1262801"/>
              <a:gd name="connsiteX14" fmla="*/ 87085 w 1449118"/>
              <a:gd name="connsiteY14" fmla="*/ 272143 h 1262801"/>
              <a:gd name="connsiteX15" fmla="*/ 119743 w 1449118"/>
              <a:gd name="connsiteY15" fmla="*/ 206829 h 1262801"/>
              <a:gd name="connsiteX16" fmla="*/ 185057 w 1449118"/>
              <a:gd name="connsiteY16" fmla="*/ 119743 h 1262801"/>
              <a:gd name="connsiteX17" fmla="*/ 228600 w 1449118"/>
              <a:gd name="connsiteY17" fmla="*/ 76200 h 1262801"/>
              <a:gd name="connsiteX18" fmla="*/ 261257 w 1449118"/>
              <a:gd name="connsiteY18" fmla="*/ 65314 h 1262801"/>
              <a:gd name="connsiteX19" fmla="*/ 283028 w 1449118"/>
              <a:gd name="connsiteY19" fmla="*/ 32657 h 1262801"/>
              <a:gd name="connsiteX20" fmla="*/ 326571 w 1449118"/>
              <a:gd name="connsiteY20" fmla="*/ 21771 h 1262801"/>
              <a:gd name="connsiteX21" fmla="*/ 402771 w 1449118"/>
              <a:gd name="connsiteY21" fmla="*/ 0 h 1262801"/>
              <a:gd name="connsiteX22" fmla="*/ 870857 w 1449118"/>
              <a:gd name="connsiteY22" fmla="*/ 21771 h 1262801"/>
              <a:gd name="connsiteX23" fmla="*/ 914400 w 1449118"/>
              <a:gd name="connsiteY23" fmla="*/ 32657 h 1262801"/>
              <a:gd name="connsiteX24" fmla="*/ 990600 w 1449118"/>
              <a:gd name="connsiteY24" fmla="*/ 43543 h 1262801"/>
              <a:gd name="connsiteX25" fmla="*/ 1066800 w 1449118"/>
              <a:gd name="connsiteY25" fmla="*/ 65314 h 1262801"/>
              <a:gd name="connsiteX26" fmla="*/ 1110343 w 1449118"/>
              <a:gd name="connsiteY26" fmla="*/ 76200 h 1262801"/>
              <a:gd name="connsiteX27" fmla="*/ 1175657 w 1449118"/>
              <a:gd name="connsiteY27" fmla="*/ 97971 h 1262801"/>
              <a:gd name="connsiteX28" fmla="*/ 1262743 w 1449118"/>
              <a:gd name="connsiteY28" fmla="*/ 163286 h 1262801"/>
              <a:gd name="connsiteX29" fmla="*/ 1295400 w 1449118"/>
              <a:gd name="connsiteY29" fmla="*/ 174171 h 1262801"/>
              <a:gd name="connsiteX30" fmla="*/ 1360714 w 1449118"/>
              <a:gd name="connsiteY30" fmla="*/ 239486 h 1262801"/>
              <a:gd name="connsiteX31" fmla="*/ 1393371 w 1449118"/>
              <a:gd name="connsiteY31" fmla="*/ 272143 h 1262801"/>
              <a:gd name="connsiteX32" fmla="*/ 1404257 w 1449118"/>
              <a:gd name="connsiteY32" fmla="*/ 304800 h 1262801"/>
              <a:gd name="connsiteX33" fmla="*/ 1426028 w 1449118"/>
              <a:gd name="connsiteY33" fmla="*/ 337457 h 1262801"/>
              <a:gd name="connsiteX34" fmla="*/ 1436914 w 1449118"/>
              <a:gd name="connsiteY34" fmla="*/ 381000 h 1262801"/>
              <a:gd name="connsiteX35" fmla="*/ 1436914 w 1449118"/>
              <a:gd name="connsiteY35" fmla="*/ 664029 h 1262801"/>
              <a:gd name="connsiteX36" fmla="*/ 1404257 w 1449118"/>
              <a:gd name="connsiteY36" fmla="*/ 772886 h 1262801"/>
              <a:gd name="connsiteX37" fmla="*/ 1393371 w 1449118"/>
              <a:gd name="connsiteY37" fmla="*/ 805543 h 1262801"/>
              <a:gd name="connsiteX38" fmla="*/ 1382485 w 1449118"/>
              <a:gd name="connsiteY38" fmla="*/ 838200 h 1262801"/>
              <a:gd name="connsiteX39" fmla="*/ 1360714 w 1449118"/>
              <a:gd name="connsiteY39" fmla="*/ 870857 h 1262801"/>
              <a:gd name="connsiteX40" fmla="*/ 1338943 w 1449118"/>
              <a:gd name="connsiteY40" fmla="*/ 947057 h 1262801"/>
              <a:gd name="connsiteX41" fmla="*/ 1317171 w 1449118"/>
              <a:gd name="connsiteY41" fmla="*/ 1012371 h 1262801"/>
              <a:gd name="connsiteX42" fmla="*/ 1284514 w 1449118"/>
              <a:gd name="connsiteY42" fmla="*/ 1077686 h 1262801"/>
              <a:gd name="connsiteX43" fmla="*/ 1338943 w 1449118"/>
              <a:gd name="connsiteY43" fmla="*/ 1099457 h 1262801"/>
              <a:gd name="connsiteX44" fmla="*/ 1306285 w 1449118"/>
              <a:gd name="connsiteY44" fmla="*/ 1110343 h 1262801"/>
              <a:gd name="connsiteX45" fmla="*/ 1284514 w 1449118"/>
              <a:gd name="connsiteY45" fmla="*/ 1175657 h 1262801"/>
              <a:gd name="connsiteX46" fmla="*/ 1240971 w 1449118"/>
              <a:gd name="connsiteY46" fmla="*/ 1219200 h 1262801"/>
              <a:gd name="connsiteX47" fmla="*/ 1208314 w 1449118"/>
              <a:gd name="connsiteY47" fmla="*/ 1240971 h 1262801"/>
              <a:gd name="connsiteX48" fmla="*/ 1121228 w 1449118"/>
              <a:gd name="connsiteY48" fmla="*/ 1262743 h 126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49118" h="1262801">
                <a:moveTo>
                  <a:pt x="217714" y="1208314"/>
                </a:moveTo>
                <a:cubicBezTo>
                  <a:pt x="195943" y="1193800"/>
                  <a:pt x="170902" y="1183273"/>
                  <a:pt x="152400" y="1164771"/>
                </a:cubicBezTo>
                <a:cubicBezTo>
                  <a:pt x="144286" y="1156657"/>
                  <a:pt x="146646" y="1142377"/>
                  <a:pt x="141514" y="1132114"/>
                </a:cubicBezTo>
                <a:cubicBezTo>
                  <a:pt x="127781" y="1104648"/>
                  <a:pt x="118223" y="1097937"/>
                  <a:pt x="97971" y="1077686"/>
                </a:cubicBezTo>
                <a:cubicBezTo>
                  <a:pt x="90714" y="1063172"/>
                  <a:pt x="85201" y="1047645"/>
                  <a:pt x="76200" y="1034143"/>
                </a:cubicBezTo>
                <a:cubicBezTo>
                  <a:pt x="70507" y="1025603"/>
                  <a:pt x="60839" y="1020385"/>
                  <a:pt x="54428" y="1012371"/>
                </a:cubicBezTo>
                <a:cubicBezTo>
                  <a:pt x="46255" y="1002155"/>
                  <a:pt x="39914" y="990600"/>
                  <a:pt x="32657" y="979714"/>
                </a:cubicBezTo>
                <a:cubicBezTo>
                  <a:pt x="29028" y="961571"/>
                  <a:pt x="25785" y="943347"/>
                  <a:pt x="21771" y="925286"/>
                </a:cubicBezTo>
                <a:cubicBezTo>
                  <a:pt x="18525" y="910681"/>
                  <a:pt x="12303" y="896637"/>
                  <a:pt x="10885" y="881743"/>
                </a:cubicBezTo>
                <a:cubicBezTo>
                  <a:pt x="5027" y="820229"/>
                  <a:pt x="3628" y="758372"/>
                  <a:pt x="0" y="696686"/>
                </a:cubicBezTo>
                <a:cubicBezTo>
                  <a:pt x="3628" y="627743"/>
                  <a:pt x="1122" y="558202"/>
                  <a:pt x="10885" y="489857"/>
                </a:cubicBezTo>
                <a:cubicBezTo>
                  <a:pt x="12336" y="479697"/>
                  <a:pt x="27376" y="476887"/>
                  <a:pt x="32657" y="468086"/>
                </a:cubicBezTo>
                <a:cubicBezTo>
                  <a:pt x="38561" y="458247"/>
                  <a:pt x="40760" y="446561"/>
                  <a:pt x="43543" y="435429"/>
                </a:cubicBezTo>
                <a:cubicBezTo>
                  <a:pt x="59086" y="373254"/>
                  <a:pt x="48546" y="393350"/>
                  <a:pt x="65314" y="337457"/>
                </a:cubicBezTo>
                <a:cubicBezTo>
                  <a:pt x="71908" y="315476"/>
                  <a:pt x="81519" y="294407"/>
                  <a:pt x="87085" y="272143"/>
                </a:cubicBezTo>
                <a:cubicBezTo>
                  <a:pt x="100460" y="218643"/>
                  <a:pt x="87392" y="239179"/>
                  <a:pt x="119743" y="206829"/>
                </a:cubicBezTo>
                <a:cubicBezTo>
                  <a:pt x="138741" y="149829"/>
                  <a:pt x="122513" y="182287"/>
                  <a:pt x="185057" y="119743"/>
                </a:cubicBezTo>
                <a:lnTo>
                  <a:pt x="228600" y="76200"/>
                </a:lnTo>
                <a:lnTo>
                  <a:pt x="261257" y="65314"/>
                </a:lnTo>
                <a:cubicBezTo>
                  <a:pt x="268514" y="54428"/>
                  <a:pt x="272142" y="39914"/>
                  <a:pt x="283028" y="32657"/>
                </a:cubicBezTo>
                <a:cubicBezTo>
                  <a:pt x="295476" y="24358"/>
                  <a:pt x="312186" y="25881"/>
                  <a:pt x="326571" y="21771"/>
                </a:cubicBezTo>
                <a:cubicBezTo>
                  <a:pt x="435889" y="-9462"/>
                  <a:pt x="266647" y="34032"/>
                  <a:pt x="402771" y="0"/>
                </a:cubicBezTo>
                <a:cubicBezTo>
                  <a:pt x="513140" y="3345"/>
                  <a:pt x="729645" y="1598"/>
                  <a:pt x="870857" y="21771"/>
                </a:cubicBezTo>
                <a:cubicBezTo>
                  <a:pt x="885668" y="23887"/>
                  <a:pt x="899680" y="29981"/>
                  <a:pt x="914400" y="32657"/>
                </a:cubicBezTo>
                <a:cubicBezTo>
                  <a:pt x="939644" y="37247"/>
                  <a:pt x="965356" y="38953"/>
                  <a:pt x="990600" y="43543"/>
                </a:cubicBezTo>
                <a:cubicBezTo>
                  <a:pt x="1037382" y="52049"/>
                  <a:pt x="1026003" y="53658"/>
                  <a:pt x="1066800" y="65314"/>
                </a:cubicBezTo>
                <a:cubicBezTo>
                  <a:pt x="1081185" y="69424"/>
                  <a:pt x="1096013" y="71901"/>
                  <a:pt x="1110343" y="76200"/>
                </a:cubicBezTo>
                <a:cubicBezTo>
                  <a:pt x="1132324" y="82794"/>
                  <a:pt x="1175657" y="97971"/>
                  <a:pt x="1175657" y="97971"/>
                </a:cubicBezTo>
                <a:cubicBezTo>
                  <a:pt x="1201447" y="123762"/>
                  <a:pt x="1225814" y="150977"/>
                  <a:pt x="1262743" y="163286"/>
                </a:cubicBezTo>
                <a:lnTo>
                  <a:pt x="1295400" y="174171"/>
                </a:lnTo>
                <a:lnTo>
                  <a:pt x="1360714" y="239486"/>
                </a:lnTo>
                <a:lnTo>
                  <a:pt x="1393371" y="272143"/>
                </a:lnTo>
                <a:cubicBezTo>
                  <a:pt x="1397000" y="283029"/>
                  <a:pt x="1399125" y="294537"/>
                  <a:pt x="1404257" y="304800"/>
                </a:cubicBezTo>
                <a:cubicBezTo>
                  <a:pt x="1410108" y="316502"/>
                  <a:pt x="1420874" y="325432"/>
                  <a:pt x="1426028" y="337457"/>
                </a:cubicBezTo>
                <a:cubicBezTo>
                  <a:pt x="1431921" y="351208"/>
                  <a:pt x="1433285" y="366486"/>
                  <a:pt x="1436914" y="381000"/>
                </a:cubicBezTo>
                <a:cubicBezTo>
                  <a:pt x="1452352" y="519942"/>
                  <a:pt x="1454001" y="484616"/>
                  <a:pt x="1436914" y="664029"/>
                </a:cubicBezTo>
                <a:cubicBezTo>
                  <a:pt x="1434721" y="687056"/>
                  <a:pt x="1408886" y="758999"/>
                  <a:pt x="1404257" y="772886"/>
                </a:cubicBezTo>
                <a:lnTo>
                  <a:pt x="1393371" y="805543"/>
                </a:lnTo>
                <a:cubicBezTo>
                  <a:pt x="1389742" y="816429"/>
                  <a:pt x="1388850" y="828653"/>
                  <a:pt x="1382485" y="838200"/>
                </a:cubicBezTo>
                <a:cubicBezTo>
                  <a:pt x="1375228" y="849086"/>
                  <a:pt x="1366565" y="859155"/>
                  <a:pt x="1360714" y="870857"/>
                </a:cubicBezTo>
                <a:cubicBezTo>
                  <a:pt x="1351565" y="889155"/>
                  <a:pt x="1344177" y="929610"/>
                  <a:pt x="1338943" y="947057"/>
                </a:cubicBezTo>
                <a:cubicBezTo>
                  <a:pt x="1332349" y="969038"/>
                  <a:pt x="1329900" y="993276"/>
                  <a:pt x="1317171" y="1012371"/>
                </a:cubicBezTo>
                <a:cubicBezTo>
                  <a:pt x="1289035" y="1054577"/>
                  <a:pt x="1299537" y="1032617"/>
                  <a:pt x="1284514" y="1077686"/>
                </a:cubicBezTo>
                <a:cubicBezTo>
                  <a:pt x="1302657" y="1084943"/>
                  <a:pt x="1328104" y="1083198"/>
                  <a:pt x="1338943" y="1099457"/>
                </a:cubicBezTo>
                <a:cubicBezTo>
                  <a:pt x="1345308" y="1109005"/>
                  <a:pt x="1312955" y="1101006"/>
                  <a:pt x="1306285" y="1110343"/>
                </a:cubicBezTo>
                <a:cubicBezTo>
                  <a:pt x="1292946" y="1129017"/>
                  <a:pt x="1300741" y="1159430"/>
                  <a:pt x="1284514" y="1175657"/>
                </a:cubicBezTo>
                <a:cubicBezTo>
                  <a:pt x="1270000" y="1190171"/>
                  <a:pt x="1258050" y="1207814"/>
                  <a:pt x="1240971" y="1219200"/>
                </a:cubicBezTo>
                <a:cubicBezTo>
                  <a:pt x="1230085" y="1226457"/>
                  <a:pt x="1220269" y="1235658"/>
                  <a:pt x="1208314" y="1240971"/>
                </a:cubicBezTo>
                <a:cubicBezTo>
                  <a:pt x="1154164" y="1265038"/>
                  <a:pt x="1160241" y="1262743"/>
                  <a:pt x="1121228" y="1262743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7315200" y="1328057"/>
            <a:ext cx="1438444" cy="1153886"/>
          </a:xfrm>
          <a:custGeom>
            <a:avLst/>
            <a:gdLst>
              <a:gd name="connsiteX0" fmla="*/ 446314 w 1438444"/>
              <a:gd name="connsiteY0" fmla="*/ 1153886 h 1153886"/>
              <a:gd name="connsiteX1" fmla="*/ 391886 w 1438444"/>
              <a:gd name="connsiteY1" fmla="*/ 1143000 h 1153886"/>
              <a:gd name="connsiteX2" fmla="*/ 337457 w 1438444"/>
              <a:gd name="connsiteY2" fmla="*/ 1099457 h 1153886"/>
              <a:gd name="connsiteX3" fmla="*/ 304800 w 1438444"/>
              <a:gd name="connsiteY3" fmla="*/ 1088572 h 1153886"/>
              <a:gd name="connsiteX4" fmla="*/ 261257 w 1438444"/>
              <a:gd name="connsiteY4" fmla="*/ 1045029 h 1153886"/>
              <a:gd name="connsiteX5" fmla="*/ 206829 w 1438444"/>
              <a:gd name="connsiteY5" fmla="*/ 979714 h 1153886"/>
              <a:gd name="connsiteX6" fmla="*/ 174171 w 1438444"/>
              <a:gd name="connsiteY6" fmla="*/ 957943 h 1153886"/>
              <a:gd name="connsiteX7" fmla="*/ 152400 w 1438444"/>
              <a:gd name="connsiteY7" fmla="*/ 925286 h 1153886"/>
              <a:gd name="connsiteX8" fmla="*/ 65314 w 1438444"/>
              <a:gd name="connsiteY8" fmla="*/ 849086 h 1153886"/>
              <a:gd name="connsiteX9" fmla="*/ 32657 w 1438444"/>
              <a:gd name="connsiteY9" fmla="*/ 794657 h 1153886"/>
              <a:gd name="connsiteX10" fmla="*/ 21771 w 1438444"/>
              <a:gd name="connsiteY10" fmla="*/ 762000 h 1153886"/>
              <a:gd name="connsiteX11" fmla="*/ 0 w 1438444"/>
              <a:gd name="connsiteY11" fmla="*/ 729343 h 1153886"/>
              <a:gd name="connsiteX12" fmla="*/ 10886 w 1438444"/>
              <a:gd name="connsiteY12" fmla="*/ 370114 h 1153886"/>
              <a:gd name="connsiteX13" fmla="*/ 43543 w 1438444"/>
              <a:gd name="connsiteY13" fmla="*/ 304800 h 1153886"/>
              <a:gd name="connsiteX14" fmla="*/ 141514 w 1438444"/>
              <a:gd name="connsiteY14" fmla="*/ 185057 h 1153886"/>
              <a:gd name="connsiteX15" fmla="*/ 163286 w 1438444"/>
              <a:gd name="connsiteY15" fmla="*/ 163286 h 1153886"/>
              <a:gd name="connsiteX16" fmla="*/ 185057 w 1438444"/>
              <a:gd name="connsiteY16" fmla="*/ 141514 h 1153886"/>
              <a:gd name="connsiteX17" fmla="*/ 250371 w 1438444"/>
              <a:gd name="connsiteY17" fmla="*/ 119743 h 1153886"/>
              <a:gd name="connsiteX18" fmla="*/ 402771 w 1438444"/>
              <a:gd name="connsiteY18" fmla="*/ 97972 h 1153886"/>
              <a:gd name="connsiteX19" fmla="*/ 489857 w 1438444"/>
              <a:gd name="connsiteY19" fmla="*/ 54429 h 1153886"/>
              <a:gd name="connsiteX20" fmla="*/ 533400 w 1438444"/>
              <a:gd name="connsiteY20" fmla="*/ 43543 h 1153886"/>
              <a:gd name="connsiteX21" fmla="*/ 587829 w 1438444"/>
              <a:gd name="connsiteY21" fmla="*/ 21772 h 1153886"/>
              <a:gd name="connsiteX22" fmla="*/ 674914 w 1438444"/>
              <a:gd name="connsiteY22" fmla="*/ 0 h 1153886"/>
              <a:gd name="connsiteX23" fmla="*/ 892629 w 1438444"/>
              <a:gd name="connsiteY23" fmla="*/ 10886 h 1153886"/>
              <a:gd name="connsiteX24" fmla="*/ 968829 w 1438444"/>
              <a:gd name="connsiteY24" fmla="*/ 21772 h 1153886"/>
              <a:gd name="connsiteX25" fmla="*/ 1012371 w 1438444"/>
              <a:gd name="connsiteY25" fmla="*/ 43543 h 1153886"/>
              <a:gd name="connsiteX26" fmla="*/ 1088571 w 1438444"/>
              <a:gd name="connsiteY26" fmla="*/ 65314 h 1153886"/>
              <a:gd name="connsiteX27" fmla="*/ 1121229 w 1438444"/>
              <a:gd name="connsiteY27" fmla="*/ 76200 h 1153886"/>
              <a:gd name="connsiteX28" fmla="*/ 1197429 w 1438444"/>
              <a:gd name="connsiteY28" fmla="*/ 97972 h 1153886"/>
              <a:gd name="connsiteX29" fmla="*/ 1230086 w 1438444"/>
              <a:gd name="connsiteY29" fmla="*/ 119743 h 1153886"/>
              <a:gd name="connsiteX30" fmla="*/ 1284514 w 1438444"/>
              <a:gd name="connsiteY30" fmla="*/ 174172 h 1153886"/>
              <a:gd name="connsiteX31" fmla="*/ 1306286 w 1438444"/>
              <a:gd name="connsiteY31" fmla="*/ 195943 h 1153886"/>
              <a:gd name="connsiteX32" fmla="*/ 1371600 w 1438444"/>
              <a:gd name="connsiteY32" fmla="*/ 337457 h 1153886"/>
              <a:gd name="connsiteX33" fmla="*/ 1393371 w 1438444"/>
              <a:gd name="connsiteY33" fmla="*/ 370114 h 1153886"/>
              <a:gd name="connsiteX34" fmla="*/ 1426029 w 1438444"/>
              <a:gd name="connsiteY34" fmla="*/ 435429 h 1153886"/>
              <a:gd name="connsiteX35" fmla="*/ 1436914 w 1438444"/>
              <a:gd name="connsiteY35" fmla="*/ 511629 h 1153886"/>
              <a:gd name="connsiteX36" fmla="*/ 1404257 w 1438444"/>
              <a:gd name="connsiteY36" fmla="*/ 827314 h 1153886"/>
              <a:gd name="connsiteX37" fmla="*/ 1393371 w 1438444"/>
              <a:gd name="connsiteY37" fmla="*/ 859972 h 1153886"/>
              <a:gd name="connsiteX38" fmla="*/ 1382486 w 1438444"/>
              <a:gd name="connsiteY38" fmla="*/ 892629 h 1153886"/>
              <a:gd name="connsiteX39" fmla="*/ 1360714 w 1438444"/>
              <a:gd name="connsiteY39" fmla="*/ 914400 h 1153886"/>
              <a:gd name="connsiteX40" fmla="*/ 1317171 w 1438444"/>
              <a:gd name="connsiteY40" fmla="*/ 968829 h 1153886"/>
              <a:gd name="connsiteX41" fmla="*/ 1284514 w 1438444"/>
              <a:gd name="connsiteY41" fmla="*/ 979714 h 1153886"/>
              <a:gd name="connsiteX42" fmla="*/ 1230086 w 1438444"/>
              <a:gd name="connsiteY42" fmla="*/ 1034143 h 1153886"/>
              <a:gd name="connsiteX43" fmla="*/ 1208314 w 1438444"/>
              <a:gd name="connsiteY43" fmla="*/ 1066800 h 1153886"/>
              <a:gd name="connsiteX44" fmla="*/ 1164771 w 1438444"/>
              <a:gd name="connsiteY44" fmla="*/ 1077686 h 1153886"/>
              <a:gd name="connsiteX45" fmla="*/ 1099457 w 1438444"/>
              <a:gd name="connsiteY45" fmla="*/ 1099457 h 1153886"/>
              <a:gd name="connsiteX46" fmla="*/ 1077686 w 1438444"/>
              <a:gd name="connsiteY46" fmla="*/ 1121229 h 1153886"/>
              <a:gd name="connsiteX47" fmla="*/ 1045029 w 1438444"/>
              <a:gd name="connsiteY47" fmla="*/ 1132114 h 115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438444" h="1153886">
                <a:moveTo>
                  <a:pt x="446314" y="1153886"/>
                </a:moveTo>
                <a:cubicBezTo>
                  <a:pt x="428171" y="1150257"/>
                  <a:pt x="409210" y="1149497"/>
                  <a:pt x="391886" y="1143000"/>
                </a:cubicBezTo>
                <a:cubicBezTo>
                  <a:pt x="333786" y="1121212"/>
                  <a:pt x="381741" y="1126027"/>
                  <a:pt x="337457" y="1099457"/>
                </a:cubicBezTo>
                <a:cubicBezTo>
                  <a:pt x="327618" y="1093554"/>
                  <a:pt x="315686" y="1092200"/>
                  <a:pt x="304800" y="1088572"/>
                </a:cubicBezTo>
                <a:cubicBezTo>
                  <a:pt x="290286" y="1074058"/>
                  <a:pt x="272643" y="1062108"/>
                  <a:pt x="261257" y="1045029"/>
                </a:cubicBezTo>
                <a:cubicBezTo>
                  <a:pt x="239851" y="1012920"/>
                  <a:pt x="238258" y="1005905"/>
                  <a:pt x="206829" y="979714"/>
                </a:cubicBezTo>
                <a:cubicBezTo>
                  <a:pt x="196778" y="971338"/>
                  <a:pt x="185057" y="965200"/>
                  <a:pt x="174171" y="957943"/>
                </a:cubicBezTo>
                <a:cubicBezTo>
                  <a:pt x="166914" y="947057"/>
                  <a:pt x="161015" y="935132"/>
                  <a:pt x="152400" y="925286"/>
                </a:cubicBezTo>
                <a:cubicBezTo>
                  <a:pt x="107824" y="874342"/>
                  <a:pt x="109579" y="878596"/>
                  <a:pt x="65314" y="849086"/>
                </a:cubicBezTo>
                <a:cubicBezTo>
                  <a:pt x="34481" y="756582"/>
                  <a:pt x="77482" y="869365"/>
                  <a:pt x="32657" y="794657"/>
                </a:cubicBezTo>
                <a:cubicBezTo>
                  <a:pt x="26753" y="784818"/>
                  <a:pt x="26903" y="772263"/>
                  <a:pt x="21771" y="762000"/>
                </a:cubicBezTo>
                <a:cubicBezTo>
                  <a:pt x="15920" y="750298"/>
                  <a:pt x="7257" y="740229"/>
                  <a:pt x="0" y="729343"/>
                </a:cubicBezTo>
                <a:cubicBezTo>
                  <a:pt x="3629" y="609600"/>
                  <a:pt x="4420" y="489737"/>
                  <a:pt x="10886" y="370114"/>
                </a:cubicBezTo>
                <a:cubicBezTo>
                  <a:pt x="13879" y="314738"/>
                  <a:pt x="18314" y="338439"/>
                  <a:pt x="43543" y="304800"/>
                </a:cubicBezTo>
                <a:cubicBezTo>
                  <a:pt x="130203" y="189254"/>
                  <a:pt x="40261" y="286310"/>
                  <a:pt x="141514" y="185057"/>
                </a:cubicBezTo>
                <a:lnTo>
                  <a:pt x="163286" y="163286"/>
                </a:lnTo>
                <a:cubicBezTo>
                  <a:pt x="170543" y="156029"/>
                  <a:pt x="175320" y="144759"/>
                  <a:pt x="185057" y="141514"/>
                </a:cubicBezTo>
                <a:cubicBezTo>
                  <a:pt x="206828" y="134257"/>
                  <a:pt x="227868" y="124244"/>
                  <a:pt x="250371" y="119743"/>
                </a:cubicBezTo>
                <a:cubicBezTo>
                  <a:pt x="337020" y="102413"/>
                  <a:pt x="286411" y="110900"/>
                  <a:pt x="402771" y="97972"/>
                </a:cubicBezTo>
                <a:cubicBezTo>
                  <a:pt x="442773" y="71304"/>
                  <a:pt x="436596" y="72183"/>
                  <a:pt x="489857" y="54429"/>
                </a:cubicBezTo>
                <a:cubicBezTo>
                  <a:pt x="504050" y="49698"/>
                  <a:pt x="519207" y="48274"/>
                  <a:pt x="533400" y="43543"/>
                </a:cubicBezTo>
                <a:cubicBezTo>
                  <a:pt x="551938" y="37364"/>
                  <a:pt x="569153" y="27519"/>
                  <a:pt x="587829" y="21772"/>
                </a:cubicBezTo>
                <a:cubicBezTo>
                  <a:pt x="616428" y="12972"/>
                  <a:pt x="674914" y="0"/>
                  <a:pt x="674914" y="0"/>
                </a:cubicBezTo>
                <a:cubicBezTo>
                  <a:pt x="747486" y="3629"/>
                  <a:pt x="820165" y="5518"/>
                  <a:pt x="892629" y="10886"/>
                </a:cubicBezTo>
                <a:cubicBezTo>
                  <a:pt x="918217" y="12781"/>
                  <a:pt x="944075" y="15021"/>
                  <a:pt x="968829" y="21772"/>
                </a:cubicBezTo>
                <a:cubicBezTo>
                  <a:pt x="984484" y="26042"/>
                  <a:pt x="997456" y="37151"/>
                  <a:pt x="1012371" y="43543"/>
                </a:cubicBezTo>
                <a:cubicBezTo>
                  <a:pt x="1038475" y="54730"/>
                  <a:pt x="1060947" y="57421"/>
                  <a:pt x="1088571" y="65314"/>
                </a:cubicBezTo>
                <a:cubicBezTo>
                  <a:pt x="1099604" y="68466"/>
                  <a:pt x="1110196" y="73048"/>
                  <a:pt x="1121229" y="76200"/>
                </a:cubicBezTo>
                <a:cubicBezTo>
                  <a:pt x="1137505" y="80850"/>
                  <a:pt x="1180030" y="89272"/>
                  <a:pt x="1197429" y="97972"/>
                </a:cubicBezTo>
                <a:cubicBezTo>
                  <a:pt x="1209131" y="103823"/>
                  <a:pt x="1220240" y="111128"/>
                  <a:pt x="1230086" y="119743"/>
                </a:cubicBezTo>
                <a:cubicBezTo>
                  <a:pt x="1249395" y="136639"/>
                  <a:pt x="1266371" y="156029"/>
                  <a:pt x="1284514" y="174172"/>
                </a:cubicBezTo>
                <a:lnTo>
                  <a:pt x="1306286" y="195943"/>
                </a:lnTo>
                <a:cubicBezTo>
                  <a:pt x="1324373" y="241162"/>
                  <a:pt x="1345455" y="298240"/>
                  <a:pt x="1371600" y="337457"/>
                </a:cubicBezTo>
                <a:cubicBezTo>
                  <a:pt x="1378857" y="348343"/>
                  <a:pt x="1387520" y="358412"/>
                  <a:pt x="1393371" y="370114"/>
                </a:cubicBezTo>
                <a:cubicBezTo>
                  <a:pt x="1438435" y="460244"/>
                  <a:pt x="1363641" y="341849"/>
                  <a:pt x="1426029" y="435429"/>
                </a:cubicBezTo>
                <a:cubicBezTo>
                  <a:pt x="1429657" y="460829"/>
                  <a:pt x="1436914" y="485971"/>
                  <a:pt x="1436914" y="511629"/>
                </a:cubicBezTo>
                <a:cubicBezTo>
                  <a:pt x="1436914" y="749288"/>
                  <a:pt x="1449182" y="692542"/>
                  <a:pt x="1404257" y="827314"/>
                </a:cubicBezTo>
                <a:lnTo>
                  <a:pt x="1393371" y="859972"/>
                </a:lnTo>
                <a:cubicBezTo>
                  <a:pt x="1389743" y="870858"/>
                  <a:pt x="1390600" y="884516"/>
                  <a:pt x="1382486" y="892629"/>
                </a:cubicBezTo>
                <a:cubicBezTo>
                  <a:pt x="1375229" y="899886"/>
                  <a:pt x="1367125" y="906386"/>
                  <a:pt x="1360714" y="914400"/>
                </a:cubicBezTo>
                <a:cubicBezTo>
                  <a:pt x="1347021" y="931516"/>
                  <a:pt x="1337390" y="956698"/>
                  <a:pt x="1317171" y="968829"/>
                </a:cubicBezTo>
                <a:cubicBezTo>
                  <a:pt x="1307332" y="974732"/>
                  <a:pt x="1295400" y="976086"/>
                  <a:pt x="1284514" y="979714"/>
                </a:cubicBezTo>
                <a:cubicBezTo>
                  <a:pt x="1226463" y="1066795"/>
                  <a:pt x="1302652" y="961579"/>
                  <a:pt x="1230086" y="1034143"/>
                </a:cubicBezTo>
                <a:cubicBezTo>
                  <a:pt x="1220835" y="1043394"/>
                  <a:pt x="1219200" y="1059543"/>
                  <a:pt x="1208314" y="1066800"/>
                </a:cubicBezTo>
                <a:cubicBezTo>
                  <a:pt x="1195866" y="1075099"/>
                  <a:pt x="1179101" y="1073387"/>
                  <a:pt x="1164771" y="1077686"/>
                </a:cubicBezTo>
                <a:cubicBezTo>
                  <a:pt x="1142790" y="1084280"/>
                  <a:pt x="1099457" y="1099457"/>
                  <a:pt x="1099457" y="1099457"/>
                </a:cubicBezTo>
                <a:cubicBezTo>
                  <a:pt x="1092200" y="1106714"/>
                  <a:pt x="1086487" y="1115949"/>
                  <a:pt x="1077686" y="1121229"/>
                </a:cubicBezTo>
                <a:cubicBezTo>
                  <a:pt x="1067847" y="1127133"/>
                  <a:pt x="1045029" y="1132114"/>
                  <a:pt x="1045029" y="1132114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6313715" y="1456910"/>
            <a:ext cx="968829" cy="992377"/>
          </a:xfrm>
          <a:custGeom>
            <a:avLst/>
            <a:gdLst>
              <a:gd name="connsiteX0" fmla="*/ 174172 w 968829"/>
              <a:gd name="connsiteY0" fmla="*/ 992377 h 992377"/>
              <a:gd name="connsiteX1" fmla="*/ 130629 w 968829"/>
              <a:gd name="connsiteY1" fmla="*/ 927062 h 992377"/>
              <a:gd name="connsiteX2" fmla="*/ 119743 w 968829"/>
              <a:gd name="connsiteY2" fmla="*/ 894405 h 992377"/>
              <a:gd name="connsiteX3" fmla="*/ 97972 w 968829"/>
              <a:gd name="connsiteY3" fmla="*/ 861748 h 992377"/>
              <a:gd name="connsiteX4" fmla="*/ 87086 w 968829"/>
              <a:gd name="connsiteY4" fmla="*/ 829091 h 992377"/>
              <a:gd name="connsiteX5" fmla="*/ 65315 w 968829"/>
              <a:gd name="connsiteY5" fmla="*/ 752891 h 992377"/>
              <a:gd name="connsiteX6" fmla="*/ 43543 w 968829"/>
              <a:gd name="connsiteY6" fmla="*/ 687577 h 992377"/>
              <a:gd name="connsiteX7" fmla="*/ 21772 w 968829"/>
              <a:gd name="connsiteY7" fmla="*/ 622262 h 992377"/>
              <a:gd name="connsiteX8" fmla="*/ 0 w 968829"/>
              <a:gd name="connsiteY8" fmla="*/ 556948 h 992377"/>
              <a:gd name="connsiteX9" fmla="*/ 10886 w 968829"/>
              <a:gd name="connsiteY9" fmla="*/ 328348 h 992377"/>
              <a:gd name="connsiteX10" fmla="*/ 65315 w 968829"/>
              <a:gd name="connsiteY10" fmla="*/ 208605 h 992377"/>
              <a:gd name="connsiteX11" fmla="*/ 76200 w 968829"/>
              <a:gd name="connsiteY11" fmla="*/ 175948 h 992377"/>
              <a:gd name="connsiteX12" fmla="*/ 141515 w 968829"/>
              <a:gd name="connsiteY12" fmla="*/ 110634 h 992377"/>
              <a:gd name="connsiteX13" fmla="*/ 163286 w 968829"/>
              <a:gd name="connsiteY13" fmla="*/ 88862 h 992377"/>
              <a:gd name="connsiteX14" fmla="*/ 228600 w 968829"/>
              <a:gd name="connsiteY14" fmla="*/ 67091 h 992377"/>
              <a:gd name="connsiteX15" fmla="*/ 293915 w 968829"/>
              <a:gd name="connsiteY15" fmla="*/ 45320 h 992377"/>
              <a:gd name="connsiteX16" fmla="*/ 326572 w 968829"/>
              <a:gd name="connsiteY16" fmla="*/ 34434 h 992377"/>
              <a:gd name="connsiteX17" fmla="*/ 348343 w 968829"/>
              <a:gd name="connsiteY17" fmla="*/ 12662 h 992377"/>
              <a:gd name="connsiteX18" fmla="*/ 511629 w 968829"/>
              <a:gd name="connsiteY18" fmla="*/ 12662 h 992377"/>
              <a:gd name="connsiteX19" fmla="*/ 576943 w 968829"/>
              <a:gd name="connsiteY19" fmla="*/ 45320 h 992377"/>
              <a:gd name="connsiteX20" fmla="*/ 609600 w 968829"/>
              <a:gd name="connsiteY20" fmla="*/ 56205 h 992377"/>
              <a:gd name="connsiteX21" fmla="*/ 642257 w 968829"/>
              <a:gd name="connsiteY21" fmla="*/ 77977 h 992377"/>
              <a:gd name="connsiteX22" fmla="*/ 685800 w 968829"/>
              <a:gd name="connsiteY22" fmla="*/ 121520 h 992377"/>
              <a:gd name="connsiteX23" fmla="*/ 707572 w 968829"/>
              <a:gd name="connsiteY23" fmla="*/ 143291 h 992377"/>
              <a:gd name="connsiteX24" fmla="*/ 751115 w 968829"/>
              <a:gd name="connsiteY24" fmla="*/ 186834 h 992377"/>
              <a:gd name="connsiteX25" fmla="*/ 772886 w 968829"/>
              <a:gd name="connsiteY25" fmla="*/ 219491 h 992377"/>
              <a:gd name="connsiteX26" fmla="*/ 838200 w 968829"/>
              <a:gd name="connsiteY26" fmla="*/ 263034 h 992377"/>
              <a:gd name="connsiteX27" fmla="*/ 892629 w 968829"/>
              <a:gd name="connsiteY27" fmla="*/ 295691 h 992377"/>
              <a:gd name="connsiteX28" fmla="*/ 914400 w 968829"/>
              <a:gd name="connsiteY28" fmla="*/ 328348 h 992377"/>
              <a:gd name="connsiteX29" fmla="*/ 925286 w 968829"/>
              <a:gd name="connsiteY29" fmla="*/ 361005 h 992377"/>
              <a:gd name="connsiteX30" fmla="*/ 947057 w 968829"/>
              <a:gd name="connsiteY30" fmla="*/ 382777 h 992377"/>
              <a:gd name="connsiteX31" fmla="*/ 947057 w 968829"/>
              <a:gd name="connsiteY31" fmla="*/ 458977 h 992377"/>
              <a:gd name="connsiteX32" fmla="*/ 968829 w 968829"/>
              <a:gd name="connsiteY32" fmla="*/ 524291 h 992377"/>
              <a:gd name="connsiteX33" fmla="*/ 936172 w 968829"/>
              <a:gd name="connsiteY33" fmla="*/ 752891 h 992377"/>
              <a:gd name="connsiteX34" fmla="*/ 925286 w 968829"/>
              <a:gd name="connsiteY34" fmla="*/ 785548 h 992377"/>
              <a:gd name="connsiteX35" fmla="*/ 914400 w 968829"/>
              <a:gd name="connsiteY35" fmla="*/ 818205 h 992377"/>
              <a:gd name="connsiteX36" fmla="*/ 892629 w 968829"/>
              <a:gd name="connsiteY36" fmla="*/ 839977 h 992377"/>
              <a:gd name="connsiteX37" fmla="*/ 881743 w 968829"/>
              <a:gd name="connsiteY37" fmla="*/ 894405 h 992377"/>
              <a:gd name="connsiteX38" fmla="*/ 838200 w 968829"/>
              <a:gd name="connsiteY38" fmla="*/ 937948 h 992377"/>
              <a:gd name="connsiteX39" fmla="*/ 794657 w 968829"/>
              <a:gd name="connsiteY39" fmla="*/ 970605 h 99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68829" h="992377">
                <a:moveTo>
                  <a:pt x="174172" y="992377"/>
                </a:moveTo>
                <a:cubicBezTo>
                  <a:pt x="159658" y="970605"/>
                  <a:pt x="143336" y="949935"/>
                  <a:pt x="130629" y="927062"/>
                </a:cubicBezTo>
                <a:cubicBezTo>
                  <a:pt x="125056" y="917031"/>
                  <a:pt x="124875" y="904668"/>
                  <a:pt x="119743" y="894405"/>
                </a:cubicBezTo>
                <a:cubicBezTo>
                  <a:pt x="113892" y="882703"/>
                  <a:pt x="103823" y="873450"/>
                  <a:pt x="97972" y="861748"/>
                </a:cubicBezTo>
                <a:cubicBezTo>
                  <a:pt x="92840" y="851485"/>
                  <a:pt x="90383" y="840082"/>
                  <a:pt x="87086" y="829091"/>
                </a:cubicBezTo>
                <a:cubicBezTo>
                  <a:pt x="79495" y="803789"/>
                  <a:pt x="73084" y="778139"/>
                  <a:pt x="65315" y="752891"/>
                </a:cubicBezTo>
                <a:cubicBezTo>
                  <a:pt x="58566" y="730957"/>
                  <a:pt x="50800" y="709348"/>
                  <a:pt x="43543" y="687577"/>
                </a:cubicBezTo>
                <a:lnTo>
                  <a:pt x="21772" y="622262"/>
                </a:lnTo>
                <a:lnTo>
                  <a:pt x="0" y="556948"/>
                </a:lnTo>
                <a:cubicBezTo>
                  <a:pt x="3629" y="480748"/>
                  <a:pt x="2462" y="404168"/>
                  <a:pt x="10886" y="328348"/>
                </a:cubicBezTo>
                <a:cubicBezTo>
                  <a:pt x="17249" y="271081"/>
                  <a:pt x="41224" y="256787"/>
                  <a:pt x="65315" y="208605"/>
                </a:cubicBezTo>
                <a:cubicBezTo>
                  <a:pt x="70447" y="198342"/>
                  <a:pt x="69531" y="185285"/>
                  <a:pt x="76200" y="175948"/>
                </a:cubicBezTo>
                <a:cubicBezTo>
                  <a:pt x="76208" y="175936"/>
                  <a:pt x="130624" y="121525"/>
                  <a:pt x="141515" y="110634"/>
                </a:cubicBezTo>
                <a:cubicBezTo>
                  <a:pt x="148772" y="103377"/>
                  <a:pt x="153549" y="92107"/>
                  <a:pt x="163286" y="88862"/>
                </a:cubicBezTo>
                <a:lnTo>
                  <a:pt x="228600" y="67091"/>
                </a:lnTo>
                <a:lnTo>
                  <a:pt x="293915" y="45320"/>
                </a:lnTo>
                <a:lnTo>
                  <a:pt x="326572" y="34434"/>
                </a:lnTo>
                <a:cubicBezTo>
                  <a:pt x="333829" y="27177"/>
                  <a:pt x="339542" y="17942"/>
                  <a:pt x="348343" y="12662"/>
                </a:cubicBezTo>
                <a:cubicBezTo>
                  <a:pt x="393529" y="-14450"/>
                  <a:pt x="479703" y="10002"/>
                  <a:pt x="511629" y="12662"/>
                </a:cubicBezTo>
                <a:cubicBezTo>
                  <a:pt x="593720" y="40026"/>
                  <a:pt x="492527" y="3112"/>
                  <a:pt x="576943" y="45320"/>
                </a:cubicBezTo>
                <a:cubicBezTo>
                  <a:pt x="587206" y="50452"/>
                  <a:pt x="598714" y="52577"/>
                  <a:pt x="609600" y="56205"/>
                </a:cubicBezTo>
                <a:cubicBezTo>
                  <a:pt x="620486" y="63462"/>
                  <a:pt x="632324" y="69463"/>
                  <a:pt x="642257" y="77977"/>
                </a:cubicBezTo>
                <a:cubicBezTo>
                  <a:pt x="657842" y="91335"/>
                  <a:pt x="671286" y="107006"/>
                  <a:pt x="685800" y="121520"/>
                </a:cubicBezTo>
                <a:lnTo>
                  <a:pt x="707572" y="143291"/>
                </a:lnTo>
                <a:cubicBezTo>
                  <a:pt x="722086" y="157805"/>
                  <a:pt x="739729" y="169755"/>
                  <a:pt x="751115" y="186834"/>
                </a:cubicBezTo>
                <a:cubicBezTo>
                  <a:pt x="758372" y="197720"/>
                  <a:pt x="763040" y="210876"/>
                  <a:pt x="772886" y="219491"/>
                </a:cubicBezTo>
                <a:cubicBezTo>
                  <a:pt x="792578" y="236721"/>
                  <a:pt x="819697" y="244532"/>
                  <a:pt x="838200" y="263034"/>
                </a:cubicBezTo>
                <a:cubicBezTo>
                  <a:pt x="868086" y="292919"/>
                  <a:pt x="850236" y="281559"/>
                  <a:pt x="892629" y="295691"/>
                </a:cubicBezTo>
                <a:cubicBezTo>
                  <a:pt x="899886" y="306577"/>
                  <a:pt x="908549" y="316646"/>
                  <a:pt x="914400" y="328348"/>
                </a:cubicBezTo>
                <a:cubicBezTo>
                  <a:pt x="919532" y="338611"/>
                  <a:pt x="919382" y="351166"/>
                  <a:pt x="925286" y="361005"/>
                </a:cubicBezTo>
                <a:cubicBezTo>
                  <a:pt x="930566" y="369806"/>
                  <a:pt x="939800" y="375520"/>
                  <a:pt x="947057" y="382777"/>
                </a:cubicBezTo>
                <a:cubicBezTo>
                  <a:pt x="932545" y="426316"/>
                  <a:pt x="931950" y="408620"/>
                  <a:pt x="947057" y="458977"/>
                </a:cubicBezTo>
                <a:cubicBezTo>
                  <a:pt x="953651" y="480958"/>
                  <a:pt x="968829" y="524291"/>
                  <a:pt x="968829" y="524291"/>
                </a:cubicBezTo>
                <a:cubicBezTo>
                  <a:pt x="956417" y="710470"/>
                  <a:pt x="975193" y="635829"/>
                  <a:pt x="936172" y="752891"/>
                </a:cubicBezTo>
                <a:lnTo>
                  <a:pt x="925286" y="785548"/>
                </a:lnTo>
                <a:cubicBezTo>
                  <a:pt x="921657" y="796434"/>
                  <a:pt x="922514" y="810091"/>
                  <a:pt x="914400" y="818205"/>
                </a:cubicBezTo>
                <a:lnTo>
                  <a:pt x="892629" y="839977"/>
                </a:lnTo>
                <a:cubicBezTo>
                  <a:pt x="889000" y="858120"/>
                  <a:pt x="890728" y="878231"/>
                  <a:pt x="881743" y="894405"/>
                </a:cubicBezTo>
                <a:cubicBezTo>
                  <a:pt x="871774" y="912348"/>
                  <a:pt x="852714" y="923434"/>
                  <a:pt x="838200" y="937948"/>
                </a:cubicBezTo>
                <a:cubicBezTo>
                  <a:pt x="810690" y="965458"/>
                  <a:pt x="825610" y="955130"/>
                  <a:pt x="794657" y="97060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7707087" y="4376058"/>
            <a:ext cx="1110343" cy="957943"/>
          </a:xfrm>
          <a:custGeom>
            <a:avLst/>
            <a:gdLst>
              <a:gd name="connsiteX0" fmla="*/ 97971 w 1110343"/>
              <a:gd name="connsiteY0" fmla="*/ 947057 h 957943"/>
              <a:gd name="connsiteX1" fmla="*/ 43543 w 1110343"/>
              <a:gd name="connsiteY1" fmla="*/ 892629 h 957943"/>
              <a:gd name="connsiteX2" fmla="*/ 32657 w 1110343"/>
              <a:gd name="connsiteY2" fmla="*/ 859972 h 957943"/>
              <a:gd name="connsiteX3" fmla="*/ 43543 w 1110343"/>
              <a:gd name="connsiteY3" fmla="*/ 718457 h 957943"/>
              <a:gd name="connsiteX4" fmla="*/ 21771 w 1110343"/>
              <a:gd name="connsiteY4" fmla="*/ 489857 h 957943"/>
              <a:gd name="connsiteX5" fmla="*/ 10885 w 1110343"/>
              <a:gd name="connsiteY5" fmla="*/ 370114 h 957943"/>
              <a:gd name="connsiteX6" fmla="*/ 0 w 1110343"/>
              <a:gd name="connsiteY6" fmla="*/ 337457 h 957943"/>
              <a:gd name="connsiteX7" fmla="*/ 21771 w 1110343"/>
              <a:gd name="connsiteY7" fmla="*/ 163286 h 957943"/>
              <a:gd name="connsiteX8" fmla="*/ 43543 w 1110343"/>
              <a:gd name="connsiteY8" fmla="*/ 76200 h 957943"/>
              <a:gd name="connsiteX9" fmla="*/ 76200 w 1110343"/>
              <a:gd name="connsiteY9" fmla="*/ 54429 h 957943"/>
              <a:gd name="connsiteX10" fmla="*/ 97971 w 1110343"/>
              <a:gd name="connsiteY10" fmla="*/ 32657 h 957943"/>
              <a:gd name="connsiteX11" fmla="*/ 141514 w 1110343"/>
              <a:gd name="connsiteY11" fmla="*/ 21772 h 957943"/>
              <a:gd name="connsiteX12" fmla="*/ 217714 w 1110343"/>
              <a:gd name="connsiteY12" fmla="*/ 10886 h 957943"/>
              <a:gd name="connsiteX13" fmla="*/ 283028 w 1110343"/>
              <a:gd name="connsiteY13" fmla="*/ 0 h 957943"/>
              <a:gd name="connsiteX14" fmla="*/ 631371 w 1110343"/>
              <a:gd name="connsiteY14" fmla="*/ 10886 h 957943"/>
              <a:gd name="connsiteX15" fmla="*/ 696685 w 1110343"/>
              <a:gd name="connsiteY15" fmla="*/ 32657 h 957943"/>
              <a:gd name="connsiteX16" fmla="*/ 762000 w 1110343"/>
              <a:gd name="connsiteY16" fmla="*/ 54429 h 957943"/>
              <a:gd name="connsiteX17" fmla="*/ 794657 w 1110343"/>
              <a:gd name="connsiteY17" fmla="*/ 76200 h 957943"/>
              <a:gd name="connsiteX18" fmla="*/ 827314 w 1110343"/>
              <a:gd name="connsiteY18" fmla="*/ 87086 h 957943"/>
              <a:gd name="connsiteX19" fmla="*/ 870857 w 1110343"/>
              <a:gd name="connsiteY19" fmla="*/ 108857 h 957943"/>
              <a:gd name="connsiteX20" fmla="*/ 881743 w 1110343"/>
              <a:gd name="connsiteY20" fmla="*/ 141514 h 957943"/>
              <a:gd name="connsiteX21" fmla="*/ 947057 w 1110343"/>
              <a:gd name="connsiteY21" fmla="*/ 195943 h 957943"/>
              <a:gd name="connsiteX22" fmla="*/ 968828 w 1110343"/>
              <a:gd name="connsiteY22" fmla="*/ 228600 h 957943"/>
              <a:gd name="connsiteX23" fmla="*/ 1023257 w 1110343"/>
              <a:gd name="connsiteY23" fmla="*/ 283029 h 957943"/>
              <a:gd name="connsiteX24" fmla="*/ 1055914 w 1110343"/>
              <a:gd name="connsiteY24" fmla="*/ 348343 h 957943"/>
              <a:gd name="connsiteX25" fmla="*/ 1077685 w 1110343"/>
              <a:gd name="connsiteY25" fmla="*/ 381000 h 957943"/>
              <a:gd name="connsiteX26" fmla="*/ 1110343 w 1110343"/>
              <a:gd name="connsiteY26" fmla="*/ 457200 h 957943"/>
              <a:gd name="connsiteX27" fmla="*/ 1077685 w 1110343"/>
              <a:gd name="connsiteY27" fmla="*/ 544286 h 957943"/>
              <a:gd name="connsiteX28" fmla="*/ 1055914 w 1110343"/>
              <a:gd name="connsiteY28" fmla="*/ 620486 h 957943"/>
              <a:gd name="connsiteX29" fmla="*/ 1034143 w 1110343"/>
              <a:gd name="connsiteY29" fmla="*/ 653143 h 957943"/>
              <a:gd name="connsiteX30" fmla="*/ 1012371 w 1110343"/>
              <a:gd name="connsiteY30" fmla="*/ 729343 h 957943"/>
              <a:gd name="connsiteX31" fmla="*/ 990600 w 1110343"/>
              <a:gd name="connsiteY31" fmla="*/ 794657 h 957943"/>
              <a:gd name="connsiteX32" fmla="*/ 936171 w 1110343"/>
              <a:gd name="connsiteY32" fmla="*/ 892629 h 957943"/>
              <a:gd name="connsiteX33" fmla="*/ 892628 w 1110343"/>
              <a:gd name="connsiteY33" fmla="*/ 947057 h 957943"/>
              <a:gd name="connsiteX34" fmla="*/ 859971 w 1110343"/>
              <a:gd name="connsiteY34" fmla="*/ 957943 h 957943"/>
              <a:gd name="connsiteX35" fmla="*/ 751114 w 1110343"/>
              <a:gd name="connsiteY35" fmla="*/ 936172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10343" h="957943">
                <a:moveTo>
                  <a:pt x="97971" y="947057"/>
                </a:moveTo>
                <a:cubicBezTo>
                  <a:pt x="79828" y="928914"/>
                  <a:pt x="58938" y="913155"/>
                  <a:pt x="43543" y="892629"/>
                </a:cubicBezTo>
                <a:cubicBezTo>
                  <a:pt x="36658" y="883449"/>
                  <a:pt x="32657" y="871447"/>
                  <a:pt x="32657" y="859972"/>
                </a:cubicBezTo>
                <a:cubicBezTo>
                  <a:pt x="32657" y="812661"/>
                  <a:pt x="39914" y="765629"/>
                  <a:pt x="43543" y="718457"/>
                </a:cubicBezTo>
                <a:cubicBezTo>
                  <a:pt x="11355" y="621897"/>
                  <a:pt x="36800" y="707777"/>
                  <a:pt x="21771" y="489857"/>
                </a:cubicBezTo>
                <a:cubicBezTo>
                  <a:pt x="19013" y="449873"/>
                  <a:pt x="16553" y="409790"/>
                  <a:pt x="10885" y="370114"/>
                </a:cubicBezTo>
                <a:cubicBezTo>
                  <a:pt x="9262" y="358755"/>
                  <a:pt x="3628" y="348343"/>
                  <a:pt x="0" y="337457"/>
                </a:cubicBezTo>
                <a:cubicBezTo>
                  <a:pt x="7257" y="279400"/>
                  <a:pt x="13497" y="221207"/>
                  <a:pt x="21771" y="163286"/>
                </a:cubicBezTo>
                <a:cubicBezTo>
                  <a:pt x="22125" y="160811"/>
                  <a:pt x="34733" y="87212"/>
                  <a:pt x="43543" y="76200"/>
                </a:cubicBezTo>
                <a:cubicBezTo>
                  <a:pt x="51716" y="65984"/>
                  <a:pt x="65984" y="62602"/>
                  <a:pt x="76200" y="54429"/>
                </a:cubicBezTo>
                <a:cubicBezTo>
                  <a:pt x="84214" y="48018"/>
                  <a:pt x="88791" y="37247"/>
                  <a:pt x="97971" y="32657"/>
                </a:cubicBezTo>
                <a:cubicBezTo>
                  <a:pt x="111352" y="25966"/>
                  <a:pt x="126794" y="24448"/>
                  <a:pt x="141514" y="21772"/>
                </a:cubicBezTo>
                <a:cubicBezTo>
                  <a:pt x="166758" y="17182"/>
                  <a:pt x="192354" y="14788"/>
                  <a:pt x="217714" y="10886"/>
                </a:cubicBezTo>
                <a:cubicBezTo>
                  <a:pt x="239529" y="7530"/>
                  <a:pt x="261257" y="3629"/>
                  <a:pt x="283028" y="0"/>
                </a:cubicBezTo>
                <a:cubicBezTo>
                  <a:pt x="399142" y="3629"/>
                  <a:pt x="515560" y="1743"/>
                  <a:pt x="631371" y="10886"/>
                </a:cubicBezTo>
                <a:cubicBezTo>
                  <a:pt x="654249" y="12692"/>
                  <a:pt x="674914" y="25400"/>
                  <a:pt x="696685" y="32657"/>
                </a:cubicBezTo>
                <a:cubicBezTo>
                  <a:pt x="696686" y="32657"/>
                  <a:pt x="761999" y="54428"/>
                  <a:pt x="762000" y="54429"/>
                </a:cubicBezTo>
                <a:cubicBezTo>
                  <a:pt x="772886" y="61686"/>
                  <a:pt x="782955" y="70349"/>
                  <a:pt x="794657" y="76200"/>
                </a:cubicBezTo>
                <a:cubicBezTo>
                  <a:pt x="804920" y="81332"/>
                  <a:pt x="816767" y="82566"/>
                  <a:pt x="827314" y="87086"/>
                </a:cubicBezTo>
                <a:cubicBezTo>
                  <a:pt x="842229" y="93478"/>
                  <a:pt x="856343" y="101600"/>
                  <a:pt x="870857" y="108857"/>
                </a:cubicBezTo>
                <a:cubicBezTo>
                  <a:pt x="874486" y="119743"/>
                  <a:pt x="875378" y="131967"/>
                  <a:pt x="881743" y="141514"/>
                </a:cubicBezTo>
                <a:cubicBezTo>
                  <a:pt x="898508" y="166661"/>
                  <a:pt x="922958" y="179877"/>
                  <a:pt x="947057" y="195943"/>
                </a:cubicBezTo>
                <a:cubicBezTo>
                  <a:pt x="954314" y="206829"/>
                  <a:pt x="960213" y="218754"/>
                  <a:pt x="968828" y="228600"/>
                </a:cubicBezTo>
                <a:cubicBezTo>
                  <a:pt x="985724" y="247910"/>
                  <a:pt x="1009025" y="261680"/>
                  <a:pt x="1023257" y="283029"/>
                </a:cubicBezTo>
                <a:cubicBezTo>
                  <a:pt x="1085649" y="376619"/>
                  <a:pt x="1010846" y="258206"/>
                  <a:pt x="1055914" y="348343"/>
                </a:cubicBezTo>
                <a:cubicBezTo>
                  <a:pt x="1061765" y="360045"/>
                  <a:pt x="1071194" y="369641"/>
                  <a:pt x="1077685" y="381000"/>
                </a:cubicBezTo>
                <a:cubicBezTo>
                  <a:pt x="1099208" y="418666"/>
                  <a:pt x="1098130" y="420561"/>
                  <a:pt x="1110343" y="457200"/>
                </a:cubicBezTo>
                <a:cubicBezTo>
                  <a:pt x="1085402" y="606842"/>
                  <a:pt x="1120815" y="472402"/>
                  <a:pt x="1077685" y="544286"/>
                </a:cubicBezTo>
                <a:cubicBezTo>
                  <a:pt x="1067098" y="561932"/>
                  <a:pt x="1063027" y="603890"/>
                  <a:pt x="1055914" y="620486"/>
                </a:cubicBezTo>
                <a:cubicBezTo>
                  <a:pt x="1050760" y="632511"/>
                  <a:pt x="1039994" y="641441"/>
                  <a:pt x="1034143" y="653143"/>
                </a:cubicBezTo>
                <a:cubicBezTo>
                  <a:pt x="1024997" y="671436"/>
                  <a:pt x="1017603" y="711903"/>
                  <a:pt x="1012371" y="729343"/>
                </a:cubicBezTo>
                <a:cubicBezTo>
                  <a:pt x="1005777" y="751324"/>
                  <a:pt x="996166" y="772393"/>
                  <a:pt x="990600" y="794657"/>
                </a:cubicBezTo>
                <a:cubicBezTo>
                  <a:pt x="966045" y="892875"/>
                  <a:pt x="997215" y="872281"/>
                  <a:pt x="936171" y="892629"/>
                </a:cubicBezTo>
                <a:cubicBezTo>
                  <a:pt x="926281" y="907464"/>
                  <a:pt x="909865" y="936715"/>
                  <a:pt x="892628" y="947057"/>
                </a:cubicBezTo>
                <a:cubicBezTo>
                  <a:pt x="882789" y="952961"/>
                  <a:pt x="870857" y="954314"/>
                  <a:pt x="859971" y="957943"/>
                </a:cubicBezTo>
                <a:cubicBezTo>
                  <a:pt x="756900" y="946490"/>
                  <a:pt x="785235" y="970290"/>
                  <a:pt x="751114" y="93617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7249886" y="5693230"/>
            <a:ext cx="1066800" cy="1012603"/>
          </a:xfrm>
          <a:custGeom>
            <a:avLst/>
            <a:gdLst>
              <a:gd name="connsiteX0" fmla="*/ 130628 w 1066800"/>
              <a:gd name="connsiteY0" fmla="*/ 990600 h 1012603"/>
              <a:gd name="connsiteX1" fmla="*/ 76200 w 1066800"/>
              <a:gd name="connsiteY1" fmla="*/ 957942 h 1012603"/>
              <a:gd name="connsiteX2" fmla="*/ 43543 w 1066800"/>
              <a:gd name="connsiteY2" fmla="*/ 892628 h 1012603"/>
              <a:gd name="connsiteX3" fmla="*/ 0 w 1066800"/>
              <a:gd name="connsiteY3" fmla="*/ 816428 h 1012603"/>
              <a:gd name="connsiteX4" fmla="*/ 32657 w 1066800"/>
              <a:gd name="connsiteY4" fmla="*/ 468085 h 1012603"/>
              <a:gd name="connsiteX5" fmla="*/ 65314 w 1066800"/>
              <a:gd name="connsiteY5" fmla="*/ 446314 h 1012603"/>
              <a:gd name="connsiteX6" fmla="*/ 76200 w 1066800"/>
              <a:gd name="connsiteY6" fmla="*/ 391885 h 1012603"/>
              <a:gd name="connsiteX7" fmla="*/ 97971 w 1066800"/>
              <a:gd name="connsiteY7" fmla="*/ 359228 h 1012603"/>
              <a:gd name="connsiteX8" fmla="*/ 108857 w 1066800"/>
              <a:gd name="connsiteY8" fmla="*/ 304800 h 1012603"/>
              <a:gd name="connsiteX9" fmla="*/ 141514 w 1066800"/>
              <a:gd name="connsiteY9" fmla="*/ 206828 h 1012603"/>
              <a:gd name="connsiteX10" fmla="*/ 152400 w 1066800"/>
              <a:gd name="connsiteY10" fmla="*/ 174171 h 1012603"/>
              <a:gd name="connsiteX11" fmla="*/ 206828 w 1066800"/>
              <a:gd name="connsiteY11" fmla="*/ 163285 h 1012603"/>
              <a:gd name="connsiteX12" fmla="*/ 261257 w 1066800"/>
              <a:gd name="connsiteY12" fmla="*/ 141514 h 1012603"/>
              <a:gd name="connsiteX13" fmla="*/ 304800 w 1066800"/>
              <a:gd name="connsiteY13" fmla="*/ 130628 h 1012603"/>
              <a:gd name="connsiteX14" fmla="*/ 381000 w 1066800"/>
              <a:gd name="connsiteY14" fmla="*/ 10885 h 1012603"/>
              <a:gd name="connsiteX15" fmla="*/ 413657 w 1066800"/>
              <a:gd name="connsiteY15" fmla="*/ 0 h 1012603"/>
              <a:gd name="connsiteX16" fmla="*/ 544285 w 1066800"/>
              <a:gd name="connsiteY16" fmla="*/ 10885 h 1012603"/>
              <a:gd name="connsiteX17" fmla="*/ 642257 w 1066800"/>
              <a:gd name="connsiteY17" fmla="*/ 54428 h 1012603"/>
              <a:gd name="connsiteX18" fmla="*/ 718457 w 1066800"/>
              <a:gd name="connsiteY18" fmla="*/ 87085 h 1012603"/>
              <a:gd name="connsiteX19" fmla="*/ 772885 w 1066800"/>
              <a:gd name="connsiteY19" fmla="*/ 130628 h 1012603"/>
              <a:gd name="connsiteX20" fmla="*/ 816428 w 1066800"/>
              <a:gd name="connsiteY20" fmla="*/ 185057 h 1012603"/>
              <a:gd name="connsiteX21" fmla="*/ 870857 w 1066800"/>
              <a:gd name="connsiteY21" fmla="*/ 239485 h 1012603"/>
              <a:gd name="connsiteX22" fmla="*/ 936171 w 1066800"/>
              <a:gd name="connsiteY22" fmla="*/ 304800 h 1012603"/>
              <a:gd name="connsiteX23" fmla="*/ 957943 w 1066800"/>
              <a:gd name="connsiteY23" fmla="*/ 326571 h 1012603"/>
              <a:gd name="connsiteX24" fmla="*/ 968828 w 1066800"/>
              <a:gd name="connsiteY24" fmla="*/ 359228 h 1012603"/>
              <a:gd name="connsiteX25" fmla="*/ 1012371 w 1066800"/>
              <a:gd name="connsiteY25" fmla="*/ 424542 h 1012603"/>
              <a:gd name="connsiteX26" fmla="*/ 1045028 w 1066800"/>
              <a:gd name="connsiteY26" fmla="*/ 489857 h 1012603"/>
              <a:gd name="connsiteX27" fmla="*/ 1066800 w 1066800"/>
              <a:gd name="connsiteY27" fmla="*/ 544285 h 1012603"/>
              <a:gd name="connsiteX28" fmla="*/ 1045028 w 1066800"/>
              <a:gd name="connsiteY28" fmla="*/ 827314 h 1012603"/>
              <a:gd name="connsiteX29" fmla="*/ 1034143 w 1066800"/>
              <a:gd name="connsiteY29" fmla="*/ 859971 h 1012603"/>
              <a:gd name="connsiteX30" fmla="*/ 1012371 w 1066800"/>
              <a:gd name="connsiteY30" fmla="*/ 892628 h 1012603"/>
              <a:gd name="connsiteX31" fmla="*/ 936171 w 1066800"/>
              <a:gd name="connsiteY31" fmla="*/ 957942 h 1012603"/>
              <a:gd name="connsiteX32" fmla="*/ 892628 w 1066800"/>
              <a:gd name="connsiteY32" fmla="*/ 979714 h 1012603"/>
              <a:gd name="connsiteX33" fmla="*/ 827314 w 1066800"/>
              <a:gd name="connsiteY33" fmla="*/ 990600 h 1012603"/>
              <a:gd name="connsiteX34" fmla="*/ 794657 w 1066800"/>
              <a:gd name="connsiteY34" fmla="*/ 1012371 h 1012603"/>
              <a:gd name="connsiteX35" fmla="*/ 751114 w 1066800"/>
              <a:gd name="connsiteY35" fmla="*/ 1001485 h 101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66800" h="1012603">
                <a:moveTo>
                  <a:pt x="130628" y="990600"/>
                </a:moveTo>
                <a:cubicBezTo>
                  <a:pt x="112485" y="979714"/>
                  <a:pt x="92264" y="971712"/>
                  <a:pt x="76200" y="957942"/>
                </a:cubicBezTo>
                <a:cubicBezTo>
                  <a:pt x="52578" y="937694"/>
                  <a:pt x="54605" y="918440"/>
                  <a:pt x="43543" y="892628"/>
                </a:cubicBezTo>
                <a:cubicBezTo>
                  <a:pt x="26971" y="853960"/>
                  <a:pt x="21863" y="849223"/>
                  <a:pt x="0" y="816428"/>
                </a:cubicBezTo>
                <a:cubicBezTo>
                  <a:pt x="10886" y="700314"/>
                  <a:pt x="12390" y="582934"/>
                  <a:pt x="32657" y="468085"/>
                </a:cubicBezTo>
                <a:cubicBezTo>
                  <a:pt x="34931" y="455201"/>
                  <a:pt x="58823" y="457673"/>
                  <a:pt x="65314" y="446314"/>
                </a:cubicBezTo>
                <a:cubicBezTo>
                  <a:pt x="74494" y="430250"/>
                  <a:pt x="69703" y="409209"/>
                  <a:pt x="76200" y="391885"/>
                </a:cubicBezTo>
                <a:cubicBezTo>
                  <a:pt x="80794" y="379635"/>
                  <a:pt x="90714" y="370114"/>
                  <a:pt x="97971" y="359228"/>
                </a:cubicBezTo>
                <a:cubicBezTo>
                  <a:pt x="101600" y="341085"/>
                  <a:pt x="103989" y="322650"/>
                  <a:pt x="108857" y="304800"/>
                </a:cubicBezTo>
                <a:cubicBezTo>
                  <a:pt x="108864" y="304774"/>
                  <a:pt x="136067" y="223169"/>
                  <a:pt x="141514" y="206828"/>
                </a:cubicBezTo>
                <a:cubicBezTo>
                  <a:pt x="145143" y="195942"/>
                  <a:pt x="141148" y="176421"/>
                  <a:pt x="152400" y="174171"/>
                </a:cubicBezTo>
                <a:cubicBezTo>
                  <a:pt x="170543" y="170542"/>
                  <a:pt x="189106" y="168601"/>
                  <a:pt x="206828" y="163285"/>
                </a:cubicBezTo>
                <a:cubicBezTo>
                  <a:pt x="225544" y="157670"/>
                  <a:pt x="242719" y="147693"/>
                  <a:pt x="261257" y="141514"/>
                </a:cubicBezTo>
                <a:cubicBezTo>
                  <a:pt x="275450" y="136783"/>
                  <a:pt x="290286" y="134257"/>
                  <a:pt x="304800" y="130628"/>
                </a:cubicBezTo>
                <a:cubicBezTo>
                  <a:pt x="318886" y="88371"/>
                  <a:pt x="328008" y="28548"/>
                  <a:pt x="381000" y="10885"/>
                </a:cubicBezTo>
                <a:lnTo>
                  <a:pt x="413657" y="0"/>
                </a:lnTo>
                <a:cubicBezTo>
                  <a:pt x="457200" y="3628"/>
                  <a:pt x="501186" y="3702"/>
                  <a:pt x="544285" y="10885"/>
                </a:cubicBezTo>
                <a:cubicBezTo>
                  <a:pt x="611363" y="22065"/>
                  <a:pt x="596575" y="28324"/>
                  <a:pt x="642257" y="54428"/>
                </a:cubicBezTo>
                <a:cubicBezTo>
                  <a:pt x="679925" y="75953"/>
                  <a:pt x="681816" y="74872"/>
                  <a:pt x="718457" y="87085"/>
                </a:cubicBezTo>
                <a:cubicBezTo>
                  <a:pt x="771020" y="139650"/>
                  <a:pt x="704230" y="75704"/>
                  <a:pt x="772885" y="130628"/>
                </a:cubicBezTo>
                <a:cubicBezTo>
                  <a:pt x="808256" y="158925"/>
                  <a:pt x="783421" y="147335"/>
                  <a:pt x="816428" y="185057"/>
                </a:cubicBezTo>
                <a:cubicBezTo>
                  <a:pt x="833324" y="204366"/>
                  <a:pt x="852714" y="221342"/>
                  <a:pt x="870857" y="239485"/>
                </a:cubicBezTo>
                <a:lnTo>
                  <a:pt x="936171" y="304800"/>
                </a:lnTo>
                <a:lnTo>
                  <a:pt x="957943" y="326571"/>
                </a:lnTo>
                <a:cubicBezTo>
                  <a:pt x="961571" y="337457"/>
                  <a:pt x="963256" y="349198"/>
                  <a:pt x="968828" y="359228"/>
                </a:cubicBezTo>
                <a:cubicBezTo>
                  <a:pt x="981535" y="382101"/>
                  <a:pt x="1004097" y="399719"/>
                  <a:pt x="1012371" y="424542"/>
                </a:cubicBezTo>
                <a:cubicBezTo>
                  <a:pt x="1039732" y="506624"/>
                  <a:pt x="1002826" y="405453"/>
                  <a:pt x="1045028" y="489857"/>
                </a:cubicBezTo>
                <a:cubicBezTo>
                  <a:pt x="1053767" y="507334"/>
                  <a:pt x="1059543" y="526142"/>
                  <a:pt x="1066800" y="544285"/>
                </a:cubicBezTo>
                <a:cubicBezTo>
                  <a:pt x="1061302" y="659744"/>
                  <a:pt x="1069355" y="730004"/>
                  <a:pt x="1045028" y="827314"/>
                </a:cubicBezTo>
                <a:cubicBezTo>
                  <a:pt x="1042245" y="838446"/>
                  <a:pt x="1039275" y="849708"/>
                  <a:pt x="1034143" y="859971"/>
                </a:cubicBezTo>
                <a:cubicBezTo>
                  <a:pt x="1028292" y="871673"/>
                  <a:pt x="1020885" y="882695"/>
                  <a:pt x="1012371" y="892628"/>
                </a:cubicBezTo>
                <a:cubicBezTo>
                  <a:pt x="986843" y="922411"/>
                  <a:pt x="968529" y="939452"/>
                  <a:pt x="936171" y="957942"/>
                </a:cubicBezTo>
                <a:cubicBezTo>
                  <a:pt x="922082" y="965993"/>
                  <a:pt x="908171" y="975051"/>
                  <a:pt x="892628" y="979714"/>
                </a:cubicBezTo>
                <a:cubicBezTo>
                  <a:pt x="871487" y="986056"/>
                  <a:pt x="849085" y="986971"/>
                  <a:pt x="827314" y="990600"/>
                </a:cubicBezTo>
                <a:cubicBezTo>
                  <a:pt x="816428" y="997857"/>
                  <a:pt x="807608" y="1010521"/>
                  <a:pt x="794657" y="1012371"/>
                </a:cubicBezTo>
                <a:cubicBezTo>
                  <a:pt x="779846" y="1014487"/>
                  <a:pt x="751114" y="1001485"/>
                  <a:pt x="751114" y="100148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143" y="980728"/>
            <a:ext cx="2738224" cy="238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207" y="4293096"/>
            <a:ext cx="1584176" cy="132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18" y="2098047"/>
            <a:ext cx="2537026" cy="188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22" y="4509121"/>
            <a:ext cx="2417123" cy="184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06" y="4200773"/>
            <a:ext cx="2016225" cy="15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901" y="1772817"/>
            <a:ext cx="2329233" cy="174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87889" y="548680"/>
            <a:ext cx="181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ПАУКИ</a:t>
            </a:r>
          </a:p>
        </p:txBody>
      </p:sp>
    </p:spTree>
    <p:extLst>
      <p:ext uri="{BB962C8B-B14F-4D97-AF65-F5344CB8AC3E}">
        <p14:creationId xmlns:p14="http://schemas.microsoft.com/office/powerpoint/2010/main" val="36381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 стрелкой 33"/>
          <p:cNvCxnSpPr/>
          <p:nvPr/>
        </p:nvCxnSpPr>
        <p:spPr>
          <a:xfrm>
            <a:off x="7752184" y="54868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6" name="Рисунок 25" descr="703597355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81884" y="1214422"/>
            <a:ext cx="3048022" cy="2286016"/>
          </a:xfrm>
          <a:prstGeom prst="rect">
            <a:avLst/>
          </a:prstGeom>
        </p:spPr>
      </p:pic>
      <p:pic>
        <p:nvPicPr>
          <p:cNvPr id="13" name="Рисунок 12" descr="bird-wallpaper-1920x1080-064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96067" y="3604612"/>
            <a:ext cx="2854939" cy="3181975"/>
          </a:xfrm>
          <a:prstGeom prst="rect">
            <a:avLst/>
          </a:prstGeom>
        </p:spPr>
      </p:pic>
      <p:pic>
        <p:nvPicPr>
          <p:cNvPr id="11" name="Рисунок 10" descr="wpapers_ru_Карпы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738282" y="1285860"/>
            <a:ext cx="2481958" cy="2714644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4738678" y="214290"/>
            <a:ext cx="2880320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Животные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3863752" y="54868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159896" y="980728"/>
            <a:ext cx="6616" cy="18061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6738148" y="980728"/>
            <a:ext cx="5924" cy="8059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1952596" y="285728"/>
            <a:ext cx="1800200" cy="5760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Рыбы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453454" y="285728"/>
            <a:ext cx="1800200" cy="5760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Звери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151784" y="3000372"/>
            <a:ext cx="2444282" cy="5760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Насекомые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453058" y="1857364"/>
            <a:ext cx="1800200" cy="5760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Птицы</a:t>
            </a:r>
          </a:p>
        </p:txBody>
      </p:sp>
      <p:pic>
        <p:nvPicPr>
          <p:cNvPr id="22" name="Рисунок 21" descr="wpapers_ru_Бабочка-махаон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666978" y="4143380"/>
            <a:ext cx="3429022" cy="2571768"/>
          </a:xfrm>
          <a:prstGeom prst="rect">
            <a:avLst/>
          </a:prstGeom>
        </p:spPr>
      </p:pic>
      <p:cxnSp>
        <p:nvCxnSpPr>
          <p:cNvPr id="54" name="Прямая со стрелкой 53"/>
          <p:cNvCxnSpPr/>
          <p:nvPr/>
        </p:nvCxnSpPr>
        <p:spPr>
          <a:xfrm rot="5400000">
            <a:off x="6310312" y="3000372"/>
            <a:ext cx="1000134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5400000">
            <a:off x="9274197" y="1035827"/>
            <a:ext cx="21510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rot="5400000">
            <a:off x="4845835" y="389334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rot="5400000">
            <a:off x="2738414" y="107075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Овал 1">
            <a:hlinkClick r:id="rId10" action="ppaction://hlinksldjump"/>
          </p:cNvPr>
          <p:cNvSpPr/>
          <p:nvPr/>
        </p:nvSpPr>
        <p:spPr>
          <a:xfrm>
            <a:off x="9624392" y="6525344"/>
            <a:ext cx="176252" cy="189804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вал 2">
            <a:hlinkClick r:id="rId10" action="ppaction://hlinksldjump"/>
          </p:cNvPr>
          <p:cNvSpPr/>
          <p:nvPr/>
        </p:nvSpPr>
        <p:spPr>
          <a:xfrm>
            <a:off x="9984432" y="6525344"/>
            <a:ext cx="176252" cy="18980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>
            <a:hlinkClick r:id="" action="ppaction://noaction"/>
          </p:cNvPr>
          <p:cNvSpPr/>
          <p:nvPr/>
        </p:nvSpPr>
        <p:spPr>
          <a:xfrm>
            <a:off x="10344472" y="6525344"/>
            <a:ext cx="216024" cy="189804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25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871864" y="332656"/>
            <a:ext cx="2160240" cy="64807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Рыбы</a:t>
            </a:r>
            <a:endParaRPr lang="ru-RU" sz="4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952596" y="1354549"/>
            <a:ext cx="3857652" cy="2433350"/>
            <a:chOff x="428596" y="953259"/>
            <a:chExt cx="3857652" cy="2433350"/>
          </a:xfrm>
        </p:grpSpPr>
        <p:pic>
          <p:nvPicPr>
            <p:cNvPr id="8" name="Рисунок 7" descr="shchuka_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596" y="953259"/>
              <a:ext cx="3857652" cy="240430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67544" y="2924944"/>
              <a:ext cx="9091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prstClr val="black"/>
                  </a:solidFill>
                </a:rPr>
                <a:t>Щука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310314" y="1351610"/>
            <a:ext cx="3929090" cy="2436290"/>
            <a:chOff x="4786314" y="950319"/>
            <a:chExt cx="3929090" cy="2436290"/>
          </a:xfrm>
        </p:grpSpPr>
        <p:pic>
          <p:nvPicPr>
            <p:cNvPr id="6" name="Рисунок 5" descr="606-304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86314" y="950319"/>
              <a:ext cx="3929090" cy="240724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860032" y="2924944"/>
              <a:ext cx="1107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prstClr val="black"/>
                  </a:solidFill>
                </a:rPr>
                <a:t>Карась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952596" y="3973168"/>
            <a:ext cx="3857652" cy="2254853"/>
            <a:chOff x="428596" y="3714752"/>
            <a:chExt cx="3857652" cy="2254853"/>
          </a:xfrm>
        </p:grpSpPr>
        <p:pic>
          <p:nvPicPr>
            <p:cNvPr id="7" name="Рисунок 6" descr="riba-oku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596" y="3714752"/>
              <a:ext cx="3857652" cy="224468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67544" y="5507940"/>
              <a:ext cx="1011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prstClr val="black"/>
                  </a:solidFill>
                </a:rPr>
                <a:t>Окунь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10314" y="3973168"/>
            <a:ext cx="3958090" cy="2336153"/>
            <a:chOff x="4786314" y="3714752"/>
            <a:chExt cx="3958090" cy="2336153"/>
          </a:xfrm>
        </p:grpSpPr>
        <p:pic>
          <p:nvPicPr>
            <p:cNvPr id="10" name="Рисунок 9" descr="lyasch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6314" y="3714752"/>
              <a:ext cx="3958090" cy="228601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860032" y="5589240"/>
              <a:ext cx="777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prstClr val="black"/>
                  </a:solidFill>
                </a:rPr>
                <a:t>Лещ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936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СМИРНОВА\к открытому уроку\КАРТИНКИ_ЖИВОТНЫЕ\мор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851" y="2543856"/>
            <a:ext cx="3262034" cy="216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489568"/>
            <a:ext cx="4790934" cy="35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29244" y="5229200"/>
            <a:ext cx="779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36899" y="5229200"/>
            <a:ext cx="1197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Морж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08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55840" y="5877273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Чешуя  рыб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764703"/>
            <a:ext cx="1870768" cy="188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20" y="674103"/>
            <a:ext cx="3083024" cy="206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581" y="3212976"/>
            <a:ext cx="2909968" cy="218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2" t="-3543" r="6604" b="7796"/>
          <a:stretch/>
        </p:blipFill>
        <p:spPr bwMode="auto">
          <a:xfrm>
            <a:off x="6198046" y="3135625"/>
            <a:ext cx="3057973" cy="227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2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6000">
              <a:schemeClr val="accent6">
                <a:lumMod val="40000"/>
                <a:lumOff val="60000"/>
                <a:alpha val="6000"/>
              </a:schemeClr>
            </a:gs>
            <a:gs pos="100000">
              <a:schemeClr val="tx2">
                <a:lumMod val="60000"/>
                <a:lumOff val="4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71864" y="188640"/>
            <a:ext cx="2160240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Птицы</a:t>
            </a:r>
            <a:endParaRPr lang="ru-RU" sz="4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863488" y="548680"/>
            <a:ext cx="2000264" cy="3071834"/>
            <a:chOff x="285720" y="428604"/>
            <a:chExt cx="2000264" cy="3071834"/>
          </a:xfrm>
        </p:grpSpPr>
        <p:pic>
          <p:nvPicPr>
            <p:cNvPr id="7" name="Рисунок 6" descr="0c200a3f526a3c971256fc6cf1130aff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85720" y="428604"/>
              <a:ext cx="2000264" cy="307183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89212" y="476672"/>
              <a:ext cx="7906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prstClr val="black"/>
                  </a:solidFill>
                </a:rPr>
                <a:t>Аист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006228" y="1432156"/>
            <a:ext cx="3457924" cy="2428892"/>
            <a:chOff x="2500298" y="1142984"/>
            <a:chExt cx="3457924" cy="2428892"/>
          </a:xfrm>
        </p:grpSpPr>
        <p:pic>
          <p:nvPicPr>
            <p:cNvPr id="5" name="Рисунок 4" descr="sinica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500298" y="1142984"/>
              <a:ext cx="3457924" cy="242889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555776" y="1196752"/>
              <a:ext cx="1184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prstClr val="black"/>
                  </a:solidFill>
                </a:rPr>
                <a:t>Синица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646946" y="642918"/>
            <a:ext cx="2913550" cy="2786082"/>
            <a:chOff x="6072198" y="500042"/>
            <a:chExt cx="2913550" cy="2786082"/>
          </a:xfrm>
        </p:grpSpPr>
        <p:pic>
          <p:nvPicPr>
            <p:cNvPr id="10" name="Рисунок 9" descr="245438760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072198" y="500042"/>
              <a:ext cx="2913550" cy="278608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101812" y="548680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prstClr val="black"/>
                  </a:solidFill>
                </a:rPr>
                <a:t>Сова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733284" y="3954742"/>
            <a:ext cx="2714644" cy="2714619"/>
            <a:chOff x="1071538" y="3643314"/>
            <a:chExt cx="2714644" cy="2714619"/>
          </a:xfrm>
        </p:grpSpPr>
        <p:pic>
          <p:nvPicPr>
            <p:cNvPr id="9" name="Рисунок 8" descr="55549765_fish_crow_hm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071538" y="3643314"/>
              <a:ext cx="2714644" cy="271461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571736" y="3645024"/>
              <a:ext cx="11737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prstClr val="black"/>
                  </a:solidFill>
                </a:rPr>
                <a:t>Ворона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023992" y="4260060"/>
            <a:ext cx="3559180" cy="2409301"/>
            <a:chOff x="4857752" y="3857628"/>
            <a:chExt cx="3559180" cy="2409301"/>
          </a:xfrm>
        </p:grpSpPr>
        <p:pic>
          <p:nvPicPr>
            <p:cNvPr id="8" name="Рисунок 7" descr="zima_11-12_08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857752" y="3857628"/>
              <a:ext cx="3559180" cy="239926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932040" y="5805264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prstClr val="black"/>
                  </a:solidFill>
                </a:rPr>
                <a:t>Снегирь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8807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27848" y="548680"/>
            <a:ext cx="2160240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Птицы</a:t>
            </a:r>
            <a:endParaRPr lang="ru-RU" sz="4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1\Desktop\СМИРНОВА\к открытому уроку\КАРТИНКИ_ЖИВОТНЫЕ\пингви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1988840"/>
            <a:ext cx="3249149" cy="279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944" y="1975453"/>
            <a:ext cx="3858276" cy="289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99994" y="5085185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Пингвин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72064" y="5085185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Страус </a:t>
            </a:r>
          </a:p>
        </p:txBody>
      </p:sp>
    </p:spTree>
    <p:extLst>
      <p:ext uri="{BB962C8B-B14F-4D97-AF65-F5344CB8AC3E}">
        <p14:creationId xmlns:p14="http://schemas.microsoft.com/office/powerpoint/2010/main" val="8503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СМИРНОВА\к открытому уроку\КАРТИНКИ_ЖИВОТНЫЕ\перь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1" y="404665"/>
            <a:ext cx="3126365" cy="260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СМИРНОВА\к открытому уроку\КАРТИНКИ_ЖИВОТНЫЕ\перы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3126618"/>
            <a:ext cx="3375206" cy="272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СМИРНОВА\к открытому уроку\КАРТИНКИ_ЖИВОТНЫЕ\перышкии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0" b="-6230"/>
          <a:stretch/>
        </p:blipFill>
        <p:spPr bwMode="auto">
          <a:xfrm>
            <a:off x="6744072" y="3221783"/>
            <a:ext cx="2293831" cy="260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55840" y="5877273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Перья  птиц</a:t>
            </a:r>
          </a:p>
        </p:txBody>
      </p:sp>
    </p:spTree>
    <p:extLst>
      <p:ext uri="{BB962C8B-B14F-4D97-AF65-F5344CB8AC3E}">
        <p14:creationId xmlns:p14="http://schemas.microsoft.com/office/powerpoint/2010/main" val="14977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 открытому уроку\КАРТИНКИ_ЖИВОТНЫЕ\птицы в кормушк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052737"/>
            <a:ext cx="4659272" cy="38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7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</Words>
  <Application>Microsoft Office PowerPoint</Application>
  <PresentationFormat>Широкоэкранный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Segoe Print</vt:lpstr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Раиса Смирнова</dc:creator>
  <cp:lastModifiedBy>Раиса Смирнова</cp:lastModifiedBy>
  <cp:revision>1</cp:revision>
  <dcterms:created xsi:type="dcterms:W3CDTF">2014-01-19T11:09:46Z</dcterms:created>
  <dcterms:modified xsi:type="dcterms:W3CDTF">2014-01-19T11:17:04Z</dcterms:modified>
</cp:coreProperties>
</file>