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2"/>
  </p:notesMasterIdLst>
  <p:sldIdLst>
    <p:sldId id="337" r:id="rId2"/>
    <p:sldId id="338" r:id="rId3"/>
    <p:sldId id="302" r:id="rId4"/>
    <p:sldId id="332" r:id="rId5"/>
    <p:sldId id="336" r:id="rId6"/>
    <p:sldId id="330" r:id="rId7"/>
    <p:sldId id="310" r:id="rId8"/>
    <p:sldId id="291" r:id="rId9"/>
    <p:sldId id="331" r:id="rId10"/>
    <p:sldId id="316" r:id="rId11"/>
    <p:sldId id="333" r:id="rId12"/>
    <p:sldId id="322" r:id="rId13"/>
    <p:sldId id="317" r:id="rId14"/>
    <p:sldId id="319" r:id="rId15"/>
    <p:sldId id="320" r:id="rId16"/>
    <p:sldId id="299" r:id="rId17"/>
    <p:sldId id="327" r:id="rId18"/>
    <p:sldId id="314" r:id="rId19"/>
    <p:sldId id="334" r:id="rId20"/>
    <p:sldId id="31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2F0B"/>
    <a:srgbClr val="4D240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91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1CC400-4C90-48AD-9597-7CB238B9F728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B46D0-5C5F-4E0A-A311-CE46235551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B46D0-5C5F-4E0A-A311-CE46235551D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505\649615\&#1055;&#1088;&#1077;&#1079;&#1077;&#1085;&#1090;&#1072;&#1094;&#1080;&#1103;2.ppt\&#1057;&#1086;&#1085;&#1072;&#1090;&#1072;%20&#1076;&#1083;&#1103;%20&#1092;&#1086;&#1088;&#1090;&#1077;&#1087;&#1080;&#1072;&#1085;&#1086;%20%20'&#1050;%20&#1069;&#1083;&#1080;&#1079;&#1077;'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АНЯ\Иллюстрации и ФОТО\Image8.bmp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6314" y="1158875"/>
            <a:ext cx="4175125" cy="56991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572528" cy="1255735"/>
          </a:xfrm>
        </p:spPr>
        <p:txBody>
          <a:bodyPr>
            <a:noAutofit/>
          </a:bodyPr>
          <a:lstStyle/>
          <a:p>
            <a:pPr algn="l"/>
            <a:r>
              <a:rPr lang="ru-RU" sz="5400" b="1" i="1" dirty="0" smtClean="0">
                <a:solidFill>
                  <a:srgbClr val="E32F0B"/>
                </a:solidFill>
                <a:latin typeface="Monotype Corsiva" pitchFamily="66" charset="0"/>
                <a:ea typeface="MS Mincho" pitchFamily="49" charset="-128"/>
              </a:rPr>
              <a:t>Лучик солнца – </a:t>
            </a:r>
            <a:br>
              <a:rPr lang="ru-RU" sz="5400" b="1" i="1" dirty="0" smtClean="0">
                <a:solidFill>
                  <a:srgbClr val="E32F0B"/>
                </a:solidFill>
                <a:latin typeface="Monotype Corsiva" pitchFamily="66" charset="0"/>
                <a:ea typeface="MS Mincho" pitchFamily="49" charset="-128"/>
              </a:rPr>
            </a:br>
            <a:r>
              <a:rPr lang="ru-RU" sz="5400" b="1" i="1" dirty="0" smtClean="0">
                <a:solidFill>
                  <a:srgbClr val="E32F0B"/>
                </a:solidFill>
                <a:latin typeface="Monotype Corsiva" pitchFamily="66" charset="0"/>
                <a:ea typeface="MS Mincho" pitchFamily="49" charset="-128"/>
              </a:rPr>
              <a:t>   Аня Синякова</a:t>
            </a:r>
            <a:endParaRPr lang="ru-RU" sz="5400" b="1" i="1" dirty="0">
              <a:solidFill>
                <a:srgbClr val="E32F0B"/>
              </a:solidFill>
              <a:latin typeface="Monotype Corsiva" pitchFamily="66" charset="0"/>
              <a:ea typeface="MS Mincho" pitchFamily="49" charset="-12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4357694"/>
            <a:ext cx="3414714" cy="1752600"/>
          </a:xfrm>
        </p:spPr>
        <p:txBody>
          <a:bodyPr>
            <a:normAutofit fontScale="70000" lnSpcReduction="20000"/>
          </a:bodyPr>
          <a:lstStyle/>
          <a:p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>Авторы презентации: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Луговая Фаина 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Хабибулина Анна 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Черныш Ю. Г.</a:t>
            </a:r>
          </a:p>
          <a:p>
            <a:endParaRPr lang="ru-RU" sz="29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2900" b="1" dirty="0" smtClean="0">
                <a:solidFill>
                  <a:schemeClr val="bg2">
                    <a:lumMod val="25000"/>
                  </a:schemeClr>
                </a:solidFill>
              </a:rPr>
              <a:t>2013</a:t>
            </a:r>
            <a:endParaRPr lang="ru-RU" sz="29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5" name="Соната для фортепиано  'К Элизе'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8001024" y="52863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8000" numSld="23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ge020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5984" y="1214422"/>
            <a:ext cx="228601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sz="half" idx="4294967295"/>
          </p:nvPr>
        </p:nvSpPr>
        <p:spPr>
          <a:xfrm>
            <a:off x="0" y="3429000"/>
            <a:ext cx="4786313" cy="321468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2005</a:t>
            </a:r>
          </a:p>
          <a:p>
            <a:endParaRPr lang="ru-RU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			      2006</a:t>
            </a:r>
          </a:p>
          <a:p>
            <a:pPr>
              <a:buNone/>
            </a:pPr>
            <a:endParaRPr lang="ru-RU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				</a:t>
            </a:r>
          </a:p>
          <a:p>
            <a:pPr>
              <a:buNone/>
            </a:pPr>
            <a:endParaRPr lang="ru-RU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					2012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6147" name="Picture 3" descr="C:\Documents and Settings\Администратор\Рабочий стол\АНЯ\Иллюстрации и ФОТО\Обложки книг\Image7.bmp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89010" y="0"/>
            <a:ext cx="2354990" cy="3472209"/>
          </a:xfrm>
          <a:prstGeom prst="rect">
            <a:avLst/>
          </a:prstGeom>
          <a:noFill/>
        </p:spPr>
      </p:pic>
      <p:pic>
        <p:nvPicPr>
          <p:cNvPr id="6146" name="Picture 2" descr="C:\Documents and Settings\Администратор\Рабочий стол\АНЯ\Иллюстрации и ФОТО\Обложки книг\Image5.bmp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2786058"/>
            <a:ext cx="2643206" cy="3823237"/>
          </a:xfrm>
          <a:prstGeom prst="rect">
            <a:avLst/>
          </a:prstGeom>
          <a:noFill/>
        </p:spPr>
      </p:pic>
      <p:pic>
        <p:nvPicPr>
          <p:cNvPr id="2" name="Рисунок 1" descr="image018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42844" y="214290"/>
            <a:ext cx="221457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86454"/>
            <a:ext cx="8458200" cy="785818"/>
          </a:xfrm>
        </p:spPr>
        <p:txBody>
          <a:bodyPr/>
          <a:lstStyle/>
          <a:p>
            <a:pPr algn="ctr"/>
            <a:r>
              <a:rPr lang="ru-RU" dirty="0" smtClean="0"/>
              <a:t>На обложке альманаха – рисунки Ани Синяковой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Documents and Settings\Администратор\Рабочий стол\АНЯ\Иллюстрации и ФОТО\Обложки книг\Image3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285728"/>
            <a:ext cx="3951170" cy="5562608"/>
          </a:xfrm>
          <a:prstGeom prst="rect">
            <a:avLst/>
          </a:prstGeom>
          <a:noFill/>
        </p:spPr>
      </p:pic>
      <p:pic>
        <p:nvPicPr>
          <p:cNvPr id="10243" name="Picture 3" descr="C:\Documents and Settings\Администратор\Рабочий стол\АНЯ\Иллюстрации и ФОТО\Обложки книг\Image4.bmp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29190" y="357166"/>
            <a:ext cx="3857651" cy="54460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Администратор\Рабочий стол\АНЯ\Иллюстрации и ФОТО\Медали из Индии\Image1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500042"/>
            <a:ext cx="7747361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Администратор\Рабочий стол\АНЯ\Иллюстрации и ФОТО\Обложки книг\Image2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357166"/>
            <a:ext cx="3500462" cy="4880853"/>
          </a:xfrm>
          <a:prstGeom prst="rect">
            <a:avLst/>
          </a:prstGeom>
          <a:noFill/>
        </p:spPr>
      </p:pic>
      <p:pic>
        <p:nvPicPr>
          <p:cNvPr id="7171" name="Picture 3" descr="C:\Documents and Settings\Администратор\Рабочий стол\АНЯ\Иллюстрации и ФОТО\Обложки книг\Image1.bmp"/>
          <p:cNvPicPr>
            <a:picLocks noChangeAspect="1" noChangeArrowheads="1"/>
          </p:cNvPicPr>
          <p:nvPr/>
        </p:nvPicPr>
        <p:blipFill>
          <a:blip r:embed="rId3" cstate="email">
            <a:lum/>
          </a:blip>
          <a:srcRect/>
          <a:stretch>
            <a:fillRect/>
          </a:stretch>
        </p:blipFill>
        <p:spPr bwMode="auto">
          <a:xfrm>
            <a:off x="5072066" y="428604"/>
            <a:ext cx="3348185" cy="478634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714348" y="5429264"/>
            <a:ext cx="7500990" cy="74293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4D2403"/>
                </a:solidFill>
              </a:rPr>
              <a:t>Книга </a:t>
            </a:r>
            <a:r>
              <a:rPr lang="ru-RU" sz="2400" b="1" dirty="0" smtClean="0">
                <a:solidFill>
                  <a:srgbClr val="4D2403"/>
                </a:solidFill>
              </a:rPr>
              <a:t>Евгения Яковлевича Синякова</a:t>
            </a:r>
            <a:r>
              <a:rPr lang="ru-RU" sz="2400" dirty="0" smtClean="0">
                <a:solidFill>
                  <a:srgbClr val="4D2403"/>
                </a:solidFill>
              </a:rPr>
              <a:t> о дочери-поэтессе</a:t>
            </a:r>
            <a:endParaRPr lang="ru-RU" sz="1800" dirty="0" smtClean="0">
              <a:solidFill>
                <a:srgbClr val="4D2403"/>
              </a:solidFill>
            </a:endParaRPr>
          </a:p>
          <a:p>
            <a:pPr algn="ctr"/>
            <a:r>
              <a:rPr lang="ru-RU" sz="1800" b="1" dirty="0" smtClean="0">
                <a:solidFill>
                  <a:srgbClr val="4D2403"/>
                </a:solidFill>
              </a:rPr>
              <a:t>2007</a:t>
            </a:r>
            <a:r>
              <a:rPr lang="ru-RU" sz="1800" dirty="0" smtClean="0">
                <a:solidFill>
                  <a:srgbClr val="4D2403"/>
                </a:solidFill>
              </a:rPr>
              <a:t> год, Благовещенск</a:t>
            </a:r>
            <a:endParaRPr lang="ru-RU" sz="1800" dirty="0">
              <a:solidFill>
                <a:srgbClr val="4D240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:\Documents and Settings\Администратор\Рабочий стол\АНЯ\Иллюстрации и ФОТО\24. 06.12 Обл. б-ка об АНе С\DSC01540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785926"/>
            <a:ext cx="657229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Администратор\Рабочий стол\АНЯ\Иллюстрации и ФОТО\24. 06.12 Обл. б-ка об АНе С\DSC01554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43570" y="285728"/>
            <a:ext cx="31750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Администратор\Рабочий стол\АНЯ\Иллюстрации и ФОТО\24. 06.12 Обл. б-ка об АНе С\DSC01515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571480"/>
            <a:ext cx="435771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Documents and Settings\Администратор\Рабочий стол\АНЯ\Иллюстрации и ФОТО\24. 06.12 Обл. б-ка об АНе С\DSC01548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5786" y="3571876"/>
            <a:ext cx="415290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Documents and Settings\Администратор\Рабочий стол\АНЯ\Иллюстрации и ФОТО\24. 06.12 Обл. б-ка об АНе С\DSC01537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72066" y="214290"/>
            <a:ext cx="3857652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Текст 6"/>
          <p:cNvSpPr>
            <a:spLocks noGrp="1"/>
          </p:cNvSpPr>
          <p:nvPr>
            <p:ph type="body" sz="half" idx="4294967295"/>
          </p:nvPr>
        </p:nvSpPr>
        <p:spPr>
          <a:xfrm>
            <a:off x="5357813" y="5072063"/>
            <a:ext cx="3786187" cy="178593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800" dirty="0" smtClean="0">
                <a:solidFill>
                  <a:srgbClr val="4D2403"/>
                </a:solidFill>
              </a:rPr>
              <a:t> Выставка, подготовленная методистом </a:t>
            </a:r>
          </a:p>
          <a:p>
            <a:pPr algn="ctr">
              <a:buNone/>
            </a:pPr>
            <a:r>
              <a:rPr lang="ru-RU" sz="1800" dirty="0" smtClean="0">
                <a:solidFill>
                  <a:srgbClr val="4D2403"/>
                </a:solidFill>
              </a:rPr>
              <a:t>детской областной библиотеки 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rgbClr val="4D2403"/>
                </a:solidFill>
              </a:rPr>
              <a:t>Ерёменко Г. Н.</a:t>
            </a:r>
          </a:p>
          <a:p>
            <a:pPr algn="ctr">
              <a:buNone/>
            </a:pPr>
            <a:r>
              <a:rPr lang="ru-RU" sz="1800" dirty="0" smtClean="0">
                <a:solidFill>
                  <a:srgbClr val="4D2403"/>
                </a:solidFill>
              </a:rPr>
              <a:t>24.06.2012</a:t>
            </a:r>
            <a:endParaRPr lang="ru-RU" sz="1800" dirty="0">
              <a:solidFill>
                <a:srgbClr val="4D240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6" descr="C:\Documents and Settings\Администратор\Рабочий стол\АНЯ\портреты\24. 06.12 Обл. б-ка об АНе С\DSC0154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57688" y="3214688"/>
            <a:ext cx="443230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Рисунок 7" descr="C:\Documents and Settings\Администратор\Рабочий стол\АНЯ\портреты\24. 06.12 Обл. б-ка об АНе С\DSC0154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88" y="285750"/>
            <a:ext cx="4857750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12294" name="Текст 10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12293" name="Содержимое 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4">
              <a:buFont typeface="Arial" charset="0"/>
              <a:buNone/>
            </a:pPr>
            <a:r>
              <a:rPr lang="ru-RU" dirty="0" smtClean="0"/>
              <a:t>		Фаина Луговая </a:t>
            </a:r>
          </a:p>
          <a:p>
            <a:pPr lvl="4">
              <a:buFont typeface="Arial" charset="0"/>
              <a:buNone/>
            </a:pPr>
            <a:r>
              <a:rPr lang="ru-RU" dirty="0" smtClean="0"/>
              <a:t>	 с мамой Ани </a:t>
            </a:r>
            <a:r>
              <a:rPr lang="ru-RU" dirty="0" err="1" smtClean="0"/>
              <a:t>Синяковой</a:t>
            </a:r>
            <a:r>
              <a:rPr lang="ru-RU" dirty="0" smtClean="0"/>
              <a:t>       </a:t>
            </a:r>
          </a:p>
          <a:p>
            <a:pPr lvl="4">
              <a:buFont typeface="Arial" charset="0"/>
              <a:buNone/>
            </a:pPr>
            <a:r>
              <a:rPr lang="ru-RU" dirty="0" smtClean="0"/>
              <a:t>	Валентиной Григорьевной </a:t>
            </a:r>
          </a:p>
          <a:p>
            <a:pPr lvl="4">
              <a:buFont typeface="Arial" charset="0"/>
              <a:buNone/>
            </a:pPr>
            <a:r>
              <a:rPr lang="ru-RU" dirty="0" smtClean="0"/>
              <a:t>               в областной </a:t>
            </a:r>
          </a:p>
          <a:p>
            <a:pPr lvl="4">
              <a:buFont typeface="Arial" charset="0"/>
              <a:buNone/>
            </a:pPr>
            <a:r>
              <a:rPr lang="ru-RU" dirty="0" smtClean="0"/>
              <a:t>        детской библиотеке </a:t>
            </a:r>
          </a:p>
          <a:p>
            <a:pPr lvl="4">
              <a:buFont typeface="Arial" charset="0"/>
              <a:buNone/>
            </a:pPr>
            <a:r>
              <a:rPr lang="ru-RU" dirty="0" smtClean="0"/>
              <a:t>                 24.06.2012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3050"/>
            <a:ext cx="3465513" cy="116205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4D2403"/>
                </a:solidFill>
              </a:rPr>
              <a:t>10.10.2012</a:t>
            </a:r>
            <a:endParaRPr lang="ru-RU" sz="2800" dirty="0">
              <a:solidFill>
                <a:srgbClr val="4D2403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2"/>
          </p:nvPr>
        </p:nvSpPr>
        <p:spPr>
          <a:xfrm>
            <a:off x="6500826" y="142853"/>
            <a:ext cx="2500298" cy="250033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4D2403"/>
                </a:solidFill>
              </a:rPr>
              <a:t>Амурская </a:t>
            </a:r>
          </a:p>
          <a:p>
            <a:pPr algn="ctr"/>
            <a:r>
              <a:rPr lang="ru-RU" sz="2000" dirty="0" smtClean="0">
                <a:solidFill>
                  <a:srgbClr val="4D2403"/>
                </a:solidFill>
              </a:rPr>
              <a:t>областная </a:t>
            </a:r>
          </a:p>
          <a:p>
            <a:pPr algn="ctr"/>
            <a:r>
              <a:rPr lang="ru-RU" sz="2000" dirty="0" smtClean="0">
                <a:solidFill>
                  <a:srgbClr val="4D2403"/>
                </a:solidFill>
              </a:rPr>
              <a:t>научная библиотека </a:t>
            </a:r>
          </a:p>
          <a:p>
            <a:pPr algn="ctr"/>
            <a:r>
              <a:rPr lang="ru-RU" sz="2000" dirty="0" smtClean="0">
                <a:solidFill>
                  <a:srgbClr val="4D2403"/>
                </a:solidFill>
              </a:rPr>
              <a:t>им. Н. Н. Муравьёва-Амурского </a:t>
            </a:r>
            <a:endParaRPr lang="ru-RU" sz="2000" dirty="0">
              <a:solidFill>
                <a:srgbClr val="4D2403"/>
              </a:solidFill>
            </a:endParaRPr>
          </a:p>
        </p:txBody>
      </p:sp>
      <p:pic>
        <p:nvPicPr>
          <p:cNvPr id="7" name="Содержимое 6" descr="http://www.libamur.ru/sites/libamur/files/styles/large2/public/dsc02451.jpg?itok=QaCkg9FN"/>
          <p:cNvPicPr>
            <a:picLocks noGrp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3575050" y="1007268"/>
            <a:ext cx="5340350" cy="400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libamur.ru/sites/libamur/files/styles/large2/public/dsc02199_0.jpg?itok=c3Uurh8w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71670" y="0"/>
            <a:ext cx="4429156" cy="3000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libamur.ru/sites/libamur/files/styles/large2/public/dsc02438.jpg?itok=h63R3rXj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2428844"/>
            <a:ext cx="3428992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3" name="Picture 3" descr="C:\Documents and Settings\Администратор\Рабочий стол\АНЯ\Иллюстрации и ФОТО\Обложки книг\Image4.bmp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29190" y="357166"/>
            <a:ext cx="3857651" cy="5446096"/>
          </a:xfrm>
          <a:prstGeom prst="rect">
            <a:avLst/>
          </a:prstGeom>
          <a:noFill/>
        </p:spPr>
      </p:pic>
      <p:pic>
        <p:nvPicPr>
          <p:cNvPr id="10242" name="Picture 2" descr="C:\Documents and Settings\Администратор\Рабочий стол\АНЯ\Иллюстрации и ФОТО\Обложки книг\Image3.bmp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285728"/>
            <a:ext cx="3951170" cy="556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00562" y="857232"/>
            <a:ext cx="4643438" cy="5500726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3600" b="1" i="1" dirty="0" smtClean="0"/>
              <a:t>Словно искорка от костра </a:t>
            </a:r>
            <a:endParaRPr lang="ru-RU" sz="3600" dirty="0" smtClean="0"/>
          </a:p>
          <a:p>
            <a:pPr>
              <a:buNone/>
            </a:pPr>
            <a:r>
              <a:rPr lang="ru-RU" sz="3600" b="1" i="1" dirty="0" smtClean="0"/>
              <a:t>Ярко вспыхнула ты и погасла. </a:t>
            </a:r>
            <a:endParaRPr lang="ru-RU" sz="3600" dirty="0" smtClean="0"/>
          </a:p>
          <a:p>
            <a:pPr>
              <a:buNone/>
            </a:pPr>
            <a:r>
              <a:rPr lang="ru-RU" sz="3600" b="1" i="1" dirty="0" smtClean="0"/>
              <a:t>Столько боли перенесла! </a:t>
            </a:r>
            <a:endParaRPr lang="ru-RU" sz="3600" dirty="0" smtClean="0"/>
          </a:p>
          <a:p>
            <a:pPr>
              <a:buNone/>
            </a:pPr>
            <a:r>
              <a:rPr lang="ru-RU" sz="3600" b="1" i="1" dirty="0" smtClean="0"/>
              <a:t>Только жизнь прошла не напрасно!..</a:t>
            </a:r>
            <a:endParaRPr lang="ru-RU" sz="3600" dirty="0" smtClean="0"/>
          </a:p>
          <a:p>
            <a:pPr>
              <a:buNone/>
            </a:pPr>
            <a:r>
              <a:rPr lang="ru-RU" sz="3600" b="1" i="1" dirty="0" smtClean="0"/>
              <a:t> </a:t>
            </a:r>
            <a:endParaRPr lang="ru-RU" sz="3600" dirty="0" smtClean="0"/>
          </a:p>
          <a:p>
            <a:pPr>
              <a:buNone/>
            </a:pPr>
            <a:r>
              <a:rPr lang="ru-RU" sz="3600" b="1" i="1" dirty="0" smtClean="0"/>
              <a:t>Ты останешься навсегда</a:t>
            </a:r>
            <a:endParaRPr lang="ru-RU" sz="3600" dirty="0" smtClean="0"/>
          </a:p>
          <a:p>
            <a:pPr>
              <a:buNone/>
            </a:pPr>
            <a:r>
              <a:rPr lang="ru-RU" sz="3600" b="1" i="1" dirty="0" smtClean="0"/>
              <a:t>В своих песнях, стихах и сказках.</a:t>
            </a:r>
            <a:endParaRPr lang="ru-RU" sz="3600" dirty="0" smtClean="0"/>
          </a:p>
          <a:p>
            <a:pPr>
              <a:buNone/>
            </a:pPr>
            <a:r>
              <a:rPr lang="ru-RU" sz="3600" b="1" i="1" dirty="0" smtClean="0"/>
              <a:t>Ведь они помогают нам</a:t>
            </a:r>
            <a:endParaRPr lang="ru-RU" sz="3600" dirty="0" smtClean="0"/>
          </a:p>
          <a:p>
            <a:pPr>
              <a:buNone/>
            </a:pPr>
            <a:r>
              <a:rPr lang="ru-RU" sz="3600" b="1" i="1" dirty="0" smtClean="0"/>
              <a:t>Видеть мир в необычных красках...</a:t>
            </a:r>
            <a:endParaRPr lang="ru-RU" sz="3600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b="1" i="1" dirty="0" smtClean="0"/>
              <a:t>Будет сказки твои читать </a:t>
            </a:r>
            <a:endParaRPr lang="ru-RU" dirty="0" smtClean="0"/>
          </a:p>
          <a:p>
            <a:pPr>
              <a:buNone/>
            </a:pPr>
            <a:r>
              <a:rPr lang="ru-RU" b="1" i="1" dirty="0" smtClean="0"/>
              <a:t>Детвора в детсадах и школах. </a:t>
            </a:r>
            <a:endParaRPr lang="ru-RU" dirty="0" smtClean="0"/>
          </a:p>
          <a:p>
            <a:pPr>
              <a:buNone/>
            </a:pPr>
            <a:r>
              <a:rPr lang="ru-RU" sz="3600" b="1" i="1" dirty="0" smtClean="0"/>
              <a:t>Имя будет твоё называть: </a:t>
            </a:r>
            <a:endParaRPr lang="ru-RU" sz="3600" dirty="0" smtClean="0"/>
          </a:p>
          <a:p>
            <a:pPr>
              <a:buNone/>
            </a:pPr>
            <a:r>
              <a:rPr lang="ru-RU" sz="3600" b="1" u="sng" dirty="0" smtClean="0"/>
              <a:t>- </a:t>
            </a:r>
            <a:r>
              <a:rPr lang="ru-RU" sz="3600" b="1" i="1" u="sng" dirty="0" smtClean="0"/>
              <a:t>Автор - Анечка Синякова.</a:t>
            </a:r>
            <a:endParaRPr lang="ru-RU" sz="3600" dirty="0" smtClean="0"/>
          </a:p>
          <a:p>
            <a:pPr>
              <a:buNone/>
            </a:pPr>
            <a:r>
              <a:rPr lang="ru-RU" b="1" i="1" dirty="0" smtClean="0"/>
              <a:t> </a:t>
            </a:r>
            <a:endParaRPr lang="ru-RU" dirty="0" smtClean="0"/>
          </a:p>
          <a:p>
            <a:pPr algn="r">
              <a:buNone/>
            </a:pPr>
            <a:r>
              <a:rPr lang="ru-RU" dirty="0" smtClean="0"/>
              <a:t>Е. П. </a:t>
            </a:r>
            <a:r>
              <a:rPr lang="ru-RU" dirty="0" err="1" smtClean="0"/>
              <a:t>Развозжаева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8" name="Picture 2" descr="G:\АНЯ\Иллюстрации и ФОТО\Обложки книг\Image8.bmp"/>
          <p:cNvPicPr>
            <a:picLocks noChangeAspect="1" noChangeArrowheads="1"/>
          </p:cNvPicPr>
          <p:nvPr/>
        </p:nvPicPr>
        <p:blipFill>
          <a:blip r:embed="rId2" cstate="email">
            <a:lum contrast="-10000"/>
          </a:blip>
          <a:srcRect/>
          <a:stretch>
            <a:fillRect/>
          </a:stretch>
        </p:blipFill>
        <p:spPr bwMode="auto">
          <a:xfrm>
            <a:off x="428596" y="428604"/>
            <a:ext cx="3745886" cy="5445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Синякова анна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/>
              <a:t>«Сказка о  НАТИКАХ»</a:t>
            </a:r>
            <a:endParaRPr lang="ru-RU" sz="4000" b="1" dirty="0"/>
          </a:p>
        </p:txBody>
      </p:sp>
      <p:pic>
        <p:nvPicPr>
          <p:cNvPr id="5" name="Picture 2" descr="C:\Documents and Settings\Администратор\Рабочий стол\АНЯ\Иллюстрации и ФОТО\Обложки книг\Image6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57422" y="571480"/>
            <a:ext cx="4429156" cy="33218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0515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АНЯ\Иллюстрации и ФОТО\Обложки книг\Image8.bmp"/>
          <p:cNvPicPr>
            <a:picLocks noChangeAspect="1" noChangeArrowheads="1"/>
          </p:cNvPicPr>
          <p:nvPr/>
        </p:nvPicPr>
        <p:blipFill>
          <a:blip r:embed="rId2" cstate="email">
            <a:lum bright="10000"/>
          </a:blip>
          <a:srcRect/>
          <a:stretch>
            <a:fillRect/>
          </a:stretch>
        </p:blipFill>
        <p:spPr bwMode="auto">
          <a:xfrm>
            <a:off x="4714876" y="428604"/>
            <a:ext cx="3745886" cy="5445818"/>
          </a:xfrm>
          <a:prstGeom prst="rect">
            <a:avLst/>
          </a:prstGeom>
          <a:noFill/>
        </p:spPr>
      </p:pic>
      <p:pic>
        <p:nvPicPr>
          <p:cNvPr id="2051" name="Picture 3" descr="G:\АНЯ\Иллюстрации и ФОТО\Image1.bmp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928670"/>
            <a:ext cx="3714776" cy="57586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8914" name="Picture 2" descr="G:\АНЯ\портреты\siniakov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25405" y="-214338"/>
            <a:ext cx="9269405" cy="76232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age014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85852" y="428604"/>
            <a:ext cx="7000924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1142984"/>
          </a:xfrm>
        </p:spPr>
        <p:txBody>
          <a:bodyPr/>
          <a:lstStyle/>
          <a:p>
            <a:pPr algn="ctr"/>
            <a:r>
              <a:rPr lang="ru-RU" dirty="0" smtClean="0"/>
              <a:t>Синякова Анна (1991-2005)</a:t>
            </a:r>
            <a:endParaRPr lang="ru-RU" dirty="0"/>
          </a:p>
        </p:txBody>
      </p:sp>
      <p:pic>
        <p:nvPicPr>
          <p:cNvPr id="4" name="Содержимое 3" descr="http://img0.liveinternet.ru/images/attach/c/2/67/915/67915108_1292438597_book_1.jpg"/>
          <p:cNvPicPr>
            <a:picLocks noGrp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428596" y="1285860"/>
            <a:ext cx="3594100" cy="466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214810" y="1142984"/>
            <a:ext cx="4500594" cy="5253054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ru-RU" sz="5600" b="1" dirty="0" smtClean="0"/>
              <a:t>Я родилась в 1991 году 4 февраля. Начала читать в 1 год и 8 месяцев. Сначала в 3 года писала сказки, а уже в 3,5-4 года начала писать стихи. Стихи у меня сочинялись после прочтения книг, а потом уже просто так. Но все равно повод к сочинительству стихов всегда есть…Стихи приходят ко мне внезапно, и я записываю их  чем попало и на чем попало. </a:t>
            </a:r>
          </a:p>
          <a:p>
            <a:pPr algn="just"/>
            <a:r>
              <a:rPr lang="ru-RU" sz="5600" b="1" dirty="0" smtClean="0"/>
              <a:t>Теперь о прозе. Для нее тоже есть всегда повод. Вообще, я пишу сказки. О Пете и зеленом зайце написала, когда прочитала "Приключение Карандаша и Самоделкина". Захотелось тоже написать фантастическую сказку. Сказки я очень люблю. Особенно те, которые посовременней. В русских народных сказках одни Иваны-царевичи да Елены прекрасные. Быстро надоедают…</a:t>
            </a:r>
          </a:p>
          <a:p>
            <a:pPr algn="just"/>
            <a:r>
              <a:rPr lang="ru-RU" sz="5600" b="1" dirty="0" smtClean="0"/>
              <a:t>Сейчас мне 10 лет. 2001 год у меня самый плодотворный. Сочиняются разные стихи: и лирика, и смешные стихи, и хорошие, и плохие, большие, и маленькие. Много "политических" стихов. Когда я отношу их в газету, там все хохочут. У папы на работе меня называют поэтом. Друзья мои тоже пишут стихи.</a:t>
            </a:r>
          </a:p>
          <a:p>
            <a:pPr algn="just"/>
            <a:r>
              <a:rPr lang="ru-RU" sz="5600" b="1" dirty="0" smtClean="0"/>
              <a:t>Еще я занимаюсь гимнастикой в ЦДТ, играю на баяне, хожу в изостудию (там же). Может, я буду художником, может, геологом, учителем или музыкантом, но при всём при этом буду писать стихи. Я хочу стать поэтом. </a:t>
            </a:r>
            <a:br>
              <a:rPr lang="ru-RU" sz="56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Написано в 2001 году.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Documents and Settings\Администратор\Рабочий стол\АНЯ\Иллюстрации и ФОТО\Image20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14290"/>
            <a:ext cx="6786610" cy="1521332"/>
          </a:xfrm>
          <a:prstGeom prst="rect">
            <a:avLst/>
          </a:prstGeom>
          <a:noFill/>
        </p:spPr>
      </p:pic>
      <p:pic>
        <p:nvPicPr>
          <p:cNvPr id="4098" name="Picture 2" descr="C:\Documents and Settings\Администратор\Рабочий стол\АНЯ\Иллюстрации и ФОТО\Image21.bmp"/>
          <p:cNvPicPr>
            <a:picLocks noChangeAspect="1" noChangeArrowheads="1"/>
          </p:cNvPicPr>
          <p:nvPr/>
        </p:nvPicPr>
        <p:blipFill>
          <a:blip r:embed="rId3" cstate="email">
            <a:lum/>
          </a:blip>
          <a:srcRect/>
          <a:stretch>
            <a:fillRect/>
          </a:stretch>
        </p:blipFill>
        <p:spPr bwMode="auto">
          <a:xfrm>
            <a:off x="2428860" y="1214421"/>
            <a:ext cx="6215106" cy="54927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G:\АНЯ\Иллюстрации и ФОТО\Image29.bmp"/>
          <p:cNvPicPr>
            <a:picLocks noChangeAspect="1" noChangeArrowheads="1"/>
          </p:cNvPicPr>
          <p:nvPr/>
        </p:nvPicPr>
        <p:blipFill>
          <a:blip r:embed="rId2" cstate="email">
            <a:lum/>
          </a:blip>
          <a:srcRect/>
          <a:stretch>
            <a:fillRect/>
          </a:stretch>
        </p:blipFill>
        <p:spPr bwMode="auto">
          <a:xfrm>
            <a:off x="285720" y="714356"/>
            <a:ext cx="3962400" cy="5883275"/>
          </a:xfrm>
          <a:prstGeom prst="rect">
            <a:avLst/>
          </a:prstGeom>
          <a:noFill/>
        </p:spPr>
      </p:pic>
      <p:pic>
        <p:nvPicPr>
          <p:cNvPr id="39939" name="Picture 3" descr="G:\АНЯ\Иллюстрации и ФОТО\Image14.bmp"/>
          <p:cNvPicPr>
            <a:picLocks noChangeAspect="1" noChangeArrowheads="1"/>
          </p:cNvPicPr>
          <p:nvPr/>
        </p:nvPicPr>
        <p:blipFill>
          <a:blip r:embed="rId3" cstate="email">
            <a:lum/>
          </a:blip>
          <a:srcRect/>
          <a:stretch>
            <a:fillRect/>
          </a:stretch>
        </p:blipFill>
        <p:spPr bwMode="auto">
          <a:xfrm>
            <a:off x="4500562" y="285728"/>
            <a:ext cx="4363396" cy="2786082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4714875" y="3714750"/>
            <a:ext cx="4429125" cy="207168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НАТИКИ </a:t>
            </a:r>
            <a:b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Рисунки </a:t>
            </a:r>
            <a:b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Ани Синяковой</a:t>
            </a:r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01752" y="214290"/>
            <a:ext cx="8686800" cy="928694"/>
          </a:xfrm>
        </p:spPr>
        <p:txBody>
          <a:bodyPr/>
          <a:lstStyle/>
          <a:p>
            <a:pPr algn="ctr"/>
            <a:r>
              <a:rPr lang="ru-RU" b="1" dirty="0" smtClean="0"/>
              <a:t>«</a:t>
            </a:r>
            <a:r>
              <a:rPr lang="ru-RU" b="1" dirty="0" err="1" smtClean="0"/>
              <a:t>Натики</a:t>
            </a:r>
            <a:r>
              <a:rPr lang="ru-RU" b="1" dirty="0" smtClean="0"/>
              <a:t>» 	</a:t>
            </a:r>
            <a:r>
              <a:rPr lang="ru-RU" dirty="0" smtClean="0"/>
              <a:t>Аня Синякова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42844" y="1071546"/>
            <a:ext cx="4405314" cy="5786454"/>
          </a:xfrm>
        </p:spPr>
        <p:txBody>
          <a:bodyPr>
            <a:noAutofit/>
          </a:bodyPr>
          <a:lstStyle/>
          <a:p>
            <a:r>
              <a:rPr lang="ru-RU" sz="2400" dirty="0" smtClean="0"/>
              <a:t>На планете </a:t>
            </a:r>
            <a:r>
              <a:rPr lang="ru-RU" sz="2400" dirty="0" err="1" smtClean="0"/>
              <a:t>Натия</a:t>
            </a:r>
            <a:r>
              <a:rPr lang="ru-RU" sz="2400" dirty="0" smtClean="0"/>
              <a:t> </a:t>
            </a:r>
            <a:br>
              <a:rPr lang="ru-RU" sz="2400" dirty="0" smtClean="0"/>
            </a:br>
            <a:r>
              <a:rPr lang="ru-RU" sz="2400" dirty="0" err="1" smtClean="0"/>
              <a:t>Натики</a:t>
            </a:r>
            <a:r>
              <a:rPr lang="ru-RU" sz="2400" dirty="0" smtClean="0"/>
              <a:t> живут.</a:t>
            </a:r>
            <a:br>
              <a:rPr lang="ru-RU" sz="2400" dirty="0" smtClean="0"/>
            </a:br>
            <a:r>
              <a:rPr lang="ru-RU" sz="2400" dirty="0" smtClean="0"/>
              <a:t>Веселятся целый день,</a:t>
            </a:r>
            <a:br>
              <a:rPr lang="ru-RU" sz="2400" dirty="0" smtClean="0"/>
            </a:br>
            <a:r>
              <a:rPr lang="ru-RU" sz="2400" dirty="0" smtClean="0"/>
              <a:t>Песенки поют.</a:t>
            </a: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Любят </a:t>
            </a:r>
            <a:r>
              <a:rPr lang="ru-RU" sz="2400" dirty="0" err="1" smtClean="0"/>
              <a:t>Натики</a:t>
            </a:r>
            <a:r>
              <a:rPr lang="ru-RU" sz="2400" dirty="0" smtClean="0"/>
              <a:t> купаться,</a:t>
            </a:r>
            <a:br>
              <a:rPr lang="ru-RU" sz="2400" dirty="0" smtClean="0"/>
            </a:br>
            <a:r>
              <a:rPr lang="ru-RU" sz="2400" dirty="0" smtClean="0"/>
              <a:t>С </a:t>
            </a:r>
            <a:r>
              <a:rPr lang="ru-RU" sz="2400" dirty="0" err="1" smtClean="0"/>
              <a:t>Казиком</a:t>
            </a:r>
            <a:r>
              <a:rPr lang="ru-RU" sz="2400" dirty="0" smtClean="0"/>
              <a:t> по небу мчаться,</a:t>
            </a:r>
          </a:p>
          <a:p>
            <a:r>
              <a:rPr lang="ru-RU" sz="2400" dirty="0" smtClean="0"/>
              <a:t>Нюхать на лугу цветы –</a:t>
            </a:r>
            <a:br>
              <a:rPr lang="ru-RU" sz="2400" dirty="0" smtClean="0"/>
            </a:br>
            <a:r>
              <a:rPr lang="ru-RU" sz="2400" dirty="0" smtClean="0"/>
              <a:t>Всё, что любим я и ты.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Не приходит горе к ним,</a:t>
            </a:r>
            <a:br>
              <a:rPr lang="ru-RU" sz="2400" dirty="0" smtClean="0"/>
            </a:br>
            <a:r>
              <a:rPr lang="ru-RU" sz="2400" dirty="0" smtClean="0"/>
              <a:t>Целый год веселье.</a:t>
            </a:r>
            <a:br>
              <a:rPr lang="ru-RU" sz="2400" dirty="0" smtClean="0"/>
            </a:br>
            <a:r>
              <a:rPr lang="ru-RU" sz="2400" dirty="0" smtClean="0"/>
              <a:t>Но немного скучно им</a:t>
            </a:r>
            <a:br>
              <a:rPr lang="ru-RU" sz="2400" dirty="0" smtClean="0"/>
            </a:br>
            <a:r>
              <a:rPr lang="ru-RU" sz="2400" dirty="0" smtClean="0"/>
              <a:t>От вечного безделья. 				</a:t>
            </a:r>
            <a:r>
              <a:rPr lang="ru-RU" sz="1400" b="1" dirty="0" smtClean="0"/>
              <a:t>8.01.2004 </a:t>
            </a:r>
            <a:endParaRPr lang="ru-RU" sz="1400" b="1" dirty="0"/>
          </a:p>
        </p:txBody>
      </p:sp>
      <p:pic>
        <p:nvPicPr>
          <p:cNvPr id="10" name="Содержимое 9" descr="image022"/>
          <p:cNvPicPr>
            <a:picLocks noGrp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28" y="1428736"/>
            <a:ext cx="328614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406</TotalTime>
  <Words>173</Words>
  <Application>Microsoft Office PowerPoint</Application>
  <PresentationFormat>Экран (4:3)</PresentationFormat>
  <Paragraphs>61</Paragraphs>
  <Slides>20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Трек</vt:lpstr>
      <vt:lpstr>Лучик солнца –     Аня Синякова</vt:lpstr>
      <vt:lpstr>Синякова анна</vt:lpstr>
      <vt:lpstr>Слайд 3</vt:lpstr>
      <vt:lpstr>Слайд 4</vt:lpstr>
      <vt:lpstr>Слайд 5</vt:lpstr>
      <vt:lpstr>Синякова Анна (1991-2005)</vt:lpstr>
      <vt:lpstr>Слайд 7</vt:lpstr>
      <vt:lpstr>НАТИКИ   Рисунки  Ани Синяковой</vt:lpstr>
      <vt:lpstr>«Натики»  Аня Синякова</vt:lpstr>
      <vt:lpstr>Слайд 10</vt:lpstr>
      <vt:lpstr>На обложке альманаха – рисунки Ани Синяковой</vt:lpstr>
      <vt:lpstr>Слайд 12</vt:lpstr>
      <vt:lpstr>Слайд 13</vt:lpstr>
      <vt:lpstr>Слайд 14</vt:lpstr>
      <vt:lpstr>Слайд 15</vt:lpstr>
      <vt:lpstr>Слайд 16</vt:lpstr>
      <vt:lpstr>10.10.2012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Лучик солнца  – Аня Синякова</dc:title>
  <dc:creator>revaz</dc:creator>
  <cp:lastModifiedBy>re</cp:lastModifiedBy>
  <cp:revision>48</cp:revision>
  <dcterms:modified xsi:type="dcterms:W3CDTF">2014-05-13T15:46:48Z</dcterms:modified>
</cp:coreProperties>
</file>