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9"/>
  </p:notesMasterIdLst>
  <p:sldIdLst>
    <p:sldId id="256" r:id="rId2"/>
    <p:sldId id="302" r:id="rId3"/>
    <p:sldId id="257" r:id="rId4"/>
    <p:sldId id="304" r:id="rId5"/>
    <p:sldId id="259" r:id="rId6"/>
    <p:sldId id="260" r:id="rId7"/>
    <p:sldId id="261" r:id="rId8"/>
    <p:sldId id="307" r:id="rId9"/>
    <p:sldId id="262" r:id="rId10"/>
    <p:sldId id="305" r:id="rId11"/>
    <p:sldId id="264" r:id="rId12"/>
    <p:sldId id="265" r:id="rId13"/>
    <p:sldId id="310" r:id="rId14"/>
    <p:sldId id="277" r:id="rId15"/>
    <p:sldId id="279" r:id="rId16"/>
    <p:sldId id="281" r:id="rId17"/>
    <p:sldId id="311" r:id="rId18"/>
    <p:sldId id="282" r:id="rId19"/>
    <p:sldId id="300" r:id="rId20"/>
    <p:sldId id="284" r:id="rId21"/>
    <p:sldId id="285" r:id="rId22"/>
    <p:sldId id="286" r:id="rId23"/>
    <p:sldId id="287" r:id="rId24"/>
    <p:sldId id="294" r:id="rId25"/>
    <p:sldId id="295" r:id="rId26"/>
    <p:sldId id="291" r:id="rId27"/>
    <p:sldId id="292" r:id="rId28"/>
    <p:sldId id="293" r:id="rId29"/>
    <p:sldId id="313" r:id="rId30"/>
    <p:sldId id="288" r:id="rId31"/>
    <p:sldId id="290" r:id="rId32"/>
    <p:sldId id="266" r:id="rId33"/>
    <p:sldId id="267" r:id="rId34"/>
    <p:sldId id="268" r:id="rId35"/>
    <p:sldId id="269" r:id="rId36"/>
    <p:sldId id="270" r:id="rId37"/>
    <p:sldId id="271" r:id="rId38"/>
    <p:sldId id="272" r:id="rId39"/>
    <p:sldId id="273" r:id="rId40"/>
    <p:sldId id="274" r:id="rId41"/>
    <p:sldId id="275" r:id="rId42"/>
    <p:sldId id="278" r:id="rId43"/>
    <p:sldId id="297" r:id="rId44"/>
    <p:sldId id="296" r:id="rId45"/>
    <p:sldId id="316" r:id="rId46"/>
    <p:sldId id="322" r:id="rId47"/>
    <p:sldId id="317" r:id="rId48"/>
    <p:sldId id="319" r:id="rId49"/>
    <p:sldId id="320" r:id="rId50"/>
    <p:sldId id="318" r:id="rId51"/>
    <p:sldId id="299" r:id="rId52"/>
    <p:sldId id="327" r:id="rId53"/>
    <p:sldId id="314" r:id="rId54"/>
    <p:sldId id="323" r:id="rId55"/>
    <p:sldId id="325" r:id="rId56"/>
    <p:sldId id="324" r:id="rId57"/>
    <p:sldId id="315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2F0B"/>
    <a:srgbClr val="4D240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1CC400-4C90-48AD-9597-7CB238B9F728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B46D0-5C5F-4E0A-A311-CE4623555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B46D0-5C5F-4E0A-A311-CE46235551D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505\649615\&#1055;&#1088;&#1077;&#1079;&#1077;&#1085;&#1090;&#1072;&#1094;&#1080;&#1103;1.ppt\&#1057;&#1086;&#1085;&#1072;&#1090;&#1072;%20&#1076;&#1083;&#1103;%20&#1092;&#1086;&#1088;&#1090;&#1077;&#1087;&#1080;&#1072;&#1085;&#1086;%20%20'&#1050;%20&#1069;&#1083;&#1080;&#1079;&#1077;'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АНЯ\Иллюстрации и ФОТО\Image8.bm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4" y="1158875"/>
            <a:ext cx="4175125" cy="56991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572528" cy="1255735"/>
          </a:xfrm>
        </p:spPr>
        <p:txBody>
          <a:bodyPr>
            <a:noAutofit/>
          </a:bodyPr>
          <a:lstStyle/>
          <a:p>
            <a:pPr algn="l"/>
            <a:r>
              <a:rPr lang="ru-RU" sz="5400" b="1" i="1" dirty="0" smtClean="0">
                <a:solidFill>
                  <a:srgbClr val="E32F0B"/>
                </a:solidFill>
                <a:latin typeface="Monotype Corsiva" pitchFamily="66" charset="0"/>
                <a:ea typeface="MS Mincho" pitchFamily="49" charset="-128"/>
              </a:rPr>
              <a:t>Лучик солнца – </a:t>
            </a:r>
            <a:br>
              <a:rPr lang="ru-RU" sz="5400" b="1" i="1" dirty="0" smtClean="0">
                <a:solidFill>
                  <a:srgbClr val="E32F0B"/>
                </a:solidFill>
                <a:latin typeface="Monotype Corsiva" pitchFamily="66" charset="0"/>
                <a:ea typeface="MS Mincho" pitchFamily="49" charset="-128"/>
              </a:rPr>
            </a:br>
            <a:r>
              <a:rPr lang="ru-RU" sz="5400" b="1" i="1" dirty="0" smtClean="0">
                <a:solidFill>
                  <a:srgbClr val="E32F0B"/>
                </a:solidFill>
                <a:latin typeface="Monotype Corsiva" pitchFamily="66" charset="0"/>
                <a:ea typeface="MS Mincho" pitchFamily="49" charset="-128"/>
              </a:rPr>
              <a:t>   Аня Синякова</a:t>
            </a:r>
            <a:endParaRPr lang="ru-RU" sz="5400" b="1" i="1" dirty="0">
              <a:solidFill>
                <a:srgbClr val="E32F0B"/>
              </a:solidFill>
              <a:latin typeface="Monotype Corsiva" pitchFamily="66" charset="0"/>
              <a:ea typeface="MS Mincho" pitchFamily="49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4357694"/>
            <a:ext cx="3414714" cy="1752600"/>
          </a:xfrm>
        </p:spPr>
        <p:txBody>
          <a:bodyPr>
            <a:normAutofit fontScale="62500" lnSpcReduction="20000"/>
          </a:bodyPr>
          <a:lstStyle/>
          <a:p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Авторы презентации: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Луговая Фаина 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Хабибулина Анна 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Черныш Ю. Г.</a:t>
            </a:r>
          </a:p>
          <a:p>
            <a:endParaRPr lang="ru-RU" sz="29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900" b="1" dirty="0" smtClean="0">
                <a:solidFill>
                  <a:schemeClr val="bg2">
                    <a:lumMod val="25000"/>
                  </a:schemeClr>
                </a:solidFill>
              </a:rPr>
              <a:t>2013</a:t>
            </a:r>
            <a:endParaRPr lang="ru-RU" sz="29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Соната для фортепиано  'К Элизе'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8001024" y="52863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8000" numSld="2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nts and Settings\Администратор\Рабочий стол\DSC03583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94150" y="2924175"/>
            <a:ext cx="51498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Documents and Settings\Администратор\Рабочий стол\АНЯ\Иллюстрации и ФОТО\Image7.bmp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6050" y="0"/>
            <a:ext cx="3071834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Администратор\Рабочий стол\DSC03582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3929066"/>
            <a:ext cx="314327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5" name="Picture 3" descr="G:\АНЯ\Иллюстрации и ФОТО\Image22.bmp"/>
          <p:cNvPicPr>
            <a:picLocks noChangeAspect="1" noChangeArrowheads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3143240" y="2143116"/>
            <a:ext cx="5701645" cy="4500594"/>
          </a:xfrm>
          <a:prstGeom prst="rect">
            <a:avLst/>
          </a:prstGeom>
          <a:noFill/>
        </p:spPr>
      </p:pic>
      <p:pic>
        <p:nvPicPr>
          <p:cNvPr id="23554" name="Picture 2" descr="G:\АНЯ\Иллюстрации и ФОТО\Image23.bmp"/>
          <p:cNvPicPr>
            <a:picLocks noChangeAspect="1" noChangeArrowheads="1"/>
          </p:cNvPicPr>
          <p:nvPr/>
        </p:nvPicPr>
        <p:blipFill>
          <a:blip r:embed="rId3" cstate="email">
            <a:lum/>
          </a:blip>
          <a:srcRect/>
          <a:stretch>
            <a:fillRect/>
          </a:stretch>
        </p:blipFill>
        <p:spPr bwMode="auto">
          <a:xfrm>
            <a:off x="285720" y="285728"/>
            <a:ext cx="5524912" cy="24288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3357562"/>
            <a:ext cx="19288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Рисунок 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Ани Синяковой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14338"/>
            <a:ext cx="13828896" cy="864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Documents and Settings\Администратор\Рабочий стол\АНЯ\Иллюстрации и ФОТО\Image20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14290"/>
            <a:ext cx="6786610" cy="1521332"/>
          </a:xfrm>
          <a:prstGeom prst="rect">
            <a:avLst/>
          </a:prstGeom>
          <a:noFill/>
        </p:spPr>
      </p:pic>
      <p:pic>
        <p:nvPicPr>
          <p:cNvPr id="4098" name="Picture 2" descr="C:\Documents and Settings\Администратор\Рабочий стол\АНЯ\Иллюстрации и ФОТО\Image21.bmp"/>
          <p:cNvPicPr>
            <a:picLocks noChangeAspect="1" noChangeArrowheads="1"/>
          </p:cNvPicPr>
          <p:nvPr/>
        </p:nvPicPr>
        <p:blipFill>
          <a:blip r:embed="rId3" cstate="email">
            <a:lum/>
          </a:blip>
          <a:srcRect/>
          <a:stretch>
            <a:fillRect/>
          </a:stretch>
        </p:blipFill>
        <p:spPr bwMode="auto">
          <a:xfrm>
            <a:off x="2428860" y="1214421"/>
            <a:ext cx="6215106" cy="54927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14498" y="1957391"/>
            <a:ext cx="7015154" cy="29003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600" dirty="0" smtClean="0">
                <a:solidFill>
                  <a:schemeClr val="accent1">
                    <a:lumMod val="75000"/>
                  </a:schemeClr>
                </a:solidFill>
                <a:latin typeface="Mistral" pitchFamily="66" charset="0"/>
              </a:rPr>
              <a:t>Кепиток</a:t>
            </a:r>
            <a:endParaRPr lang="ru-RU" sz="16600" dirty="0">
              <a:solidFill>
                <a:schemeClr val="accent1">
                  <a:lumMod val="75000"/>
                </a:schemeClr>
              </a:solidFill>
              <a:latin typeface="Mistral" pitchFamily="66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2520627" y="2312021"/>
            <a:ext cx="1214446" cy="100013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4355976" y="2204864"/>
            <a:ext cx="1214446" cy="121444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671778" y="980728"/>
            <a:ext cx="7505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Monotype Corsiva" pitchFamily="66" charset="0"/>
              </a:rPr>
              <a:t>и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980728"/>
            <a:ext cx="7200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Monotype Corsiva" pitchFamily="66" charset="0"/>
              </a:rPr>
              <a:t>я</a:t>
            </a:r>
            <a:endParaRPr lang="ru-RU" sz="2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5929322" y="4643446"/>
            <a:ext cx="1714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Monotype Corsiva" pitchFamily="66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1214422"/>
            <a:ext cx="6596092" cy="493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0"/>
            <a:ext cx="103030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89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Рисунок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Ани Синяковой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1746" name="Picture 2" descr="G:\АНЯ\Иллюстрации и ФОТО\Image12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500174"/>
            <a:ext cx="4572032" cy="4829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Рабочий стол\image02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357166"/>
            <a:ext cx="8707443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АНЯ\Иллюстрации и ФОТО\Обложки книг\Image8.bmp"/>
          <p:cNvPicPr>
            <a:picLocks noChangeAspect="1" noChangeArrowheads="1"/>
          </p:cNvPicPr>
          <p:nvPr/>
        </p:nvPicPr>
        <p:blipFill>
          <a:blip r:embed="rId2" cstate="email">
            <a:lum bright="10000"/>
          </a:blip>
          <a:srcRect/>
          <a:stretch>
            <a:fillRect/>
          </a:stretch>
        </p:blipFill>
        <p:spPr bwMode="auto">
          <a:xfrm>
            <a:off x="4714876" y="428604"/>
            <a:ext cx="3745886" cy="5445818"/>
          </a:xfrm>
          <a:prstGeom prst="rect">
            <a:avLst/>
          </a:prstGeom>
          <a:noFill/>
        </p:spPr>
      </p:pic>
      <p:pic>
        <p:nvPicPr>
          <p:cNvPr id="2051" name="Picture 3" descr="G:\АНЯ\Иллюстрации и ФОТО\Image1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928670"/>
            <a:ext cx="3714776" cy="57586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G:\АНЯ\Иллюстрации и ФОТО\Image5.bmp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14290"/>
            <a:ext cx="5357813" cy="4114800"/>
          </a:xfrm>
          <a:prstGeom prst="rect">
            <a:avLst/>
          </a:prstGeom>
          <a:noFill/>
        </p:spPr>
      </p:pic>
      <p:pic>
        <p:nvPicPr>
          <p:cNvPr id="33795" name="Picture 3" descr="G:\АНЯ\Иллюстрации и ФОТО\Image18.bmp"/>
          <p:cNvPicPr>
            <a:picLocks noChangeAspect="1" noChangeArrowheads="1"/>
          </p:cNvPicPr>
          <p:nvPr/>
        </p:nvPicPr>
        <p:blipFill>
          <a:blip r:embed="rId3" cstate="email">
            <a:lum/>
          </a:blip>
          <a:srcRect/>
          <a:stretch>
            <a:fillRect/>
          </a:stretch>
        </p:blipFill>
        <p:spPr bwMode="auto">
          <a:xfrm>
            <a:off x="3786182" y="4500570"/>
            <a:ext cx="5067929" cy="211614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44" y="5072074"/>
            <a:ext cx="328614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Рисунок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Ани Синяковой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29322" y="1928803"/>
            <a:ext cx="29289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Шёл 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по улице 	    	КОЗЁЛ…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273050"/>
            <a:ext cx="3571900" cy="11620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Рисунки 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	Ани Синяковой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4819" name="Picture 3" descr="G:\АНЯ\Иллюстрации и ФОТО\Image28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lum/>
          </a:blip>
          <a:stretch>
            <a:fillRect/>
          </a:stretch>
        </p:blipFill>
        <p:spPr bwMode="auto">
          <a:xfrm>
            <a:off x="857224" y="1643050"/>
            <a:ext cx="7643866" cy="4982668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G:\АНЯ\Иллюстрации и ФОТО\Image17.bmp"/>
          <p:cNvPicPr>
            <a:picLocks noChangeAspect="1" noChangeArrowheads="1"/>
          </p:cNvPicPr>
          <p:nvPr/>
        </p:nvPicPr>
        <p:blipFill>
          <a:blip r:embed="rId3" cstate="email">
            <a:lum/>
          </a:blip>
          <a:srcRect/>
          <a:stretch>
            <a:fillRect/>
          </a:stretch>
        </p:blipFill>
        <p:spPr bwMode="auto">
          <a:xfrm>
            <a:off x="3929058" y="214290"/>
            <a:ext cx="5006140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G:\АНЯ\Иллюстрации и ФОТО\Image13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lum/>
          </a:blip>
          <a:srcRect/>
          <a:stretch>
            <a:fillRect/>
          </a:stretch>
        </p:blipFill>
        <p:spPr bwMode="auto">
          <a:xfrm>
            <a:off x="428596" y="285728"/>
            <a:ext cx="4842538" cy="5038857"/>
          </a:xfrm>
          <a:prstGeom prst="rect">
            <a:avLst/>
          </a:prstGeom>
          <a:noFill/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4000504"/>
            <a:ext cx="3357554" cy="25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57224" y="5500702"/>
            <a:ext cx="4143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Рисунок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Ани Синяковой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7104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murpravda.ru/articles/2005/07/23/ana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285728"/>
            <a:ext cx="407196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2" descr="G:\АНЯ\Иллюстрации и ФОТО\Image24.bmp"/>
          <p:cNvPicPr>
            <a:picLocks noChangeAspect="1" noChangeArrowheads="1"/>
          </p:cNvPicPr>
          <p:nvPr/>
        </p:nvPicPr>
        <p:blipFill>
          <a:blip r:embed="rId3" cstate="email">
            <a:lum contrast="-10000"/>
          </a:blip>
          <a:srcRect/>
          <a:stretch>
            <a:fillRect/>
          </a:stretch>
        </p:blipFill>
        <p:spPr bwMode="auto">
          <a:xfrm>
            <a:off x="5286380" y="1928802"/>
            <a:ext cx="3357586" cy="4751173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5000636"/>
            <a:ext cx="5486400" cy="56673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Аня с мамой </a:t>
            </a:r>
            <a:b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Валентиной Григорьевной</a:t>
            </a:r>
            <a:endParaRPr lang="ru-RU" sz="32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G:\АНЯ\Иллюстрации и ФОТО\Image26.bmp"/>
          <p:cNvPicPr>
            <a:picLocks noChangeAspect="1" noChangeArrowheads="1"/>
          </p:cNvPicPr>
          <p:nvPr/>
        </p:nvPicPr>
        <p:blipFill>
          <a:blip r:embed="rId2" cstate="email">
            <a:lum/>
          </a:blip>
          <a:srcRect/>
          <a:stretch>
            <a:fillRect/>
          </a:stretch>
        </p:blipFill>
        <p:spPr bwMode="auto">
          <a:xfrm>
            <a:off x="1000100" y="0"/>
            <a:ext cx="6572296" cy="67227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G:\АНЯ\Иллюстрации и ФОТО\Image29.bmp"/>
          <p:cNvPicPr>
            <a:picLocks noChangeAspect="1" noChangeArrowheads="1"/>
          </p:cNvPicPr>
          <p:nvPr/>
        </p:nvPicPr>
        <p:blipFill>
          <a:blip r:embed="rId2" cstate="email">
            <a:lum/>
          </a:blip>
          <a:srcRect/>
          <a:stretch>
            <a:fillRect/>
          </a:stretch>
        </p:blipFill>
        <p:spPr bwMode="auto">
          <a:xfrm>
            <a:off x="285720" y="714356"/>
            <a:ext cx="3962400" cy="5883275"/>
          </a:xfrm>
          <a:prstGeom prst="rect">
            <a:avLst/>
          </a:prstGeom>
          <a:noFill/>
        </p:spPr>
      </p:pic>
      <p:pic>
        <p:nvPicPr>
          <p:cNvPr id="39939" name="Picture 3" descr="G:\АНЯ\Иллюстрации и ФОТО\Image14.bmp"/>
          <p:cNvPicPr>
            <a:picLocks noChangeAspect="1" noChangeArrowheads="1"/>
          </p:cNvPicPr>
          <p:nvPr/>
        </p:nvPicPr>
        <p:blipFill>
          <a:blip r:embed="rId3" cstate="email">
            <a:lum/>
          </a:blip>
          <a:srcRect/>
          <a:stretch>
            <a:fillRect/>
          </a:stretch>
        </p:blipFill>
        <p:spPr bwMode="auto">
          <a:xfrm>
            <a:off x="4500562" y="285728"/>
            <a:ext cx="4363396" cy="278608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714877" y="3714750"/>
            <a:ext cx="4429124" cy="207170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НАТИКИ </a:t>
            </a:r>
            <a:b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Рисунки </a:t>
            </a:r>
            <a:b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Ани Синяковой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G:\АНЯ\Иллюстрации и ФОТО\Image1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66" y="285728"/>
            <a:ext cx="3675073" cy="5697058"/>
          </a:xfrm>
          <a:prstGeom prst="rect">
            <a:avLst/>
          </a:prstGeom>
          <a:noFill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3357562"/>
            <a:ext cx="3856033" cy="3143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16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500042"/>
            <a:ext cx="4357686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Documents and Settings\Администратор\Рабочий стол\АНЯ\Иллюстрации и ФОТО\Image2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285728"/>
            <a:ext cx="4286280" cy="3016271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357158" y="3000372"/>
            <a:ext cx="3428992" cy="2643206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pPr algn="ctr">
              <a:buNone/>
            </a:pPr>
            <a:r>
              <a:rPr lang="ru-RU" sz="2400" dirty="0" smtClean="0">
                <a:solidFill>
                  <a:srgbClr val="4D2403"/>
                </a:solidFill>
              </a:rPr>
              <a:t>Аня (5 лет)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4D2403"/>
                </a:solidFill>
              </a:rPr>
              <a:t>с братом Женей 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4D2403"/>
                </a:solidFill>
              </a:rPr>
              <a:t>так рады, 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4D2403"/>
                </a:solidFill>
              </a:rPr>
              <a:t>что у них есть 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4D2403"/>
                </a:solidFill>
              </a:rPr>
              <a:t>«</a:t>
            </a:r>
            <a:r>
              <a:rPr lang="en-US" sz="2400" dirty="0" smtClean="0">
                <a:solidFill>
                  <a:srgbClr val="4D2403"/>
                </a:solidFill>
              </a:rPr>
              <a:t>Yamaha</a:t>
            </a:r>
            <a:r>
              <a:rPr lang="ru-RU" sz="2400" dirty="0" smtClean="0">
                <a:solidFill>
                  <a:srgbClr val="4D2403"/>
                </a:solidFill>
              </a:rPr>
              <a:t>»</a:t>
            </a:r>
          </a:p>
          <a:p>
            <a:endParaRPr lang="ru-RU" sz="2400" dirty="0" err="1" smtClean="0">
              <a:solidFill>
                <a:srgbClr val="4D240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G:\АНЯ\портреты\siniakov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25405" y="-214338"/>
            <a:ext cx="9269405" cy="7623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b="1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Имя будет твоё называть: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– Автор – Анечка Синякова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28660" y="0"/>
            <a:ext cx="1046135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-142900"/>
            <a:ext cx="3643338" cy="2154230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1-ый сборник </a:t>
            </a:r>
            <a:b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стихов</a:t>
            </a:r>
            <a:b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2005 год</a:t>
            </a:r>
            <a:endParaRPr lang="ru-RU" sz="3600" i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http://img0.liveinternet.ru/images/attach/c/2/67/915/67915108_1292438597_book_1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86182" y="571480"/>
            <a:ext cx="5031172" cy="612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mage018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928802"/>
            <a:ext cx="3104894" cy="4511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28794" y="214290"/>
            <a:ext cx="4927603" cy="638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bm.img.com.ua/img/prikol/images/large/2/3/111432_164917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copypast.ru/foto2/01206/3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bm.img.com.ua/img/prikol/images/large/2/3/111432_164919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bm.img.com.ua/img/prikol/images/large/2/3/111432_164920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bm.img.com.ua/img/prikol/images/large/2/3/111432_16492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tamgdeya.ru/photos/norm/4/3937_Olq5u7k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vasi.net/uploads/posts/2008-12/1229753814_14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АНЯ\Иллюстрации и ФОТО\Image27.bmp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>
            <a:lum/>
          </a:blip>
          <a:srcRect/>
          <a:stretch>
            <a:fillRect/>
          </a:stretch>
        </p:blipFill>
        <p:spPr bwMode="auto">
          <a:xfrm>
            <a:off x="5143504" y="0"/>
            <a:ext cx="4000496" cy="3022993"/>
          </a:xfrm>
          <a:prstGeom prst="rect">
            <a:avLst/>
          </a:prstGeom>
          <a:noFill/>
        </p:spPr>
      </p:pic>
      <p:pic>
        <p:nvPicPr>
          <p:cNvPr id="1027" name="Picture 3" descr="C:\Documents and Settings\Администратор\Рабочий стол\АНЯ\Иллюстрации и ФОТО\Image1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874592"/>
            <a:ext cx="3214710" cy="4983408"/>
          </a:xfrm>
          <a:prstGeom prst="rect">
            <a:avLst/>
          </a:prstGeom>
          <a:noFill/>
        </p:spPr>
      </p:pic>
      <p:pic>
        <p:nvPicPr>
          <p:cNvPr id="1028" name="Picture 4" descr="C:\Documents and Settings\Администратор\Рабочий стол\АНЯ\Иллюстрации и ФОТО\Image33.bmp"/>
          <p:cNvPicPr>
            <a:picLocks noChangeAspect="1" noChangeArrowheads="1"/>
          </p:cNvPicPr>
          <p:nvPr/>
        </p:nvPicPr>
        <p:blipFill>
          <a:blip r:embed="rId4" cstate="email">
            <a:lum/>
          </a:blip>
          <a:srcRect/>
          <a:stretch>
            <a:fillRect/>
          </a:stretch>
        </p:blipFill>
        <p:spPr bwMode="auto">
          <a:xfrm>
            <a:off x="3214678" y="2877554"/>
            <a:ext cx="3714776" cy="3980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klassradio.ru/upload/blogs/d0d9fed46281955a4349dea97610de35.jpg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://i.i.ua/photo/images/pic/4/7/561274_17e10870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3042" y="0"/>
            <a:ext cx="56436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G:\АНЯ\Иллюстрации и ФОТО\Image4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14290"/>
            <a:ext cx="5172190" cy="4000504"/>
          </a:xfrm>
          <a:prstGeom prst="rect">
            <a:avLst/>
          </a:prstGeom>
          <a:noFill/>
        </p:spPr>
      </p:pic>
      <p:pic>
        <p:nvPicPr>
          <p:cNvPr id="27652" name="Picture 4" descr="G:\АНЯ\Иллюстрации и ФОТО\Image30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480" y="3000372"/>
            <a:ext cx="5032521" cy="385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55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357686" y="142852"/>
            <a:ext cx="46434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Как жаль, что наяву на свете нет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Хорошего волшебника такого,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Открытого, весёлого,  простого,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Который защищал бы нас от бед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G:\АНЯ\Иллюстрации и ФОТО\Image9.bmp"/>
          <p:cNvPicPr>
            <a:picLocks noChangeAspect="1" noChangeArrowheads="1"/>
          </p:cNvPicPr>
          <p:nvPr/>
        </p:nvPicPr>
        <p:blipFill>
          <a:blip r:embed="rId2" cstate="email">
            <a:lum/>
          </a:blip>
          <a:srcRect/>
          <a:stretch>
            <a:fillRect/>
          </a:stretch>
        </p:blipFill>
        <p:spPr bwMode="auto">
          <a:xfrm>
            <a:off x="1285852" y="428604"/>
            <a:ext cx="6942891" cy="2690826"/>
          </a:xfrm>
          <a:prstGeom prst="rect">
            <a:avLst/>
          </a:prstGeom>
          <a:noFill/>
        </p:spPr>
      </p:pic>
      <p:pic>
        <p:nvPicPr>
          <p:cNvPr id="1026" name="Picture 2" descr="G:\АНЯ\Иллюстрации и ФОТО\Image10.bmp"/>
          <p:cNvPicPr>
            <a:picLocks noChangeAspect="1" noChangeArrowheads="1"/>
          </p:cNvPicPr>
          <p:nvPr/>
        </p:nvPicPr>
        <p:blipFill>
          <a:blip r:embed="rId3" cstate="email">
            <a:lum/>
          </a:blip>
          <a:srcRect/>
          <a:stretch>
            <a:fillRect/>
          </a:stretch>
        </p:blipFill>
        <p:spPr bwMode="auto">
          <a:xfrm>
            <a:off x="2714612" y="3286124"/>
            <a:ext cx="3627437" cy="3140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020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5984" y="1214422"/>
            <a:ext cx="228601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0" y="3429000"/>
            <a:ext cx="4786313" cy="321471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2005</a:t>
            </a:r>
          </a:p>
          <a:p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			      2006</a:t>
            </a:r>
          </a:p>
          <a:p>
            <a:pPr>
              <a:buNone/>
            </a:pP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				</a:t>
            </a:r>
          </a:p>
          <a:p>
            <a:pPr>
              <a:buNone/>
            </a:pP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					2012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147" name="Picture 3" descr="C:\Documents and Settings\Администратор\Рабочий стол\АНЯ\Иллюстрации и ФОТО\Обложки книг\Image7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9010" y="0"/>
            <a:ext cx="2354990" cy="3472209"/>
          </a:xfrm>
          <a:prstGeom prst="rect">
            <a:avLst/>
          </a:prstGeom>
          <a:noFill/>
        </p:spPr>
      </p:pic>
      <p:pic>
        <p:nvPicPr>
          <p:cNvPr id="6146" name="Picture 2" descr="C:\Documents and Settings\Администратор\Рабочий стол\АНЯ\Иллюстрации и ФОТО\Обложки книг\Image5.bm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2786058"/>
            <a:ext cx="2643206" cy="3823237"/>
          </a:xfrm>
          <a:prstGeom prst="rect">
            <a:avLst/>
          </a:prstGeom>
          <a:noFill/>
        </p:spPr>
      </p:pic>
      <p:pic>
        <p:nvPicPr>
          <p:cNvPr id="2" name="Рисунок 1" descr="image018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2844" y="214290"/>
            <a:ext cx="221457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Администратор\Рабочий стол\АНЯ\Иллюстрации и ФОТО\Медали из Индии\Image1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500042"/>
            <a:ext cx="7747361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истратор\Рабочий стол\АНЯ\Иллюстрации и ФОТО\Обложки книг\Image2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357166"/>
            <a:ext cx="3500462" cy="4880853"/>
          </a:xfrm>
          <a:prstGeom prst="rect">
            <a:avLst/>
          </a:prstGeom>
          <a:noFill/>
        </p:spPr>
      </p:pic>
      <p:pic>
        <p:nvPicPr>
          <p:cNvPr id="7171" name="Picture 3" descr="C:\Documents and Settings\Администратор\Рабочий стол\АНЯ\Иллюстрации и ФОТО\Обложки книг\Image1.bmp"/>
          <p:cNvPicPr>
            <a:picLocks noChangeAspect="1" noChangeArrowheads="1"/>
          </p:cNvPicPr>
          <p:nvPr/>
        </p:nvPicPr>
        <p:blipFill>
          <a:blip r:embed="rId3" cstate="email">
            <a:lum/>
          </a:blip>
          <a:srcRect/>
          <a:stretch>
            <a:fillRect/>
          </a:stretch>
        </p:blipFill>
        <p:spPr bwMode="auto">
          <a:xfrm>
            <a:off x="5072066" y="428604"/>
            <a:ext cx="3348185" cy="478634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714348" y="5429264"/>
            <a:ext cx="7500990" cy="74293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4D2403"/>
                </a:solidFill>
              </a:rPr>
              <a:t>Книга </a:t>
            </a:r>
            <a:r>
              <a:rPr lang="ru-RU" sz="2400" b="1" dirty="0" smtClean="0">
                <a:solidFill>
                  <a:srgbClr val="4D2403"/>
                </a:solidFill>
              </a:rPr>
              <a:t>Евгения Яковлевича Синякова</a:t>
            </a:r>
            <a:r>
              <a:rPr lang="ru-RU" sz="2400" dirty="0" smtClean="0">
                <a:solidFill>
                  <a:srgbClr val="4D2403"/>
                </a:solidFill>
              </a:rPr>
              <a:t> о дочери-поэтессе</a:t>
            </a:r>
            <a:endParaRPr lang="ru-RU" sz="1800" dirty="0" smtClean="0">
              <a:solidFill>
                <a:srgbClr val="4D2403"/>
              </a:solidFill>
            </a:endParaRPr>
          </a:p>
          <a:p>
            <a:pPr algn="ctr"/>
            <a:r>
              <a:rPr lang="ru-RU" sz="1800" b="1" dirty="0" smtClean="0">
                <a:solidFill>
                  <a:srgbClr val="4D2403"/>
                </a:solidFill>
              </a:rPr>
              <a:t>2007</a:t>
            </a:r>
            <a:r>
              <a:rPr lang="ru-RU" sz="1800" dirty="0" smtClean="0">
                <a:solidFill>
                  <a:srgbClr val="4D2403"/>
                </a:solidFill>
              </a:rPr>
              <a:t> год, Благовещенск</a:t>
            </a:r>
            <a:endParaRPr lang="ru-RU" sz="1800" dirty="0">
              <a:solidFill>
                <a:srgbClr val="4D240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Documents and Settings\Администратор\Рабочий стол\АНЯ\Иллюстрации и ФОТО\24. 06.12 Обл. б-ка об АНе С\DSC01540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785926"/>
            <a:ext cx="657229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Администратор\Рабочий стол\АНЯ\Иллюстрации и ФОТО\24. 06.12 Обл. б-ка об АНе С\DSC01554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70" y="285728"/>
            <a:ext cx="31750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Администратор\Рабочий стол\АНЯ\Иллюстрации и ФОТО\24. 06.12 Обл. б-ка об АНе С\DSC0151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571480"/>
            <a:ext cx="435771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Documents and Settings\Администратор\Рабочий стол\АНЯ\Иллюстрации и ФОТО\24. 06.12 Обл. б-ка об АНе С\DSC01548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3571876"/>
            <a:ext cx="41529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Documents and Settings\Администратор\Рабочий стол\АНЯ\Иллюстрации и ФОТО\24. 06.12 Обл. б-ка об АНе С\DSC01537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2066" y="214290"/>
            <a:ext cx="385765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5357818" y="5072074"/>
            <a:ext cx="3786182" cy="17859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dirty="0" smtClean="0">
                <a:solidFill>
                  <a:srgbClr val="4D2403"/>
                </a:solidFill>
              </a:rPr>
              <a:t> Выставка, подготовленная методистом </a:t>
            </a:r>
          </a:p>
          <a:p>
            <a:pPr algn="ctr">
              <a:buNone/>
            </a:pPr>
            <a:r>
              <a:rPr lang="ru-RU" sz="1800" dirty="0" smtClean="0">
                <a:solidFill>
                  <a:srgbClr val="4D2403"/>
                </a:solidFill>
              </a:rPr>
              <a:t>детской областной библиотеки 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4D2403"/>
                </a:solidFill>
              </a:rPr>
              <a:t>Ерёменко Г. Н.</a:t>
            </a:r>
          </a:p>
          <a:p>
            <a:pPr algn="ctr">
              <a:buNone/>
            </a:pPr>
            <a:r>
              <a:rPr lang="ru-RU" sz="1800" dirty="0" smtClean="0">
                <a:solidFill>
                  <a:srgbClr val="4D2403"/>
                </a:solidFill>
              </a:rPr>
              <a:t>24.06.2012</a:t>
            </a:r>
            <a:endParaRPr lang="ru-RU" sz="1800" dirty="0">
              <a:solidFill>
                <a:srgbClr val="4D240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«Увидеть мир в зерне песка»…</a:t>
            </a:r>
            <a:endParaRPr lang="ru-RU" i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075" name="Picture 3" descr="G:\АНЯ\Иллюстрации и ФОТО\Image16.bmp"/>
          <p:cNvPicPr>
            <a:picLocks noChangeAspect="1" noChangeArrowheads="1"/>
          </p:cNvPicPr>
          <p:nvPr/>
        </p:nvPicPr>
        <p:blipFill>
          <a:blip r:embed="rId2" cstate="email"/>
          <a:srcRect r="-706"/>
          <a:stretch>
            <a:fillRect/>
          </a:stretch>
        </p:blipFill>
        <p:spPr bwMode="auto">
          <a:xfrm>
            <a:off x="1142976" y="1357298"/>
            <a:ext cx="4071966" cy="50213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57818" y="2714620"/>
            <a:ext cx="33575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Рисунок </a:t>
            </a:r>
          </a:p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Ани </a:t>
            </a:r>
          </a:p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Синяковой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дминистратор\Рабочий стол\АНЯ\Иллюстрации и ФОТО\Обложки книг\Image6.bmp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8763029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6" descr="C:\Documents and Settings\Администратор\Рабочий стол\АНЯ\портреты\24. 06.12 Обл. б-ка об АНе С\DSC0154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7688" y="3214688"/>
            <a:ext cx="44323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Рисунок 7" descr="C:\Documents and Settings\Администратор\Рабочий стол\АНЯ\портреты\24. 06.12 Обл. б-ка об АНе С\DSC0154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8" y="285750"/>
            <a:ext cx="485775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12293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4">
              <a:buFont typeface="Arial" charset="0"/>
              <a:buNone/>
            </a:pPr>
            <a:r>
              <a:rPr lang="ru-RU" dirty="0" smtClean="0"/>
              <a:t>		Фаина Луговая </a:t>
            </a:r>
          </a:p>
          <a:p>
            <a:pPr lvl="4">
              <a:buFont typeface="Arial" charset="0"/>
              <a:buNone/>
            </a:pPr>
            <a:r>
              <a:rPr lang="ru-RU" dirty="0" smtClean="0"/>
              <a:t>	 с мамой Ани </a:t>
            </a:r>
            <a:r>
              <a:rPr lang="ru-RU" dirty="0" err="1" smtClean="0"/>
              <a:t>Синяковой</a:t>
            </a:r>
            <a:r>
              <a:rPr lang="ru-RU" dirty="0" smtClean="0"/>
              <a:t>       </a:t>
            </a:r>
          </a:p>
          <a:p>
            <a:pPr lvl="4">
              <a:buFont typeface="Arial" charset="0"/>
              <a:buNone/>
            </a:pPr>
            <a:r>
              <a:rPr lang="ru-RU" dirty="0" smtClean="0"/>
              <a:t>	Валентиной Григорьевной </a:t>
            </a:r>
          </a:p>
          <a:p>
            <a:pPr lvl="4">
              <a:buFont typeface="Arial" charset="0"/>
              <a:buNone/>
            </a:pPr>
            <a:r>
              <a:rPr lang="ru-RU" dirty="0" smtClean="0"/>
              <a:t>               в областной </a:t>
            </a:r>
          </a:p>
          <a:p>
            <a:pPr lvl="4">
              <a:buFont typeface="Arial" charset="0"/>
              <a:buNone/>
            </a:pPr>
            <a:r>
              <a:rPr lang="ru-RU" dirty="0" smtClean="0"/>
              <a:t>        детской библиотеке </a:t>
            </a:r>
          </a:p>
          <a:p>
            <a:pPr lvl="4">
              <a:buFont typeface="Arial" charset="0"/>
              <a:buNone/>
            </a:pPr>
            <a:r>
              <a:rPr lang="ru-RU" dirty="0" smtClean="0"/>
              <a:t>                 24.06.2012</a:t>
            </a:r>
          </a:p>
        </p:txBody>
      </p:sp>
      <p:sp>
        <p:nvSpPr>
          <p:cNvPr id="12294" name="Текст 10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3050"/>
            <a:ext cx="3465513" cy="116205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4D2403"/>
                </a:solidFill>
              </a:rPr>
              <a:t>10.10.2012</a:t>
            </a:r>
            <a:endParaRPr lang="ru-RU" sz="2800" dirty="0">
              <a:solidFill>
                <a:srgbClr val="4D2403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500826" y="142853"/>
            <a:ext cx="2500298" cy="250033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4D2403"/>
                </a:solidFill>
              </a:rPr>
              <a:t>Амурская </a:t>
            </a:r>
          </a:p>
          <a:p>
            <a:pPr algn="ctr"/>
            <a:r>
              <a:rPr lang="ru-RU" sz="2000" dirty="0" smtClean="0">
                <a:solidFill>
                  <a:srgbClr val="4D2403"/>
                </a:solidFill>
              </a:rPr>
              <a:t>областная </a:t>
            </a:r>
          </a:p>
          <a:p>
            <a:pPr algn="ctr"/>
            <a:r>
              <a:rPr lang="ru-RU" sz="2000" dirty="0" smtClean="0">
                <a:solidFill>
                  <a:srgbClr val="4D2403"/>
                </a:solidFill>
              </a:rPr>
              <a:t>научная библиотека </a:t>
            </a:r>
          </a:p>
          <a:p>
            <a:pPr algn="ctr"/>
            <a:r>
              <a:rPr lang="ru-RU" sz="2000" dirty="0" smtClean="0">
                <a:solidFill>
                  <a:srgbClr val="4D2403"/>
                </a:solidFill>
              </a:rPr>
              <a:t>им. Н. Н. Муравьёва-Амурского </a:t>
            </a:r>
            <a:endParaRPr lang="ru-RU" sz="2000" dirty="0">
              <a:solidFill>
                <a:srgbClr val="4D2403"/>
              </a:solidFill>
            </a:endParaRPr>
          </a:p>
        </p:txBody>
      </p:sp>
      <p:pic>
        <p:nvPicPr>
          <p:cNvPr id="6" name="Рисунок 5" descr="http://www.libamur.ru/sites/libamur/files/styles/large2/public/dsc02199_0.jpg?itok=c3Uurh8w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70" y="0"/>
            <a:ext cx="4429156" cy="3000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libamur.ru/sites/libamur/files/styles/large2/public/dsc02438.jpg?itok=h63R3rXj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428844"/>
            <a:ext cx="342899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http://www.libamur.ru/sites/libamur/files/styles/large2/public/dsc02451.jpg?itok=QaCkg9FN"/>
          <p:cNvPicPr>
            <a:picLocks noGrp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 bwMode="auto">
          <a:xfrm>
            <a:off x="3714744" y="3024188"/>
            <a:ext cx="5111750" cy="383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Documents and Settings\Администратор\Рабочий стол\АНЯ\Иллюстрации и ФОТО\Обложки книг\Image3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285728"/>
            <a:ext cx="3951170" cy="5562608"/>
          </a:xfrm>
          <a:prstGeom prst="rect">
            <a:avLst/>
          </a:prstGeom>
          <a:noFill/>
        </p:spPr>
      </p:pic>
      <p:pic>
        <p:nvPicPr>
          <p:cNvPr id="10243" name="Picture 3" descr="C:\Documents and Settings\Администратор\Рабочий стол\АНЯ\Иллюстрации и ФОТО\Обложки книг\Image4.bmp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357166"/>
            <a:ext cx="3857651" cy="5446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3857652" cy="26431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4D2403"/>
                </a:solidFill>
              </a:rPr>
              <a:t/>
            </a:r>
            <a:br>
              <a:rPr lang="ru-RU" dirty="0" smtClean="0">
                <a:solidFill>
                  <a:srgbClr val="4D2403"/>
                </a:solidFill>
              </a:rPr>
            </a:br>
            <a:r>
              <a:rPr lang="ru-RU" dirty="0" smtClean="0">
                <a:solidFill>
                  <a:srgbClr val="4D2403"/>
                </a:solidFill>
              </a:rPr>
              <a:t/>
            </a:r>
            <a:br>
              <a:rPr lang="ru-RU" dirty="0" smtClean="0">
                <a:solidFill>
                  <a:srgbClr val="4D2403"/>
                </a:solidFill>
              </a:rPr>
            </a:br>
            <a:r>
              <a:rPr lang="ru-RU" dirty="0" smtClean="0">
                <a:solidFill>
                  <a:srgbClr val="4D2403"/>
                </a:solidFill>
              </a:rPr>
              <a:t/>
            </a:r>
            <a:br>
              <a:rPr lang="ru-RU" dirty="0" smtClean="0">
                <a:solidFill>
                  <a:srgbClr val="4D2403"/>
                </a:solidFill>
              </a:rPr>
            </a:br>
            <a:r>
              <a:rPr lang="ru-RU" dirty="0" smtClean="0">
                <a:solidFill>
                  <a:srgbClr val="4D2403"/>
                </a:solidFill>
              </a:rPr>
              <a:t>Амурский композитор </a:t>
            </a:r>
            <a:br>
              <a:rPr lang="ru-RU" dirty="0" smtClean="0">
                <a:solidFill>
                  <a:srgbClr val="4D2403"/>
                </a:solidFill>
              </a:rPr>
            </a:br>
            <a:r>
              <a:rPr lang="ru-RU" sz="2700" dirty="0" smtClean="0">
                <a:solidFill>
                  <a:srgbClr val="4D2403"/>
                </a:solidFill>
              </a:rPr>
              <a:t>Фёдор Воробьёв </a:t>
            </a:r>
            <a:r>
              <a:rPr lang="ru-RU" dirty="0" smtClean="0">
                <a:solidFill>
                  <a:srgbClr val="4D2403"/>
                </a:solidFill>
              </a:rPr>
              <a:t/>
            </a:r>
            <a:br>
              <a:rPr lang="ru-RU" dirty="0" smtClean="0">
                <a:solidFill>
                  <a:srgbClr val="4D2403"/>
                </a:solidFill>
              </a:rPr>
            </a:br>
            <a:r>
              <a:rPr lang="ru-RU" dirty="0" smtClean="0">
                <a:solidFill>
                  <a:srgbClr val="4D2403"/>
                </a:solidFill>
              </a:rPr>
              <a:t>выпустил в 2007-ом году девятый сборник песен, </a:t>
            </a:r>
            <a:br>
              <a:rPr lang="ru-RU" dirty="0" smtClean="0">
                <a:solidFill>
                  <a:srgbClr val="4D2403"/>
                </a:solidFill>
              </a:rPr>
            </a:br>
            <a:r>
              <a:rPr lang="ru-RU" dirty="0" smtClean="0">
                <a:solidFill>
                  <a:srgbClr val="4D2403"/>
                </a:solidFill>
              </a:rPr>
              <a:t>где есть 5 песен на стихи Ани Синяковой (название сборнику дала одна из песен Ани)</a:t>
            </a:r>
            <a:endParaRPr lang="ru-RU" dirty="0">
              <a:solidFill>
                <a:srgbClr val="4D2403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714356"/>
            <a:ext cx="3471858" cy="5411807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http://old.amur.info/resize.php?i=news/23107_vorobev-1.jpg&amp;w=250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786058"/>
            <a:ext cx="5000660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http://old.amur.info/resize.php?i=news/23107_vorobev-3.jpg&amp;w=250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5214942" y="428604"/>
            <a:ext cx="364333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014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52" y="428604"/>
            <a:ext cx="700092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022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08" y="214290"/>
            <a:ext cx="4786346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0515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8953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felicity10.ru/wp-content/uploads/2012/04/IMG_048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10" y="-47633"/>
            <a:ext cx="9207510" cy="690563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://www.kalitva.ru/uploads/posts/2009-11/1259217725_pic257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G:\АНЯ\Иллюстрации и ФОТО\Image7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14346" y="-6215130"/>
            <a:ext cx="9358346" cy="16121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388</TotalTime>
  <Words>144</Words>
  <Application>Microsoft Office PowerPoint</Application>
  <PresentationFormat>Экран (4:3)</PresentationFormat>
  <Paragraphs>68</Paragraphs>
  <Slides>57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Лучик солнца –     Аня Синякова</vt:lpstr>
      <vt:lpstr>Слайд 2</vt:lpstr>
      <vt:lpstr>Слайд 3</vt:lpstr>
      <vt:lpstr>Слайд 4</vt:lpstr>
      <vt:lpstr>«Увидеть мир в зерне песка»…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Рисунок Ани Синяковой</vt:lpstr>
      <vt:lpstr>Слайд 19</vt:lpstr>
      <vt:lpstr>Слайд 20</vt:lpstr>
      <vt:lpstr>Рисунки   Ани Синяковой</vt:lpstr>
      <vt:lpstr>Слайд 22</vt:lpstr>
      <vt:lpstr>Слайд 23</vt:lpstr>
      <vt:lpstr>Аня с мамой  Валентиной Григорьевной</vt:lpstr>
      <vt:lpstr>Слайд 25</vt:lpstr>
      <vt:lpstr>НАТИКИ   Рисунки  Ани Синяковой</vt:lpstr>
      <vt:lpstr>Слайд 27</vt:lpstr>
      <vt:lpstr>Слайд 28</vt:lpstr>
      <vt:lpstr>Слайд 29</vt:lpstr>
      <vt:lpstr>Слайд 30</vt:lpstr>
      <vt:lpstr>1-ый сборник  стихов 2005 год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10.10.2012</vt:lpstr>
      <vt:lpstr>Слайд 53</vt:lpstr>
      <vt:lpstr>   Амурский композитор  Фёдор Воробьёв  выпустил в 2007-ом году девятый сборник песен,  где есть 5 песен на стихи Ани Синяковой (название сборнику дала одна из песен Ани)</vt:lpstr>
      <vt:lpstr>Слайд 55</vt:lpstr>
      <vt:lpstr>Слайд 56</vt:lpstr>
      <vt:lpstr>Слайд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Лучик солнца  – Аня Синякова</dc:title>
  <dc:creator>revaz</dc:creator>
  <cp:lastModifiedBy>re</cp:lastModifiedBy>
  <cp:revision>45</cp:revision>
  <dcterms:modified xsi:type="dcterms:W3CDTF">2014-05-13T15:27:31Z</dcterms:modified>
</cp:coreProperties>
</file>