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85725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«Презентация к уроку»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2000240"/>
            <a:ext cx="6472238" cy="1571636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ru-RU" sz="11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Тема урока: </a:t>
            </a:r>
          </a:p>
          <a:p>
            <a:pPr algn="ctr"/>
            <a:r>
              <a:rPr lang="ru-RU" sz="11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«Обучение технике кувырка вперёд»</a:t>
            </a:r>
          </a:p>
          <a:p>
            <a:endParaRPr lang="ru-RU" sz="39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9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9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9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9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9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9058" y="4429132"/>
            <a:ext cx="4286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Подготовила учитель физической культуры ГБОУ лицей № 419 </a:t>
            </a:r>
            <a:r>
              <a:rPr lang="ru-RU" dirty="0" err="1" smtClean="0">
                <a:solidFill>
                  <a:srgbClr val="002060"/>
                </a:solidFill>
              </a:rPr>
              <a:t>Петродворцового</a:t>
            </a:r>
            <a:r>
              <a:rPr lang="ru-RU" dirty="0" smtClean="0">
                <a:solidFill>
                  <a:srgbClr val="002060"/>
                </a:solidFill>
              </a:rPr>
              <a:t> района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Санкт-Петербурга </a:t>
            </a:r>
            <a:r>
              <a:rPr lang="ru-RU" dirty="0" err="1" smtClean="0">
                <a:solidFill>
                  <a:srgbClr val="002060"/>
                </a:solidFill>
              </a:rPr>
              <a:t>Гатальская</a:t>
            </a:r>
            <a:r>
              <a:rPr lang="ru-RU" dirty="0" smtClean="0">
                <a:solidFill>
                  <a:srgbClr val="002060"/>
                </a:solidFill>
              </a:rPr>
              <a:t> М.В.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Кувырок вперёд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96717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http://topreferat.znate.ru/pars_docs/refs/52/51432/51432_html_423f1bf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857364"/>
            <a:ext cx="8286808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Группировка</a:t>
            </a:r>
            <a:endParaRPr lang="ru-RU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/>
          <a:srcRect t="21812" b="12363"/>
          <a:stretch/>
        </p:blipFill>
        <p:spPr bwMode="auto">
          <a:xfrm>
            <a:off x="6572264" y="1071546"/>
            <a:ext cx="2142857" cy="1780410"/>
          </a:xfrm>
          <a:prstGeom prst="rect">
            <a:avLst/>
          </a:prstGeom>
          <a:noFill/>
          <a:ln w="88900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714348" y="1785926"/>
            <a:ext cx="56436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Группировка</a:t>
            </a:r>
            <a:r>
              <a:rPr lang="ru-RU" sz="2000" dirty="0" smtClean="0"/>
              <a:t> - это положение тела, при котором ноги согнуты, приближены к груди и удерживаются в этом положении хватом рук за середину голени. </a:t>
            </a:r>
          </a:p>
          <a:p>
            <a:r>
              <a:rPr lang="ru-RU" sz="2000" dirty="0" smtClean="0"/>
              <a:t>1. Сядьте в  упор присев.</a:t>
            </a:r>
          </a:p>
          <a:p>
            <a:r>
              <a:rPr lang="ru-RU" sz="2000" dirty="0" smtClean="0"/>
              <a:t>2.  Наклоните голову вперед, колени немного разведите.</a:t>
            </a:r>
          </a:p>
          <a:p>
            <a:pPr marL="457200" indent="-457200"/>
            <a:r>
              <a:rPr lang="ru-RU" sz="2000" dirty="0" smtClean="0"/>
              <a:t>3. Руками возьмитесь за середину голени.</a:t>
            </a:r>
          </a:p>
          <a:p>
            <a:pPr marL="457200" indent="-457200"/>
            <a:r>
              <a:rPr lang="ru-RU" sz="2000" dirty="0" smtClean="0"/>
              <a:t>4. Округлите спину.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033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Перекаты в группировке</a:t>
            </a:r>
            <a:endParaRPr lang="ru-RU" dirty="0"/>
          </a:p>
        </p:txBody>
      </p:sp>
      <p:pic>
        <p:nvPicPr>
          <p:cNvPr id="17410" name="Picture 2" descr="http://lib.convdocs.org/pars_docs/refs/181/180919/180919_html_m70404ffe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2" y="1214422"/>
            <a:ext cx="4467198" cy="278608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 flipH="1">
            <a:off x="571470" y="1785927"/>
            <a:ext cx="450059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</a:rPr>
              <a:t>Перекаты</a:t>
            </a:r>
            <a:r>
              <a:rPr lang="ru-RU" sz="2000" dirty="0" smtClean="0">
                <a:latin typeface="Times New Roman" pitchFamily="18" charset="0"/>
              </a:rPr>
              <a:t> — это движение с последовательным касанием пола (опоры) отдельными частями тела без переворачивания через голову. Перекаты используют  как подводящие упражнения во время обучения кувыркам.</a:t>
            </a:r>
            <a:r>
              <a:rPr lang="ru-RU" sz="2000" b="1" dirty="0" smtClean="0">
                <a:latin typeface="Times New Roman" pitchFamily="18" charset="0"/>
              </a:rPr>
              <a:t> 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</a:rPr>
              <a:t>Выполните группировку.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</a:rPr>
              <a:t>Прокатитесь как колесо и вернитесь в И.П. 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</a:rPr>
              <a:t>Из положения лёжа на спине согнувшись перейти в сед в группировке или в упор присев. 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Постановка головы при кувырке</a:t>
            </a:r>
            <a:endParaRPr lang="ru-RU" dirty="0"/>
          </a:p>
        </p:txBody>
      </p:sp>
      <p:pic>
        <p:nvPicPr>
          <p:cNvPr id="4" name="Picture 11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/>
          <a:srcRect t="19475"/>
          <a:stretch/>
        </p:blipFill>
        <p:spPr bwMode="auto">
          <a:xfrm>
            <a:off x="5572132" y="1714488"/>
            <a:ext cx="3000396" cy="2500330"/>
          </a:xfrm>
          <a:prstGeom prst="rect">
            <a:avLst/>
          </a:prstGeom>
          <a:solidFill>
            <a:srgbClr val="00FF00"/>
          </a:solidFill>
          <a:ln w="88900">
            <a:noFill/>
            <a:miter lim="800000"/>
            <a:headEnd/>
            <a:tailEnd/>
          </a:ln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928662" y="1846105"/>
            <a:ext cx="335758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упоре присев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(руки на расстоянии 30-40см впереди) разгибая ноги, согнуть руки и наклонить голову вперёд так, чтобы затылком коснуться пола, и вернуться в и.п.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Запомните!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/>
          <a:lstStyle/>
          <a:p>
            <a:r>
              <a:rPr lang="ru-RU" sz="2000" dirty="0" smtClean="0"/>
              <a:t>1) При кувырке нельзя ставить голову на лоб или на темя, голову надо поставить на затылок.</a:t>
            </a:r>
          </a:p>
          <a:p>
            <a:r>
              <a:rPr lang="ru-RU" sz="2000" dirty="0" smtClean="0"/>
              <a:t>2) Надо округлить спину и крепко взяться руками за голени, прямое тело никак не перекатиться. </a:t>
            </a:r>
          </a:p>
          <a:p>
            <a:r>
              <a:rPr lang="ru-RU" sz="2000" dirty="0" smtClean="0"/>
              <a:t>3) Руки в начале кувырка выполняют опорную функцию, а ногами вы немного отталкиваетесь, перенося массу тела вперед.</a:t>
            </a:r>
          </a:p>
          <a:p>
            <a:pPr>
              <a:buNone/>
            </a:pPr>
            <a:r>
              <a:rPr lang="ru-RU" sz="2000" b="1" i="1" dirty="0" smtClean="0"/>
              <a:t> </a:t>
            </a:r>
            <a:endParaRPr lang="ru-RU" sz="2000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 flipH="1">
            <a:off x="2357422" y="3929066"/>
            <a:ext cx="3357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20482" name="Picture 2" descr="http://referatdb.ru/pars_docs/refs/3/2623/2623_html_m61d4e6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214818"/>
            <a:ext cx="8001056" cy="1543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91</TotalTime>
  <Words>241</Words>
  <Application>Microsoft Office PowerPoint</Application>
  <PresentationFormat>Экран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«Презентация к уроку»</vt:lpstr>
      <vt:lpstr>Кувырок вперёд</vt:lpstr>
      <vt:lpstr>Группировка</vt:lpstr>
      <vt:lpstr>Перекаты в группировке</vt:lpstr>
      <vt:lpstr>Постановка головы при кувырке</vt:lpstr>
      <vt:lpstr>Запомните!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«Презентация к уроку»</dc:title>
  <dc:creator>Marina</dc:creator>
  <cp:lastModifiedBy>Tata</cp:lastModifiedBy>
  <cp:revision>12</cp:revision>
  <dcterms:created xsi:type="dcterms:W3CDTF">2014-02-14T21:05:15Z</dcterms:created>
  <dcterms:modified xsi:type="dcterms:W3CDTF">2014-04-29T20:57:11Z</dcterms:modified>
</cp:coreProperties>
</file>