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25144"/>
            <a:ext cx="8305800" cy="1728192"/>
          </a:xfrm>
        </p:spPr>
        <p:txBody>
          <a:bodyPr/>
          <a:lstStyle/>
          <a:p>
            <a:r>
              <a:rPr lang="ru-RU" dirty="0" smtClean="0"/>
              <a:t>Презентация к уроку литературы в 5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Выполнена учителем </a:t>
            </a:r>
            <a:r>
              <a:rPr lang="ru-RU" dirty="0" err="1" smtClean="0"/>
              <a:t>Н.Л.Розенберг</a:t>
            </a:r>
            <a:r>
              <a:rPr lang="ru-RU" dirty="0" smtClean="0"/>
              <a:t> и учеником 5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А.Копаневым</a:t>
            </a:r>
            <a:r>
              <a:rPr lang="ru-RU" dirty="0" smtClean="0"/>
              <a:t>, МКОУ СОШ </a:t>
            </a:r>
            <a:r>
              <a:rPr lang="ru-RU" dirty="0" err="1" smtClean="0"/>
              <a:t>с.Лукашкин</a:t>
            </a:r>
            <a:r>
              <a:rPr lang="ru-RU" dirty="0" smtClean="0"/>
              <a:t> Яр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Пушкина в Лицее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8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Идем дальше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дмин\Desktop\пушкин\муз. сало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140968"/>
            <a:ext cx="2057400" cy="2878832"/>
          </a:xfrm>
        </p:spPr>
        <p:txBody>
          <a:bodyPr/>
          <a:lstStyle/>
          <a:p>
            <a:r>
              <a:rPr lang="ru-RU" dirty="0" smtClean="0"/>
              <a:t>В этой комнате лицеиста занимались рисованием  и музыкой. Они должны были стать очень образованными людьми.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92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рисунков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C:\Users\Админ\Desktop\пушкин\рис. соба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573016"/>
            <a:ext cx="2057400" cy="2446784"/>
          </a:xfrm>
        </p:spPr>
        <p:txBody>
          <a:bodyPr/>
          <a:lstStyle/>
          <a:p>
            <a:r>
              <a:rPr lang="ru-RU" dirty="0" smtClean="0"/>
              <a:t>Несколько рисунков лицеистов хранятся в этом музее.</a:t>
            </a:r>
          </a:p>
          <a:p>
            <a:r>
              <a:rPr lang="ru-RU" dirty="0" smtClean="0"/>
              <a:t> Мне понравился рисунок собаки.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0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Лицейские друзья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93096"/>
            <a:ext cx="2057400" cy="1726704"/>
          </a:xfrm>
        </p:spPr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В</a:t>
            </a:r>
            <a:r>
              <a:rPr lang="ru-RU" dirty="0" smtClean="0"/>
              <a:t>ильгельм Кюхельбекер  по прозвищу Кюхля или </a:t>
            </a:r>
            <a:r>
              <a:rPr lang="ru-RU" dirty="0" err="1" smtClean="0"/>
              <a:t>Бекеркюхель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C:\Users\Админ\Desktop\7 янв\кюхельб.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20688"/>
            <a:ext cx="4320480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45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Лицейские друзья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789040"/>
            <a:ext cx="2057400" cy="2230760"/>
          </a:xfrm>
        </p:spPr>
        <p:txBody>
          <a:bodyPr/>
          <a:lstStyle/>
          <a:p>
            <a:r>
              <a:rPr lang="ru-RU" dirty="0" smtClean="0"/>
              <a:t>Это Иван </a:t>
            </a:r>
            <a:r>
              <a:rPr lang="ru-RU" dirty="0" err="1" smtClean="0"/>
              <a:t>Пущин</a:t>
            </a:r>
            <a:r>
              <a:rPr lang="ru-RU" dirty="0" smtClean="0"/>
              <a:t>. Он жил в соседней комнате № 13. его прозвище – Большой </a:t>
            </a:r>
            <a:r>
              <a:rPr lang="ru-RU" dirty="0" err="1" smtClean="0"/>
              <a:t>Жанно</a:t>
            </a:r>
            <a:r>
              <a:rPr lang="ru-RU" dirty="0" smtClean="0"/>
              <a:t> ил просто </a:t>
            </a:r>
            <a:r>
              <a:rPr lang="ru-RU" dirty="0" err="1" smtClean="0"/>
              <a:t>Жанно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C:\Users\Админ\Desktop\7 янв\пущи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92696"/>
            <a:ext cx="432048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90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Лицейские друзья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797152"/>
            <a:ext cx="2057400" cy="1222648"/>
          </a:xfrm>
        </p:spPr>
        <p:txBody>
          <a:bodyPr/>
          <a:lstStyle/>
          <a:p>
            <a:r>
              <a:rPr lang="ru-RU" dirty="0" smtClean="0"/>
              <a:t>Это Антон </a:t>
            </a:r>
            <a:r>
              <a:rPr lang="ru-RU" dirty="0" err="1" smtClean="0"/>
              <a:t>Дельвиг</a:t>
            </a:r>
            <a:r>
              <a:rPr lang="ru-RU" dirty="0" smtClean="0"/>
              <a:t>, по прозвищу Тося, Султан.</a:t>
            </a:r>
            <a:endParaRPr lang="ru-RU" dirty="0"/>
          </a:p>
        </p:txBody>
      </p:sp>
      <p:pic>
        <p:nvPicPr>
          <p:cNvPr id="18434" name="Picture 2" descr="C:\Users\Админ\Desktop\7 янв\дельвиг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692696"/>
            <a:ext cx="4464496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8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Лицейские друзья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21088"/>
            <a:ext cx="2057400" cy="1798712"/>
          </a:xfrm>
        </p:spPr>
        <p:txBody>
          <a:bodyPr/>
          <a:lstStyle/>
          <a:p>
            <a:r>
              <a:rPr lang="ru-RU" dirty="0" smtClean="0"/>
              <a:t>А это сам Александр Пушкин. У него были прозвища Егоза и Француз.</a:t>
            </a:r>
            <a:endParaRPr lang="ru-RU" dirty="0"/>
          </a:p>
        </p:txBody>
      </p:sp>
      <p:pic>
        <p:nvPicPr>
          <p:cNvPr id="19458" name="Picture 2" descr="C:\Users\Админ\Desktop\7 янв\пушки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64704"/>
            <a:ext cx="4176464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51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Торжествен-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зала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Админ\Desktop\пушкин\зал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21088"/>
            <a:ext cx="2057400" cy="1798712"/>
          </a:xfrm>
        </p:spPr>
        <p:txBody>
          <a:bodyPr/>
          <a:lstStyle/>
          <a:p>
            <a:r>
              <a:rPr lang="ru-RU" dirty="0" smtClean="0"/>
              <a:t>В этой зале проходили экзамены в присутствии высоких гостей.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99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Пушкин на экзамене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58" r="14258"/>
          <a:stretch>
            <a:fillRect/>
          </a:stretch>
        </p:blipFill>
        <p:spPr bwMode="auto">
          <a:xfrm>
            <a:off x="755576" y="1124744"/>
            <a:ext cx="5328592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284984"/>
            <a:ext cx="2057400" cy="2520280"/>
          </a:xfrm>
        </p:spPr>
        <p:txBody>
          <a:bodyPr>
            <a:noAutofit/>
          </a:bodyPr>
          <a:lstStyle/>
          <a:p>
            <a:r>
              <a:rPr lang="ru-RU" dirty="0" smtClean="0"/>
              <a:t>Пушкин читал на экзамене оду «Воспоминания </a:t>
            </a:r>
            <a:r>
              <a:rPr lang="ru-RU" dirty="0"/>
              <a:t>в</a:t>
            </a:r>
            <a:r>
              <a:rPr lang="ru-RU" dirty="0" smtClean="0"/>
              <a:t> Царском Селе». Среди приглашенных был известный поэт Державин.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13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Карикатура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препода-вателей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Админ\Desktop\ЛИЦЕЙ2\ПРЕПОДЫ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64" r="126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2996952"/>
            <a:ext cx="2057400" cy="3022848"/>
          </a:xfrm>
        </p:spPr>
        <p:txBody>
          <a:bodyPr/>
          <a:lstStyle/>
          <a:p>
            <a:r>
              <a:rPr lang="ru-RU" dirty="0" smtClean="0"/>
              <a:t>Лицеисты – обычные мальчишки. Они любили пошалить. Вот какими изобразил своих преподавателей Алексей Илличевский.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64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любовь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Админ\Desktop\ЛИЦЕЙ2\БАКУНИН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46" r="8918" b="8346"/>
          <a:stretch>
            <a:fillRect/>
          </a:stretch>
        </p:blipFill>
        <p:spPr bwMode="auto">
          <a:xfrm>
            <a:off x="457200" y="457200"/>
            <a:ext cx="5482952" cy="556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861048"/>
            <a:ext cx="2057400" cy="2158752"/>
          </a:xfrm>
        </p:spPr>
        <p:txBody>
          <a:bodyPr/>
          <a:lstStyle/>
          <a:p>
            <a:r>
              <a:rPr lang="ru-RU" dirty="0" smtClean="0"/>
              <a:t>В лицее </a:t>
            </a:r>
            <a:r>
              <a:rPr lang="ru-RU" dirty="0" err="1" smtClean="0"/>
              <a:t>А.Пушкин</a:t>
            </a:r>
            <a:r>
              <a:rPr lang="ru-RU" dirty="0" smtClean="0"/>
              <a:t> впервые влюбился – в сестру своего товарища Екатерину Бакунину.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23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знакомы!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Здравствуйте, я Саша </a:t>
            </a:r>
            <a:r>
              <a:rPr lang="ru-RU" dirty="0" err="1" smtClean="0"/>
              <a:t>Копанев</a:t>
            </a:r>
            <a:r>
              <a:rPr lang="ru-RU" dirty="0" smtClean="0"/>
              <a:t>. Учусь в 5 классе в маленькой сельской школе на севере Томской области. В нашем классе 5 учеников – все мальчики. Прошлым летом я ездил с бабушкой в Петербург, был в Лицее, где учился Пушкин.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37676471"/>
              </p:ext>
            </p:extLst>
          </p:nvPr>
        </p:nvGraphicFramePr>
        <p:xfrm>
          <a:off x="1601788" y="3267075"/>
          <a:ext cx="5938837" cy="323850"/>
        </p:xfrm>
        <a:graphic>
          <a:graphicData uri="http://schemas.openxmlformats.org/presentationml/2006/ole">
            <p:oleObj spid="_x0000_s16386" name="Документ" r:id="rId3" imgW="5938880" imgH="323796" progId="">
              <p:embed/>
            </p:oleObj>
          </a:graphicData>
        </a:graphic>
      </p:graphicFrame>
      <p:pic>
        <p:nvPicPr>
          <p:cNvPr id="16388" name="Picture 4" descr="C:\Users\Admin\Desktop\саш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9317" r="931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0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3610744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 Императорского Царскосельского Лицея Александр Пушкин в течение шестилетнего курса обучался в сем заведении и оказал успехи: в  Законе Божием и священной истории… ХОРОШИЕ; в латинской словесности, в государственной экономии и финансах ВЕСЬМА ХОРОШИЕ; в российской и французской словесности, также в фехтовании ПРЕВОСХОДНЫЕ. … Во уверение чего и дано ему от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Конфессии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Императорского Царского Лицея свидетельство с приложением печати.</a:t>
            </a:r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76256" y="4941168"/>
            <a:ext cx="1984248" cy="15449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часть текста из свидетельства об окончании Лицея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А.С.Пушкиным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Учеба закончилась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404664"/>
            <a:ext cx="2057400" cy="10668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свидания, Лицей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620688"/>
            <a:ext cx="6019800" cy="539911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861048"/>
            <a:ext cx="2057400" cy="2158752"/>
          </a:xfrm>
        </p:spPr>
        <p:txBody>
          <a:bodyPr/>
          <a:lstStyle/>
          <a:p>
            <a:r>
              <a:rPr lang="ru-RU" dirty="0" smtClean="0"/>
              <a:t>Мой рассказ заканчивается. Мы идем на выход по  тихим теперь лицейским коридорам.</a:t>
            </a:r>
            <a:endParaRPr lang="ru-RU" dirty="0"/>
          </a:p>
        </p:txBody>
      </p:sp>
      <p:pic>
        <p:nvPicPr>
          <p:cNvPr id="13314" name="Picture 2" descr="C:\Users\Админ\Desktop\пушкин\коридор в лице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5976664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54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457200"/>
            <a:ext cx="2242592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вид Лицея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09" r="14009"/>
          <a:stretch>
            <a:fillRect/>
          </a:stretch>
        </p:blipFill>
        <p:spPr bwMode="auto">
          <a:xfrm>
            <a:off x="899592" y="1124744"/>
            <a:ext cx="49685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29400" y="2348880"/>
            <a:ext cx="2057400" cy="3670920"/>
          </a:xfrm>
        </p:spPr>
        <p:txBody>
          <a:bodyPr/>
          <a:lstStyle/>
          <a:p>
            <a:r>
              <a:rPr lang="ru-RU" dirty="0" smtClean="0"/>
              <a:t>Лицей находится в одной их частей  царского дворца – флигеле, под Петербургом.</a:t>
            </a:r>
          </a:p>
          <a:p>
            <a:r>
              <a:rPr lang="ru-RU" dirty="0" smtClean="0"/>
              <a:t>К сожалению, я не сфотографировал его , поэтому вы видите картинку из Интернета.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61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Достояние народа и страны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\Desktop\пушкин\1. вывес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797152"/>
            <a:ext cx="2057400" cy="1222648"/>
          </a:xfrm>
        </p:spPr>
        <p:txBody>
          <a:bodyPr/>
          <a:lstStyle/>
          <a:p>
            <a:r>
              <a:rPr lang="ru-RU" dirty="0" smtClean="0"/>
              <a:t>Вы видите красивую вывеску на музее-лицее.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77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  лицеиста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2852936"/>
            <a:ext cx="2057400" cy="31668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Лицеисты называли свои комнаты кельями, потому что они маленькие и в них нет ничего лишнего.</a:t>
            </a:r>
          </a:p>
          <a:p>
            <a:r>
              <a:rPr lang="ru-RU" dirty="0" smtClean="0"/>
              <a:t>Кстати, форму лицеистов придумал сам царь.</a:t>
            </a:r>
            <a:endParaRPr lang="ru-RU" dirty="0"/>
          </a:p>
        </p:txBody>
      </p:sp>
      <p:pic>
        <p:nvPicPr>
          <p:cNvPr id="1027" name="Picture 3" descr="C:\Users\Админ\Desktop\пушкин\жилая комна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048672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76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6588224" y="5013176"/>
            <a:ext cx="230425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Мальчиков приучали </a:t>
            </a: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дисциплине</a:t>
            </a: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ответственности.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32656"/>
            <a:ext cx="3312368" cy="3733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Расписание дня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ч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	Подъем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молитва в зале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9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	Класс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(учебные занятия)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 	Чай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белой булкой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10 ч. 	Первая прогулка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10 - 12 ч.	 Класс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12 - 13 ч. 	Вторая прогулка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ч. 	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Обед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трех блюд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14 - 15 ч. 	Чистописание или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рисование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15 - 17 ч.	 Класс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ч. 	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18 ч. 	Третья  прогулка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18 - 20 ч. 	Повторение уроков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20.30 ч.	 Ужин из двух блюд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22 ч.	 Отдых,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ч. 	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Вечерняя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молитва, сон.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476672"/>
            <a:ext cx="1981200" cy="1066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 лицеистов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Лицейская библиотека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Админ\Desktop\пушкин\библ. в фой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789040"/>
            <a:ext cx="2057400" cy="2230760"/>
          </a:xfrm>
        </p:spPr>
        <p:txBody>
          <a:bodyPr/>
          <a:lstStyle/>
          <a:p>
            <a:r>
              <a:rPr lang="ru-RU" dirty="0" smtClean="0"/>
              <a:t>Здесь воспитанники могли знакомиться с  классической литературой и новинками.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68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Классная комната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\Desktop\пушкин\класс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501008"/>
            <a:ext cx="2057400" cy="2518792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Занятия проходили в таких удобных классах. </a:t>
            </a:r>
          </a:p>
          <a:p>
            <a:r>
              <a:rPr lang="ru-RU" sz="1700" dirty="0" smtClean="0"/>
              <a:t>Моя мама сказала, что в институте, где она училась, их называют аудиториями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15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Учеба без оценок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653136"/>
            <a:ext cx="2057400" cy="1366664"/>
          </a:xfrm>
        </p:spPr>
        <p:txBody>
          <a:bodyPr/>
          <a:lstStyle/>
          <a:p>
            <a:r>
              <a:rPr lang="ru-RU" dirty="0" smtClean="0"/>
              <a:t>Преподаватели не ставили оценок, а давали о каждом лицеисте отзыв.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551837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 Пушкине-лицеисте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r>
              <a:rPr lang="ru-RU" sz="2000" dirty="0"/>
              <a:t>«Имеет более блистательные, нежели основательные дарования… Мало постоянства и твердости, словоохотлив, остроумен и добродушен, но вспыльчив с гневом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="" xmlns:p14="http://schemas.microsoft.com/office/powerpoint/2010/main" val="35484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503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Документ</vt:lpstr>
      <vt:lpstr>У Пушкина в Лицее</vt:lpstr>
      <vt:lpstr>Будем знакомы! </vt:lpstr>
      <vt:lpstr>Современный вид Лицея</vt:lpstr>
      <vt:lpstr>Достояние народа и страны</vt:lpstr>
      <vt:lpstr>Комната  лицеиста </vt:lpstr>
      <vt:lpstr>Режим дня лицеистов  </vt:lpstr>
      <vt:lpstr>Лицейская библиотека</vt:lpstr>
      <vt:lpstr>Классная комната</vt:lpstr>
      <vt:lpstr>Учеба без оценок</vt:lpstr>
      <vt:lpstr>Идем дальше</vt:lpstr>
      <vt:lpstr>Один из рисунков</vt:lpstr>
      <vt:lpstr>Лицейские друзья </vt:lpstr>
      <vt:lpstr>Лицейские друзья </vt:lpstr>
      <vt:lpstr>Лицейские друзья</vt:lpstr>
      <vt:lpstr>Лицейские друзья</vt:lpstr>
      <vt:lpstr>Торжествен-ная зала</vt:lpstr>
      <vt:lpstr>Пушкин на экзамене</vt:lpstr>
      <vt:lpstr>Карикатура на препода-вателей</vt:lpstr>
      <vt:lpstr>Первая любовь</vt:lpstr>
      <vt:lpstr>Учеба закончилась</vt:lpstr>
      <vt:lpstr>До свидания, Лицей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Пушкина в Лицее</dc:title>
  <dc:creator>Админ</dc:creator>
  <cp:lastModifiedBy>Admin</cp:lastModifiedBy>
  <cp:revision>42</cp:revision>
  <dcterms:created xsi:type="dcterms:W3CDTF">2014-01-06T06:01:57Z</dcterms:created>
  <dcterms:modified xsi:type="dcterms:W3CDTF">2014-01-09T07:39:17Z</dcterms:modified>
</cp:coreProperties>
</file>