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9" r:id="rId5"/>
    <p:sldId id="287" r:id="rId6"/>
    <p:sldId id="274" r:id="rId7"/>
    <p:sldId id="281" r:id="rId8"/>
    <p:sldId id="282" r:id="rId9"/>
    <p:sldId id="275" r:id="rId10"/>
    <p:sldId id="264" r:id="rId11"/>
    <p:sldId id="289" r:id="rId12"/>
    <p:sldId id="283" r:id="rId13"/>
    <p:sldId id="276" r:id="rId14"/>
    <p:sldId id="263" r:id="rId15"/>
    <p:sldId id="284" r:id="rId16"/>
    <p:sldId id="277" r:id="rId17"/>
    <p:sldId id="265" r:id="rId18"/>
    <p:sldId id="286" r:id="rId19"/>
    <p:sldId id="285" r:id="rId20"/>
    <p:sldId id="278" r:id="rId21"/>
    <p:sldId id="267" r:id="rId22"/>
    <p:sldId id="290" r:id="rId23"/>
    <p:sldId id="279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00"/>
    <a:srgbClr val="663300"/>
    <a:srgbClr val="666699"/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63" autoAdjust="0"/>
    <p:restoredTop sz="94660"/>
  </p:normalViewPr>
  <p:slideViewPr>
    <p:cSldViewPr>
      <p:cViewPr varScale="1">
        <p:scale>
          <a:sx n="91" d="100"/>
          <a:sy n="91" d="100"/>
        </p:scale>
        <p:origin x="-3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0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21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0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ECEEF2E3-2E98-4128-8EEE-631A3B939D82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11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6D76D-FEDE-4FBF-99A2-2E3B26CCF4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38A8C-39D7-4075-BEB8-477C5972F303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CF1A1-1A34-4A6E-B62B-1B4DA28607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FC564-D611-4148-BA7E-95C8B0648F05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CF025-4F12-4EAF-97E8-5846CC359B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56767-3ABA-41EC-BCC5-09737D3EDF1E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024E8-9090-44CA-9BE1-CBF4508C53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1F5A1-972C-40C3-BA0B-B4580D5C0212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752EE-4558-4A12-92A1-4B6D21B7C1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E8F9C-9049-475B-8D67-E10B6C7F9764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E9B9-AB37-4AB1-9A69-3AFD800B2D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95B35-CFAD-4A75-BE9A-D06B1C2296F0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31914-CAF8-4413-A477-7CBF0FABB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FDBCD-C4B5-4BCE-8684-55C70EB31D8B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3E6C0-DBFD-4744-B291-D1CB356F8C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3438E-CF8B-4C3A-96B0-43FD4CD1B361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2CF30-6FD8-46AF-B5E1-85673437D7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186F7-2B2C-45E0-9D7B-902282BBDA2F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27E4D-FA25-415F-B454-26EFFE85B5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9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B65B8-86B4-4B40-ADE2-85F4CA7F8FB6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DF38D-7A9B-48A7-83A3-2B059A2253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13C95D66-53F3-4E84-AA00-522974330EDD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F903A403-5DF0-4900-AD09-B91F13ECEB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74" r:id="rId6"/>
    <p:sldLayoutId id="2147483675" r:id="rId7"/>
    <p:sldLayoutId id="2147483676" r:id="rId8"/>
    <p:sldLayoutId id="2147483677" r:id="rId9"/>
    <p:sldLayoutId id="2147483668" r:id="rId10"/>
    <p:sldLayoutId id="214748367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wmf"/><Relationship Id="rId4" Type="http://schemas.openxmlformats.org/officeDocument/2006/relationships/image" Target="../media/image73.png"/><Relationship Id="rId9" Type="http://schemas.openxmlformats.org/officeDocument/2006/relationships/image" Target="../media/image7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428625" y="1643063"/>
            <a:ext cx="845343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6000" b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Урок-игра</a:t>
            </a:r>
          </a:p>
          <a:p>
            <a:pPr algn="ctr"/>
            <a:r>
              <a:rPr lang="ru-RU" sz="6000" b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«Морское путешествие </a:t>
            </a:r>
          </a:p>
          <a:p>
            <a:pPr algn="ctr"/>
            <a:r>
              <a:rPr lang="ru-RU" sz="6000" b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 карте мира»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4678" y="285728"/>
            <a:ext cx="258269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 СОШ «Лотос»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9250" y="5643563"/>
            <a:ext cx="3535363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Бороздина Юлия Николаевна,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учитель географии.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Идентификатор: 213-738-039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 l="3333" t="4268" r="11549" b="81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Прямоугольник с одним вырезанным углом 4"/>
          <p:cNvGrpSpPr>
            <a:grpSpLocks/>
          </p:cNvGrpSpPr>
          <p:nvPr/>
        </p:nvGrpSpPr>
        <p:grpSpPr bwMode="auto">
          <a:xfrm>
            <a:off x="628650" y="560388"/>
            <a:ext cx="8174038" cy="5956300"/>
            <a:chOff x="396" y="353"/>
            <a:chExt cx="5149" cy="3752"/>
          </a:xfrm>
        </p:grpSpPr>
        <p:pic>
          <p:nvPicPr>
            <p:cNvPr id="22530" name="Прямоугольник с одним вырезанным углом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6" y="353"/>
              <a:ext cx="5149" cy="3752"/>
            </a:xfrm>
            <a:prstGeom prst="rect">
              <a:avLst/>
            </a:prstGeom>
            <a:noFill/>
          </p:spPr>
        </p:pic>
        <p:sp>
          <p:nvSpPr>
            <p:cNvPr id="22531" name="Text Box 3"/>
            <p:cNvSpPr txBox="1">
              <a:spLocks noChangeArrowheads="1"/>
            </p:cNvSpPr>
            <p:nvPr/>
          </p:nvSpPr>
          <p:spPr bwMode="auto">
            <a:xfrm>
              <a:off x="405" y="671"/>
              <a:ext cx="4819" cy="3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>
                  <a:solidFill>
                    <a:srgbClr val="FFFFFF"/>
                  </a:solidFill>
                  <a:latin typeface="Calibri" pitchFamily="34" charset="0"/>
                </a:rPr>
                <a:t>Играя на </a:t>
              </a:r>
            </a:p>
          </p:txBody>
        </p:sp>
      </p:grpSp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928688" y="857250"/>
            <a:ext cx="6243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Определите, какие части Мирового океана </a:t>
            </a:r>
          </a:p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изображены на фотографиях:</a:t>
            </a:r>
          </a:p>
        </p:txBody>
      </p:sp>
      <p:pic>
        <p:nvPicPr>
          <p:cNvPr id="6" name="Рисунок 5" descr="F:\Загрузки\пролив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750" y="3706813"/>
            <a:ext cx="3797300" cy="2517775"/>
          </a:xfrm>
          <a:prstGeom prst="rect">
            <a:avLst/>
          </a:prstGeom>
          <a:noFill/>
        </p:spPr>
      </p:pic>
      <p:pic>
        <p:nvPicPr>
          <p:cNvPr id="8" name="Рисунок 7" descr="F:\Загрузки\полуостров 3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6013" y="4065588"/>
            <a:ext cx="3436937" cy="2243137"/>
          </a:xfrm>
          <a:prstGeom prst="rect">
            <a:avLst/>
          </a:prstGeom>
          <a:noFill/>
        </p:spPr>
      </p:pic>
      <p:pic>
        <p:nvPicPr>
          <p:cNvPr id="9" name="Рисунок 8" descr="F:\Документы\Фотобанк\Мировой океан\части Мирового океана\Scan0060.tif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5775" y="1352550"/>
            <a:ext cx="2724150" cy="2586038"/>
          </a:xfrm>
          <a:prstGeom prst="rect">
            <a:avLst/>
          </a:prstGeom>
          <a:noFill/>
        </p:spPr>
      </p:pic>
      <p:pic>
        <p:nvPicPr>
          <p:cNvPr id="10" name="Рисунок 9" descr="F:\Документы\Фотобанк\Мировой океан\части Мирового океана\остров.jpg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3775" y="1779588"/>
            <a:ext cx="4370388" cy="1908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 l="3333" t="4268" r="11549" b="81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Прямоугольник с одним вырезанным углом 4"/>
          <p:cNvGrpSpPr>
            <a:grpSpLocks/>
          </p:cNvGrpSpPr>
          <p:nvPr/>
        </p:nvGrpSpPr>
        <p:grpSpPr bwMode="auto">
          <a:xfrm>
            <a:off x="487363" y="274638"/>
            <a:ext cx="8315325" cy="6242050"/>
            <a:chOff x="307" y="173"/>
            <a:chExt cx="5238" cy="3932"/>
          </a:xfrm>
        </p:grpSpPr>
        <p:pic>
          <p:nvPicPr>
            <p:cNvPr id="23554" name="Прямоугольник с одним вырезанным углом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7" y="173"/>
              <a:ext cx="5238" cy="3932"/>
            </a:xfrm>
            <a:prstGeom prst="rect">
              <a:avLst/>
            </a:prstGeom>
            <a:noFill/>
          </p:spPr>
        </p:pic>
        <p:sp>
          <p:nvSpPr>
            <p:cNvPr id="23555" name="Text Box 3"/>
            <p:cNvSpPr txBox="1">
              <a:spLocks noChangeArrowheads="1"/>
            </p:cNvSpPr>
            <p:nvPr/>
          </p:nvSpPr>
          <p:spPr bwMode="auto">
            <a:xfrm>
              <a:off x="315" y="506"/>
              <a:ext cx="4894" cy="3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>
                  <a:solidFill>
                    <a:srgbClr val="FFFFFF"/>
                  </a:solidFill>
                  <a:latin typeface="Calibri" pitchFamily="34" charset="0"/>
                </a:rPr>
                <a:t>Играя на </a:t>
              </a:r>
            </a:p>
          </p:txBody>
        </p:sp>
      </p:grp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928688" y="500063"/>
            <a:ext cx="62436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Определите, какие части Мирового океана </a:t>
            </a:r>
          </a:p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изображены на космических снимках: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2688" y="1352550"/>
            <a:ext cx="3084512" cy="2513013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33475" y="1352550"/>
            <a:ext cx="3730625" cy="2517775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33475" y="3925888"/>
            <a:ext cx="2968625" cy="2438400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06875" y="3913188"/>
            <a:ext cx="3943350" cy="2427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3333" t="4268" r="11549" b="81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4578" name="TextBox 3"/>
          <p:cNvSpPr txBox="1">
            <a:spLocks noChangeArrowheads="1"/>
          </p:cNvSpPr>
          <p:nvPr/>
        </p:nvSpPr>
        <p:spPr bwMode="auto">
          <a:xfrm>
            <a:off x="1357313" y="428625"/>
            <a:ext cx="2225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Остановка №3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75" y="1000125"/>
            <a:ext cx="23907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Широта: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34° 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ю.ш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9900" y="420688"/>
            <a:ext cx="4394200" cy="2646362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988" y="2566988"/>
            <a:ext cx="3821112" cy="2870200"/>
          </a:xfrm>
          <a:prstGeom prst="rect">
            <a:avLst/>
          </a:prstGeom>
          <a:noFill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5650" y="3352800"/>
            <a:ext cx="3608388" cy="329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 l="1387" t="2083" r="13507" b="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-конечная звезда 5"/>
          <p:cNvSpPr/>
          <p:nvPr/>
        </p:nvSpPr>
        <p:spPr>
          <a:xfrm>
            <a:off x="4929188" y="4786313"/>
            <a:ext cx="214312" cy="2143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775" y="3279775"/>
            <a:ext cx="4486275" cy="3370263"/>
          </a:xfrm>
          <a:prstGeom prst="rect">
            <a:avLst/>
          </a:prstGeom>
          <a:noFill/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988" y="280988"/>
            <a:ext cx="4724400" cy="2511425"/>
          </a:xfrm>
          <a:prstGeom prst="rect">
            <a:avLst/>
          </a:prstGeom>
          <a:noFill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38738" y="1206500"/>
            <a:ext cx="3548062" cy="2079625"/>
          </a:xfrm>
          <a:prstGeom prst="rect">
            <a:avLst/>
          </a:prstGeom>
          <a:noFill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78438" y="3852863"/>
            <a:ext cx="36576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 l="3333" t="4268" r="11549" b="81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7050" y="2097088"/>
            <a:ext cx="5881688" cy="4767262"/>
          </a:xfrm>
          <a:prstGeom prst="rect">
            <a:avLst/>
          </a:prstGeom>
          <a:noFill/>
        </p:spPr>
      </p:pic>
      <p:sp>
        <p:nvSpPr>
          <p:cNvPr id="3" name="Вертикальный свиток 2"/>
          <p:cNvSpPr/>
          <p:nvPr/>
        </p:nvSpPr>
        <p:spPr>
          <a:xfrm>
            <a:off x="357188" y="500063"/>
            <a:ext cx="4572000" cy="5857875"/>
          </a:xfrm>
          <a:prstGeom prst="vertic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Корабль, находящийся в точке 30</a:t>
            </a:r>
            <a:r>
              <a:rPr lang="ru-RU" sz="2200" b="1" baseline="30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ю.ш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., 70</a:t>
            </a:r>
            <a:r>
              <a:rPr lang="ru-RU" sz="2200" b="1" baseline="30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в.д. потерпел крушение, радист передал координаты своего корабля и попросил помощь. В район бедствия готовы отправиться два корабля - «Надежда» (30</a:t>
            </a:r>
            <a:r>
              <a:rPr lang="ru-RU" sz="2200" b="1" baseline="30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ю.ш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., 110</a:t>
            </a:r>
            <a:r>
              <a:rPr lang="ru-RU" sz="2200" b="1" baseline="30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в.д.) и «Вера» (20</a:t>
            </a:r>
            <a:r>
              <a:rPr lang="ru-RU" sz="2200" b="1" baseline="30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ю.ш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., 50</a:t>
            </a:r>
            <a:r>
              <a:rPr lang="ru-RU" sz="2200" b="1" baseline="30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в.д.). Какой корабль стоит отправить на помощь гибнущему судну и почему?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7263" y="665163"/>
            <a:ext cx="3773487" cy="2973387"/>
          </a:xfrm>
          <a:prstGeom prst="rect">
            <a:avLst/>
          </a:prstGeom>
          <a:noFill/>
        </p:spPr>
      </p:pic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6072188" y="2428875"/>
            <a:ext cx="73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 l="3333" t="4268" r="11549" b="81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1357313" y="428625"/>
            <a:ext cx="2225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Остановка №4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75" y="1000125"/>
            <a:ext cx="4052888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Координаты: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18° 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ю.ш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.; 48° в.д.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9900" y="3779838"/>
            <a:ext cx="4443413" cy="2779712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6013" y="493713"/>
            <a:ext cx="3687762" cy="2878137"/>
          </a:xfrm>
          <a:prstGeom prst="rect">
            <a:avLst/>
          </a:prstGeom>
          <a:noFill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0688" y="2706688"/>
            <a:ext cx="3773487" cy="2511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 l="1387" t="2083" r="13507" b="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5-конечная звезда 6"/>
          <p:cNvSpPr/>
          <p:nvPr/>
        </p:nvSpPr>
        <p:spPr>
          <a:xfrm>
            <a:off x="5643563" y="4286250"/>
            <a:ext cx="214312" cy="2143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9900" y="354013"/>
            <a:ext cx="4589463" cy="341947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738" y="854075"/>
            <a:ext cx="3511550" cy="2632075"/>
          </a:xfrm>
          <a:prstGeom prst="rect">
            <a:avLst/>
          </a:prstGeom>
          <a:noFill/>
        </p:spPr>
      </p:pic>
      <p:pic>
        <p:nvPicPr>
          <p:cNvPr id="12" name="Рисунок 11" descr="Madagat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988" y="3797300"/>
            <a:ext cx="3870325" cy="290830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1888" y="3992563"/>
            <a:ext cx="2651125" cy="2657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3333" t="4268" r="11549" b="81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" name="Горизонтальный свиток 4"/>
          <p:cNvSpPr/>
          <p:nvPr/>
        </p:nvSpPr>
        <p:spPr>
          <a:xfrm>
            <a:off x="214313" y="0"/>
            <a:ext cx="8715375" cy="68580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357688" y="2571750"/>
            <a:ext cx="5715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0" name="Рисунок 3" descr="3.jpeg"/>
          <p:cNvPicPr>
            <a:picLocks noChangeAspect="1"/>
          </p:cNvPicPr>
          <p:nvPr/>
        </p:nvPicPr>
        <p:blipFill>
          <a:blip r:embed="rId3"/>
          <a:srcRect l="8453" t="4166" r="9888" b="59375"/>
          <a:stretch>
            <a:fillRect/>
          </a:stretch>
        </p:blipFill>
        <p:spPr bwMode="auto">
          <a:xfrm>
            <a:off x="1143000" y="1428750"/>
            <a:ext cx="7143750" cy="438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1785938" y="1000125"/>
            <a:ext cx="5992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Найдите ошибки на топографическом плане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3333" t="4268" r="11549" b="81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" name="Горизонтальный свиток 4"/>
          <p:cNvSpPr/>
          <p:nvPr/>
        </p:nvSpPr>
        <p:spPr>
          <a:xfrm>
            <a:off x="214313" y="0"/>
            <a:ext cx="8715375" cy="68580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1928813" y="1000125"/>
            <a:ext cx="5992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Найдите ошибки на топографическом плане</a:t>
            </a:r>
          </a:p>
        </p:txBody>
      </p:sp>
      <p:pic>
        <p:nvPicPr>
          <p:cNvPr id="30724" name="Рисунок 6" descr="3.jpeg"/>
          <p:cNvPicPr>
            <a:picLocks noChangeAspect="1"/>
          </p:cNvPicPr>
          <p:nvPr/>
        </p:nvPicPr>
        <p:blipFill>
          <a:blip r:embed="rId3"/>
          <a:srcRect l="8453" t="40625" r="9888" b="21875"/>
          <a:stretch>
            <a:fillRect/>
          </a:stretch>
        </p:blipFill>
        <p:spPr bwMode="auto">
          <a:xfrm>
            <a:off x="1530350" y="1428750"/>
            <a:ext cx="704215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/>
          <a:srcRect l="3333" t="4268" r="11549" b="81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1357313" y="428625"/>
            <a:ext cx="2225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Остановка №5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75" y="1000125"/>
            <a:ext cx="3630613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Координаты: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6° 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с.ш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.; 79° в.д.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6013" y="207963"/>
            <a:ext cx="3889375" cy="1955800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688" y="2640013"/>
            <a:ext cx="3870325" cy="2578100"/>
          </a:xfrm>
          <a:prstGeom prst="rect">
            <a:avLst/>
          </a:prstGeom>
          <a:noFill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8675" y="3140075"/>
            <a:ext cx="4121150" cy="3224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6"/>
          <p:cNvSpPr txBox="1">
            <a:spLocks noChangeArrowheads="1"/>
          </p:cNvSpPr>
          <p:nvPr/>
        </p:nvSpPr>
        <p:spPr bwMode="auto">
          <a:xfrm rot="659974">
            <a:off x="2655888" y="1876425"/>
            <a:ext cx="4310062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Ты только вглядись, и она оживет,</a:t>
            </a:r>
          </a:p>
          <a:p>
            <a:pPr algn="ctr"/>
            <a:r>
              <a:rPr lang="ru-RU" sz="2000" b="1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Старинная карта морская:</a:t>
            </a:r>
          </a:p>
          <a:p>
            <a:pPr algn="ctr"/>
            <a:r>
              <a:rPr lang="ru-RU" sz="2000" b="1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И лес зашумит, и река потечет,</a:t>
            </a:r>
          </a:p>
          <a:p>
            <a:pPr algn="ctr"/>
            <a:r>
              <a:rPr lang="ru-RU" sz="2000" b="1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В далекий поход увлекая.</a:t>
            </a:r>
          </a:p>
          <a:p>
            <a:pPr algn="ctr"/>
            <a:r>
              <a:rPr lang="ru-RU" sz="2000" b="1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Диковинных птиц зазвучат голоса,</a:t>
            </a:r>
          </a:p>
          <a:p>
            <a:pPr algn="ctr"/>
            <a:r>
              <a:rPr lang="ru-RU" sz="2000" b="1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Над пальмами Солнце заблещет,</a:t>
            </a:r>
          </a:p>
          <a:p>
            <a:pPr algn="ctr"/>
            <a:r>
              <a:rPr lang="ru-RU" sz="2000" b="1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И ветер наполнит опять паруса,</a:t>
            </a:r>
          </a:p>
          <a:p>
            <a:pPr algn="ctr"/>
            <a:r>
              <a:rPr lang="ru-RU" sz="2000" b="1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И море седое заплещет.</a:t>
            </a:r>
          </a:p>
          <a:p>
            <a:pPr algn="ctr"/>
            <a:endParaRPr lang="ru-RU">
              <a:latin typeface="Calibri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5150" y="176213"/>
            <a:ext cx="3217863" cy="2474912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750" y="781050"/>
            <a:ext cx="3090863" cy="2438400"/>
          </a:xfrm>
          <a:prstGeom prst="rect">
            <a:avLst/>
          </a:prstGeom>
          <a:noFill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2688" y="4316413"/>
            <a:ext cx="3090862" cy="2547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 l="1387" t="2083" r="13507" b="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5-конечная звезда 7"/>
          <p:cNvSpPr/>
          <p:nvPr/>
        </p:nvSpPr>
        <p:spPr>
          <a:xfrm>
            <a:off x="6786563" y="3286125"/>
            <a:ext cx="214312" cy="2143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9963" y="3773488"/>
            <a:ext cx="4083050" cy="2865437"/>
          </a:xfrm>
          <a:prstGeom prst="rect">
            <a:avLst/>
          </a:prstGeom>
          <a:noFill/>
        </p:spPr>
      </p:pic>
      <p:pic>
        <p:nvPicPr>
          <p:cNvPr id="12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963" y="3492500"/>
            <a:ext cx="4522787" cy="3232150"/>
          </a:xfrm>
          <a:prstGeom prst="rect">
            <a:avLst/>
          </a:prstGeom>
          <a:noFill/>
        </p:spPr>
      </p:pic>
      <p:pic>
        <p:nvPicPr>
          <p:cNvPr id="13" name="Picture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2550" y="280988"/>
            <a:ext cx="3725863" cy="2797175"/>
          </a:xfrm>
          <a:prstGeom prst="rect">
            <a:avLst/>
          </a:prstGeom>
          <a:noFill/>
        </p:spPr>
      </p:pic>
      <p:pic>
        <p:nvPicPr>
          <p:cNvPr id="14" name="Picture 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1050" y="420688"/>
            <a:ext cx="4297363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 l="3333" t="4268" r="11549" b="81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Прямоугольник с одним вырезанным углом 2"/>
          <p:cNvGrpSpPr>
            <a:grpSpLocks/>
          </p:cNvGrpSpPr>
          <p:nvPr/>
        </p:nvGrpSpPr>
        <p:grpSpPr bwMode="auto">
          <a:xfrm>
            <a:off x="628650" y="560388"/>
            <a:ext cx="8174038" cy="5956300"/>
            <a:chOff x="396" y="353"/>
            <a:chExt cx="5149" cy="3752"/>
          </a:xfrm>
        </p:grpSpPr>
        <p:pic>
          <p:nvPicPr>
            <p:cNvPr id="33794" name="Прямоугольник с одним вырезанным углом 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6" y="353"/>
              <a:ext cx="5149" cy="3752"/>
            </a:xfrm>
            <a:prstGeom prst="rect">
              <a:avLst/>
            </a:prstGeom>
            <a:noFill/>
          </p:spPr>
        </p:pic>
        <p:sp>
          <p:nvSpPr>
            <p:cNvPr id="33795" name="Text Box 3"/>
            <p:cNvSpPr txBox="1">
              <a:spLocks noChangeArrowheads="1"/>
            </p:cNvSpPr>
            <p:nvPr/>
          </p:nvSpPr>
          <p:spPr bwMode="auto">
            <a:xfrm>
              <a:off x="405" y="671"/>
              <a:ext cx="4819" cy="3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>
                  <a:solidFill>
                    <a:srgbClr val="FFFFFF"/>
                  </a:solidFill>
                  <a:latin typeface="Calibri" pitchFamily="34" charset="0"/>
                </a:rPr>
                <a:t>Играя на </a:t>
              </a:r>
            </a:p>
          </p:txBody>
        </p:sp>
      </p:grpSp>
      <p:sp>
        <p:nvSpPr>
          <p:cNvPr id="33797" name="TextBox 3"/>
          <p:cNvSpPr txBox="1">
            <a:spLocks noChangeArrowheads="1"/>
          </p:cNvSpPr>
          <p:nvPr/>
        </p:nvSpPr>
        <p:spPr bwMode="auto">
          <a:xfrm>
            <a:off x="928688" y="857250"/>
            <a:ext cx="2867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Разгадайте ребусы:</a:t>
            </a:r>
          </a:p>
        </p:txBody>
      </p:sp>
      <p:pic>
        <p:nvPicPr>
          <p:cNvPr id="33798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63" y="1857375"/>
            <a:ext cx="2571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Рисунок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500" y="928688"/>
            <a:ext cx="3643313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Рисунок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857625"/>
            <a:ext cx="4000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Рисунок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1563" y="4286250"/>
            <a:ext cx="32861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 l="3333" t="4268" r="11549" b="81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Прямоугольник с одним вырезанным углом 4"/>
          <p:cNvGrpSpPr>
            <a:grpSpLocks/>
          </p:cNvGrpSpPr>
          <p:nvPr/>
        </p:nvGrpSpPr>
        <p:grpSpPr bwMode="auto">
          <a:xfrm>
            <a:off x="560388" y="628650"/>
            <a:ext cx="8175625" cy="5961063"/>
            <a:chOff x="353" y="396"/>
            <a:chExt cx="5150" cy="3755"/>
          </a:xfrm>
        </p:grpSpPr>
        <p:pic>
          <p:nvPicPr>
            <p:cNvPr id="34818" name="Прямоугольник с одним вырезанным углом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3" y="396"/>
              <a:ext cx="5150" cy="3755"/>
            </a:xfrm>
            <a:prstGeom prst="rect">
              <a:avLst/>
            </a:prstGeom>
            <a:noFill/>
          </p:spPr>
        </p:pic>
        <p:sp>
          <p:nvSpPr>
            <p:cNvPr id="34819" name="Text Box 3"/>
            <p:cNvSpPr txBox="1">
              <a:spLocks noChangeArrowheads="1"/>
            </p:cNvSpPr>
            <p:nvPr/>
          </p:nvSpPr>
          <p:spPr bwMode="auto">
            <a:xfrm>
              <a:off x="360" y="716"/>
              <a:ext cx="4819" cy="3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>
                  <a:solidFill>
                    <a:srgbClr val="FFFFFF"/>
                  </a:solidFill>
                  <a:latin typeface="Calibri" pitchFamily="34" charset="0"/>
                </a:rPr>
                <a:t>Играя на </a:t>
              </a:r>
            </a:p>
          </p:txBody>
        </p:sp>
      </p:grpSp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5000625" y="1000125"/>
            <a:ext cx="2867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400" b="1">
                <a:latin typeface="Times New Roman" pitchFamily="18" charset="0"/>
                <a:cs typeface="Times New Roman" pitchFamily="18" charset="0"/>
              </a:rPr>
              <a:t>Разгадайте ребусы:</a:t>
            </a:r>
          </a:p>
        </p:txBody>
      </p:sp>
      <p:pic>
        <p:nvPicPr>
          <p:cNvPr id="34822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75" y="1643063"/>
            <a:ext cx="31432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Рисунок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3" y="3714750"/>
            <a:ext cx="335756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Рисунок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88" y="3786188"/>
            <a:ext cx="400050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Рисунок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688" y="1357313"/>
            <a:ext cx="4000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 l="1387" t="2083" r="13507" b="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5-конечная звезда 2"/>
          <p:cNvSpPr/>
          <p:nvPr/>
        </p:nvSpPr>
        <p:spPr>
          <a:xfrm>
            <a:off x="5429250" y="1357313"/>
            <a:ext cx="214313" cy="2143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5-конечная звезда 3"/>
          <p:cNvSpPr/>
          <p:nvPr/>
        </p:nvSpPr>
        <p:spPr>
          <a:xfrm>
            <a:off x="4286250" y="928688"/>
            <a:ext cx="214313" cy="2143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2000250" y="2571750"/>
            <a:ext cx="214313" cy="2143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4929188" y="4786313"/>
            <a:ext cx="214312" cy="2143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5643563" y="4286250"/>
            <a:ext cx="214312" cy="2143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6786563" y="3286125"/>
            <a:ext cx="214312" cy="2143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>
            <a:off x="4643438" y="1143000"/>
            <a:ext cx="714375" cy="28575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 flipV="1">
            <a:off x="2286000" y="1143000"/>
            <a:ext cx="1928813" cy="142875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286000" y="2786063"/>
            <a:ext cx="2571750" cy="200025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286375" y="4643438"/>
            <a:ext cx="357188" cy="28575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6000750" y="3500438"/>
            <a:ext cx="714375" cy="50006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493713"/>
            <a:ext cx="2012950" cy="1457325"/>
          </a:xfrm>
          <a:prstGeom prst="rect">
            <a:avLst/>
          </a:prstGeom>
          <a:noFill/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6863" y="207963"/>
            <a:ext cx="2084387" cy="1309687"/>
          </a:xfrm>
          <a:prstGeom prst="rect">
            <a:avLst/>
          </a:prstGeom>
          <a:noFill/>
        </p:spPr>
      </p:pic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013" y="3140075"/>
            <a:ext cx="2365375" cy="1511300"/>
          </a:xfrm>
          <a:prstGeom prst="rect">
            <a:avLst/>
          </a:prstGeom>
          <a:noFill/>
        </p:spPr>
      </p:pic>
      <p:pic>
        <p:nvPicPr>
          <p:cNvPr id="31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0013" y="5138738"/>
            <a:ext cx="2968625" cy="1585912"/>
          </a:xfrm>
          <a:prstGeom prst="rect">
            <a:avLst/>
          </a:prstGeom>
          <a:noFill/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78500" y="4492625"/>
            <a:ext cx="1585913" cy="1584325"/>
          </a:xfrm>
          <a:prstGeom prst="rect">
            <a:avLst/>
          </a:prstGeom>
          <a:noFill/>
        </p:spPr>
      </p:pic>
      <p:pic>
        <p:nvPicPr>
          <p:cNvPr id="33" name="Picture 2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65963" y="2279650"/>
            <a:ext cx="1919287" cy="1438275"/>
          </a:xfrm>
          <a:prstGeom prst="rect">
            <a:avLst/>
          </a:prstGeom>
          <a:noFill/>
        </p:spPr>
      </p:pic>
      <p:pic>
        <p:nvPicPr>
          <p:cNvPr id="35859" name="Picture 2" descr="C:\Documents and Settings\Юлия\Local Settings\Temporary Internet Files\Content.IE5\41EZO5QR\MC900338156[1]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71750" y="1571625"/>
            <a:ext cx="1385888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0" name="Picture 3" descr="C:\Documents and Settings\Юлия\Local Settings\Temporary Internet Files\Content.IE5\C92HQ158\MC900215853[1].wm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55988" y="3630613"/>
            <a:ext cx="1258887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 l="1387" t="2083" r="13507" b="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5-конечная звезда 2"/>
          <p:cNvSpPr/>
          <p:nvPr/>
        </p:nvSpPr>
        <p:spPr>
          <a:xfrm>
            <a:off x="5429250" y="1357313"/>
            <a:ext cx="214313" cy="2143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963" y="420688"/>
            <a:ext cx="4583112" cy="3309937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738" y="3852863"/>
            <a:ext cx="4602162" cy="2828925"/>
          </a:xfrm>
          <a:prstGeom prst="rect">
            <a:avLst/>
          </a:prstGeom>
          <a:noFill/>
        </p:spPr>
      </p:pic>
      <p:pic>
        <p:nvPicPr>
          <p:cNvPr id="7" name="Рисунок 6" descr="DSC0285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38738" y="2706688"/>
            <a:ext cx="3724275" cy="2687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 l="3333" t="4268" r="11549" b="81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1357313" y="428625"/>
            <a:ext cx="2225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Остановка №1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688" y="2419350"/>
            <a:ext cx="4187825" cy="27987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4375" y="1000125"/>
            <a:ext cx="3816350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Координаты: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65° 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с.ш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.; 20° 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з.д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8675" y="3779838"/>
            <a:ext cx="4297363" cy="287655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2988" y="920750"/>
            <a:ext cx="3778250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 l="1387" t="2083" r="13507" b="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конечная звезда 3"/>
          <p:cNvSpPr/>
          <p:nvPr/>
        </p:nvSpPr>
        <p:spPr>
          <a:xfrm>
            <a:off x="4286250" y="928688"/>
            <a:ext cx="214313" cy="2143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963" y="280988"/>
            <a:ext cx="3919537" cy="2938462"/>
          </a:xfrm>
          <a:prstGeom prst="rect">
            <a:avLst/>
          </a:prstGeom>
          <a:noFill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013" y="3492500"/>
            <a:ext cx="3937000" cy="2470150"/>
          </a:xfrm>
          <a:prstGeom prst="rect">
            <a:avLst/>
          </a:prstGeom>
          <a:noFill/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38738" y="354013"/>
            <a:ext cx="3724275" cy="2846387"/>
          </a:xfrm>
          <a:prstGeom prst="rect">
            <a:avLst/>
          </a:prstGeom>
          <a:noFill/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2925" y="3425825"/>
            <a:ext cx="4522788" cy="293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 l="3333" t="4268" r="11549" b="81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85750" y="357188"/>
            <a:ext cx="8643938" cy="6072187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857875" y="4857750"/>
            <a:ext cx="428625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460" name="Рисунок 7" descr="1 копия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071563"/>
            <a:ext cx="80391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 l="3333" t="4268" r="11549" b="81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1357313" y="428625"/>
            <a:ext cx="2225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Остановка №2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75" y="1000125"/>
            <a:ext cx="3816350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Координаты: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24° 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с.ш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.; 84° 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з.д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8675" y="3706813"/>
            <a:ext cx="4200525" cy="28702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" y="3067050"/>
            <a:ext cx="3711575" cy="2797175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214313" y="2714625"/>
            <a:ext cx="4071938" cy="35004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785813" y="3143250"/>
            <a:ext cx="3429000" cy="25717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2625" y="566738"/>
            <a:ext cx="4237038" cy="2798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 l="1387" t="2083" r="13507" b="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-конечная звезда 4"/>
          <p:cNvSpPr/>
          <p:nvPr/>
        </p:nvSpPr>
        <p:spPr>
          <a:xfrm>
            <a:off x="2000250" y="2571750"/>
            <a:ext cx="214313" cy="2143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963" y="207963"/>
            <a:ext cx="3821112" cy="2297112"/>
          </a:xfrm>
          <a:prstGeom prst="rect">
            <a:avLst/>
          </a:prstGeom>
          <a:noFill/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5950" y="280988"/>
            <a:ext cx="4321175" cy="2870200"/>
          </a:xfrm>
          <a:prstGeom prst="rect">
            <a:avLst/>
          </a:prstGeom>
          <a:noFill/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8675" y="3779838"/>
            <a:ext cx="4329113" cy="2444750"/>
          </a:xfrm>
          <a:prstGeom prst="rect">
            <a:avLst/>
          </a:prstGeom>
          <a:noFill/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4013" y="3736975"/>
            <a:ext cx="4010025" cy="2511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1015</TotalTime>
  <Words>164</Words>
  <Application>Microsoft Office PowerPoint</Application>
  <PresentationFormat>Экран (4:3)</PresentationFormat>
  <Paragraphs>45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8</vt:i4>
      </vt:variant>
      <vt:variant>
        <vt:lpstr>Заголовки слайдов</vt:lpstr>
      </vt:variant>
      <vt:variant>
        <vt:i4>23</vt:i4>
      </vt:variant>
    </vt:vector>
  </HeadingPairs>
  <TitlesOfParts>
    <vt:vector size="38" baseType="lpstr">
      <vt:lpstr>Calibri</vt:lpstr>
      <vt:lpstr>Arial</vt:lpstr>
      <vt:lpstr>Cambria</vt:lpstr>
      <vt:lpstr>Wingdings 3</vt:lpstr>
      <vt:lpstr>Wingdings</vt:lpstr>
      <vt:lpstr>Gill Sans MT</vt:lpstr>
      <vt:lpstr>Times New Roman</vt:lpstr>
      <vt:lpstr>Начальная</vt:lpstr>
      <vt:lpstr>Начальная</vt:lpstr>
      <vt:lpstr>Начальная</vt:lpstr>
      <vt:lpstr>Начальная</vt:lpstr>
      <vt:lpstr>Начальная</vt:lpstr>
      <vt:lpstr>Начальная</vt:lpstr>
      <vt:lpstr>Начальная</vt:lpstr>
      <vt:lpstr>Начальная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101</cp:revision>
  <dcterms:modified xsi:type="dcterms:W3CDTF">2014-03-31T17:15:52Z</dcterms:modified>
</cp:coreProperties>
</file>