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5" r:id="rId2"/>
    <p:sldId id="276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  <p:sldId id="302" r:id="rId15"/>
    <p:sldId id="303" r:id="rId16"/>
    <p:sldId id="304" r:id="rId17"/>
    <p:sldId id="301" r:id="rId18"/>
    <p:sldId id="305" r:id="rId19"/>
    <p:sldId id="306" r:id="rId20"/>
    <p:sldId id="307" r:id="rId21"/>
    <p:sldId id="308" r:id="rId22"/>
    <p:sldId id="309" r:id="rId23"/>
    <p:sldId id="310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2A4C32-8104-41EC-A024-76ACDA277CD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4C636C-C596-4545-A7EA-42F5B3DB8D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714884"/>
            <a:ext cx="7406640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«Все профессии важны, </a:t>
            </a:r>
            <a:br>
              <a:rPr lang="ru-RU" dirty="0" smtClean="0"/>
            </a:br>
            <a:r>
              <a:rPr lang="ru-RU" dirty="0" smtClean="0"/>
              <a:t>все профессии нужны»</a:t>
            </a:r>
            <a:br>
              <a:rPr lang="ru-RU" dirty="0" smtClean="0"/>
            </a:br>
            <a:r>
              <a:rPr lang="ru-RU" sz="1800" dirty="0" smtClean="0"/>
              <a:t>Непосредственно – образовательная деятельность в старшей группе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воспитатель Новоселова Н.И.</a:t>
            </a:r>
            <a:br>
              <a:rPr lang="ru-RU" sz="1800" dirty="0" smtClean="0"/>
            </a:br>
            <a:r>
              <a:rPr lang="ru-RU" sz="1800" dirty="0" smtClean="0"/>
              <a:t>МБДОУ детский сад№3 «Теремок»</a:t>
            </a:r>
            <a:br>
              <a:rPr lang="ru-RU" sz="1800" dirty="0" smtClean="0"/>
            </a:br>
            <a:r>
              <a:rPr lang="ru-RU" sz="1800" dirty="0" smtClean="0"/>
              <a:t>г.Александровск - Сахалинский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профессии\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786478" cy="3143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429288" cy="67571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290"/>
            <a:ext cx="7364781" cy="607223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928670"/>
            <a:ext cx="5105956" cy="5673612"/>
          </a:xfrm>
        </p:spPr>
      </p:pic>
      <p:sp>
        <p:nvSpPr>
          <p:cNvPr id="5" name="Прямоугольник 4"/>
          <p:cNvSpPr/>
          <p:nvPr/>
        </p:nvSpPr>
        <p:spPr>
          <a:xfrm>
            <a:off x="2429137" y="428604"/>
            <a:ext cx="428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Без труда не вытащишь и рыбку из пруда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ии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500042"/>
            <a:ext cx="4143404" cy="609888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273720"/>
            <a:ext cx="4224529" cy="6584280"/>
          </a:xfr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71538" y="500042"/>
            <a:ext cx="80724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Скажите, кто так вкусно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Готовит щи капустные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Пахучие котлеты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Салаты, винегреты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завтраки, обеды?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г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95972"/>
            <a:ext cx="6357981" cy="4861985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71736" y="571480"/>
            <a:ext cx="6572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учим детишек писать и читать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Природу любить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Стариков уважать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Встаем мы очень рано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наша забота</a:t>
            </a:r>
            <a:b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отвозить по утрам на работу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defaul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85992"/>
            <a:ext cx="3794141" cy="379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3754042" cy="4772727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488" y="428604"/>
            <a:ext cx="6286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Кто, скажите мне, такой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Охраняет наш покой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порядком он следит,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Хулиганить не велит?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500306"/>
            <a:ext cx="5072098" cy="3804074"/>
          </a:xfr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928926" y="571480"/>
            <a:ext cx="5143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водитель, но в автобусе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билеты отрывает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Остановки сообщает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его все называют?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691962"/>
            <a:ext cx="4776299" cy="4883874"/>
          </a:xfr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488" y="285728"/>
            <a:ext cx="6286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Ждет сотрудников отряд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детском садике ребят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же мам в нем замещает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из вас, детишки, знает?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214942" y="1000108"/>
            <a:ext cx="3929058" cy="5072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меня растут года</a:t>
            </a:r>
            <a:br>
              <a:rPr lang="ru-RU" sz="2800" dirty="0" smtClean="0"/>
            </a:br>
            <a:r>
              <a:rPr lang="ru-RU" sz="2800" dirty="0" smtClean="0"/>
              <a:t>Будет и семнадцать.</a:t>
            </a:r>
            <a:br>
              <a:rPr lang="ru-RU" sz="2800" dirty="0" smtClean="0"/>
            </a:br>
            <a:r>
              <a:rPr lang="ru-RU" sz="2800" dirty="0" smtClean="0"/>
              <a:t>Где работать мне тогда,</a:t>
            </a:r>
            <a:br>
              <a:rPr lang="ru-RU" sz="2800" dirty="0" smtClean="0"/>
            </a:br>
            <a:r>
              <a:rPr lang="ru-RU" sz="2800" dirty="0" smtClean="0"/>
              <a:t>Чем заниматься?</a:t>
            </a:r>
            <a:br>
              <a:rPr lang="ru-RU" sz="2800" dirty="0" smtClean="0"/>
            </a:br>
            <a:r>
              <a:rPr lang="ru-RU" sz="2800" dirty="0" smtClean="0"/>
              <a:t>Нужные работники,</a:t>
            </a:r>
            <a:br>
              <a:rPr lang="ru-RU" sz="2800" dirty="0" smtClean="0"/>
            </a:br>
            <a:r>
              <a:rPr lang="ru-RU" sz="2800" dirty="0" smtClean="0"/>
              <a:t>Столяры и плотники.</a:t>
            </a:r>
            <a:br>
              <a:rPr lang="ru-RU" sz="2800" dirty="0" smtClean="0"/>
            </a:br>
            <a:r>
              <a:rPr lang="ru-RU" sz="2800" dirty="0" smtClean="0"/>
              <a:t>Столяру хорошо,</a:t>
            </a:r>
            <a:br>
              <a:rPr lang="ru-RU" sz="2800" dirty="0" smtClean="0"/>
            </a:br>
            <a:r>
              <a:rPr lang="ru-RU" sz="2800" dirty="0" smtClean="0"/>
              <a:t>А инженеру лучше…</a:t>
            </a:r>
            <a:br>
              <a:rPr lang="ru-RU" sz="2800" dirty="0" smtClean="0"/>
            </a:br>
            <a:r>
              <a:rPr lang="ru-RU" sz="2800" dirty="0" smtClean="0"/>
              <a:t>Инженеру хорошо,</a:t>
            </a:r>
            <a:br>
              <a:rPr lang="ru-RU" sz="2800" dirty="0" smtClean="0"/>
            </a:br>
            <a:r>
              <a:rPr lang="ru-RU" sz="2800" dirty="0" smtClean="0"/>
              <a:t>А доктору лучше.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 descr="C:\Users\User\Desktop\профессии\ш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421484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74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520681"/>
            <a:ext cx="6000792" cy="600079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928802"/>
            <a:ext cx="5950851" cy="4457394"/>
          </a:xfrm>
        </p:spPr>
      </p:pic>
      <p:pic>
        <p:nvPicPr>
          <p:cNvPr id="8193" name="Picture 1" descr="C:\Users\User\Desktop\профессии\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2979487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742098"/>
            <a:ext cx="7215206" cy="4329124"/>
          </a:xfrm>
        </p:spPr>
      </p:pic>
      <p:pic>
        <p:nvPicPr>
          <p:cNvPr id="7169" name="Picture 1" descr="C:\Users\User\Desktop\профессии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57166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286124"/>
            <a:ext cx="3929090" cy="2648178"/>
          </a:xfrm>
        </p:spPr>
      </p:pic>
      <p:pic>
        <p:nvPicPr>
          <p:cNvPr id="3074" name="Picture 2" descr="C:\Users\User\Desktop\профессии\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4071966" cy="2709709"/>
          </a:xfrm>
          <a:prstGeom prst="rect">
            <a:avLst/>
          </a:prstGeom>
          <a:noFill/>
        </p:spPr>
      </p:pic>
      <p:pic>
        <p:nvPicPr>
          <p:cNvPr id="3075" name="Picture 3" descr="C:\Users\User\Desktop\профессии\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14752"/>
            <a:ext cx="2990856" cy="2990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85728"/>
            <a:ext cx="6072230" cy="60722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428604"/>
            <a:ext cx="4714908" cy="638783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428604"/>
            <a:ext cx="7072362" cy="59709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428604"/>
            <a:ext cx="5357850" cy="61929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52"/>
            <a:ext cx="5357850" cy="6510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290"/>
            <a:ext cx="5143536" cy="64963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500042"/>
            <a:ext cx="7429552" cy="55721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85728"/>
            <a:ext cx="4779978" cy="626491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100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 «Все профессии важны,  все профессии нужны» Непосредственно – образовательная деятельность в старшей группе  воспитатель Новоселова Н.И. МБДОУ детский сад№3 «Теремок» г.Александровск - Сахалинский  </vt:lpstr>
      <vt:lpstr>У меня растут года Будет и семнадцать. Где работать мне тогда, Чем заниматься? Нужные работники, Столяры и плотники. Столяру хорошо, А инженеру лучше… Инженеру хорошо, А доктору лучше.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Встаем мы очень рано Ведь наша забота Всех отвозить по утрам на работу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НАСТОЯЩАЯ СЕМЬЯ</dc:title>
  <dc:creator>Customer</dc:creator>
  <cp:lastModifiedBy>User</cp:lastModifiedBy>
  <cp:revision>8</cp:revision>
  <dcterms:created xsi:type="dcterms:W3CDTF">2013-11-14T01:49:38Z</dcterms:created>
  <dcterms:modified xsi:type="dcterms:W3CDTF">2014-02-12T01:38:19Z</dcterms:modified>
</cp:coreProperties>
</file>