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6" r:id="rId3"/>
    <p:sldMasterId id="2147483698" r:id="rId4"/>
  </p:sldMasterIdLst>
  <p:sldIdLst>
    <p:sldId id="283" r:id="rId5"/>
    <p:sldId id="318" r:id="rId6"/>
    <p:sldId id="256" r:id="rId7"/>
    <p:sldId id="284" r:id="rId8"/>
    <p:sldId id="261" r:id="rId9"/>
    <p:sldId id="285" r:id="rId10"/>
    <p:sldId id="326" r:id="rId11"/>
    <p:sldId id="287" r:id="rId12"/>
    <p:sldId id="319" r:id="rId13"/>
    <p:sldId id="263" r:id="rId14"/>
    <p:sldId id="262" r:id="rId15"/>
    <p:sldId id="264" r:id="rId16"/>
    <p:sldId id="265" r:id="rId17"/>
    <p:sldId id="267" r:id="rId18"/>
    <p:sldId id="268" r:id="rId19"/>
    <p:sldId id="271" r:id="rId20"/>
    <p:sldId id="273" r:id="rId21"/>
    <p:sldId id="274" r:id="rId22"/>
    <p:sldId id="288" r:id="rId23"/>
    <p:sldId id="272" r:id="rId24"/>
    <p:sldId id="295" r:id="rId25"/>
    <p:sldId id="289" r:id="rId26"/>
    <p:sldId id="320" r:id="rId27"/>
    <p:sldId id="290" r:id="rId28"/>
    <p:sldId id="291" r:id="rId29"/>
    <p:sldId id="292" r:id="rId30"/>
    <p:sldId id="296" r:id="rId31"/>
    <p:sldId id="294" r:id="rId32"/>
    <p:sldId id="293" r:id="rId33"/>
    <p:sldId id="281" r:id="rId34"/>
    <p:sldId id="297" r:id="rId35"/>
    <p:sldId id="278" r:id="rId36"/>
    <p:sldId id="300" r:id="rId37"/>
    <p:sldId id="301" r:id="rId38"/>
    <p:sldId id="279" r:id="rId39"/>
    <p:sldId id="280" r:id="rId40"/>
    <p:sldId id="302" r:id="rId41"/>
    <p:sldId id="303" r:id="rId42"/>
    <p:sldId id="304" r:id="rId43"/>
    <p:sldId id="305" r:id="rId44"/>
    <p:sldId id="315" r:id="rId45"/>
    <p:sldId id="316" r:id="rId46"/>
    <p:sldId id="317" r:id="rId47"/>
    <p:sldId id="321" r:id="rId48"/>
    <p:sldId id="324" r:id="rId49"/>
    <p:sldId id="323" r:id="rId50"/>
    <p:sldId id="307" r:id="rId51"/>
    <p:sldId id="308" r:id="rId52"/>
    <p:sldId id="314" r:id="rId53"/>
    <p:sldId id="325" r:id="rId54"/>
    <p:sldId id="309" r:id="rId55"/>
    <p:sldId id="310" r:id="rId56"/>
    <p:sldId id="306" r:id="rId57"/>
    <p:sldId id="327" r:id="rId58"/>
    <p:sldId id="312" r:id="rId5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00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F7E7-A4B2-4BBA-A332-72524783723B}" type="datetimeFigureOut">
              <a:rPr lang="ru-RU"/>
              <a:pPr>
                <a:defRPr/>
              </a:pPr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CFC0D-2E6E-41D1-963F-46CC1E174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358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EC19E-75F9-4447-A51A-17FDC366C8B8}" type="datetimeFigureOut">
              <a:rPr lang="ru-RU"/>
              <a:pPr>
                <a:defRPr/>
              </a:pPr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4A7B9-0F6A-4359-97D0-2F01D92DC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445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4EAB7-7287-4393-8D12-47E54810F67F}" type="datetimeFigureOut">
              <a:rPr lang="ru-RU"/>
              <a:pPr>
                <a:defRPr/>
              </a:pPr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FD364-057C-451E-9AB3-373342FA62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933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DDECFC-B011-4FC0-B139-11409A57D5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58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9864-EA88-4601-89E4-BC595B11748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6306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C2F79-3A00-4061-B698-0B0D060016D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326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23C29A-1EBE-4AE7-9092-9BF0B2AE1D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448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01AED-15A5-4410-BB40-AB646A1B52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688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282011-6023-4041-B464-D054430A7E8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9970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94F56-5A3C-497D-8B45-9C803E7F93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8117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48274-2041-4AFC-9FCA-5A667976C23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845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02922-E27A-45F1-84C5-51B728C839E5}" type="datetimeFigureOut">
              <a:rPr lang="ru-RU"/>
              <a:pPr>
                <a:defRPr/>
              </a:pPr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95B8F-2F57-48E5-B1B9-C8458EF0FC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07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D6F93-A73E-4791-AE54-221714A1D7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7972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74ECDA-97A9-4B11-8E85-6EABFF2EA6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00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D30BAE-15A7-453B-B31F-21F2D0C4009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9291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066800" y="304800"/>
            <a:ext cx="7543800" cy="579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6CFDA-50C7-4B11-87D4-E79F47FBB3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1904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4D988-087E-4FD8-B1E0-6D33E3B1E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1906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544 w 2736"/>
                        <a:gd name="T3" fmla="*/ 104 h 504"/>
                        <a:gd name="T4" fmla="*/ 1119 w 2736"/>
                        <a:gd name="T5" fmla="*/ 15 h 504"/>
                        <a:gd name="T6" fmla="*/ 1724 w 2736"/>
                        <a:gd name="T7" fmla="*/ 15 h 504"/>
                        <a:gd name="T8" fmla="*/ 1714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4 w 1769"/>
                        <a:gd name="T3" fmla="*/ 35 h 791"/>
                        <a:gd name="T4" fmla="*/ 605 w 1769"/>
                        <a:gd name="T5" fmla="*/ 124 h 791"/>
                        <a:gd name="T6" fmla="*/ 842 w 1769"/>
                        <a:gd name="T7" fmla="*/ 268 h 791"/>
                        <a:gd name="T8" fmla="*/ 918 w 1769"/>
                        <a:gd name="T9" fmla="*/ 377 h 791"/>
                        <a:gd name="T10" fmla="*/ 883 w 1769"/>
                        <a:gd name="T11" fmla="*/ 488 h 791"/>
                        <a:gd name="T12" fmla="*/ 831 w 1769"/>
                        <a:gd name="T13" fmla="*/ 392 h 791"/>
                        <a:gd name="T14" fmla="*/ 726 w 1769"/>
                        <a:gd name="T15" fmla="*/ 281 h 791"/>
                        <a:gd name="T16" fmla="*/ 580 w 1769"/>
                        <a:gd name="T17" fmla="*/ 183 h 791"/>
                        <a:gd name="T18" fmla="*/ 304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347 h 504"/>
                        <a:gd name="T2" fmla="*/ 573 w 2736"/>
                        <a:gd name="T3" fmla="*/ 116 h 504"/>
                        <a:gd name="T4" fmla="*/ 1178 w 2736"/>
                        <a:gd name="T5" fmla="*/ 17 h 504"/>
                        <a:gd name="T6" fmla="*/ 1814 w 2736"/>
                        <a:gd name="T7" fmla="*/ 17 h 504"/>
                        <a:gd name="T8" fmla="*/ 1803 w 2736"/>
                        <a:gd name="T9" fmla="*/ 71 h 504"/>
                        <a:gd name="T10" fmla="*/ 1170 w 2736"/>
                        <a:gd name="T11" fmla="*/ 71 h 504"/>
                        <a:gd name="T12" fmla="*/ 434 w 2736"/>
                        <a:gd name="T13" fmla="*/ 201 h 504"/>
                        <a:gd name="T14" fmla="*/ 0 w 2736"/>
                        <a:gd name="T15" fmla="*/ 34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>
                        <a:gd name="T0" fmla="*/ 3 w 1769"/>
                        <a:gd name="T1" fmla="*/ 6 h 791"/>
                        <a:gd name="T2" fmla="*/ 267 w 1769"/>
                        <a:gd name="T3" fmla="*/ 39 h 791"/>
                        <a:gd name="T4" fmla="*/ 637 w 1769"/>
                        <a:gd name="T5" fmla="*/ 138 h 791"/>
                        <a:gd name="T6" fmla="*/ 887 w 1769"/>
                        <a:gd name="T7" fmla="*/ 298 h 791"/>
                        <a:gd name="T8" fmla="*/ 967 w 1769"/>
                        <a:gd name="T9" fmla="*/ 420 h 791"/>
                        <a:gd name="T10" fmla="*/ 930 w 1769"/>
                        <a:gd name="T11" fmla="*/ 542 h 791"/>
                        <a:gd name="T12" fmla="*/ 875 w 1769"/>
                        <a:gd name="T13" fmla="*/ 435 h 791"/>
                        <a:gd name="T14" fmla="*/ 765 w 1769"/>
                        <a:gd name="T15" fmla="*/ 313 h 791"/>
                        <a:gd name="T16" fmla="*/ 611 w 1769"/>
                        <a:gd name="T17" fmla="*/ 204 h 791"/>
                        <a:gd name="T18" fmla="*/ 320 w 1769"/>
                        <a:gd name="T19" fmla="*/ 105 h 791"/>
                        <a:gd name="T20" fmla="*/ 0 w 1769"/>
                        <a:gd name="T21" fmla="*/ 52 h 791"/>
                        <a:gd name="T22" fmla="*/ 3 w 1769"/>
                        <a:gd name="T23" fmla="*/ 6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304 h 504"/>
                        <a:gd name="T2" fmla="*/ 548 w 2736"/>
                        <a:gd name="T3" fmla="*/ 101 h 504"/>
                        <a:gd name="T4" fmla="*/ 1127 w 2736"/>
                        <a:gd name="T5" fmla="*/ 14 h 504"/>
                        <a:gd name="T6" fmla="*/ 1736 w 2736"/>
                        <a:gd name="T7" fmla="*/ 14 h 504"/>
                        <a:gd name="T8" fmla="*/ 1726 w 2736"/>
                        <a:gd name="T9" fmla="*/ 62 h 504"/>
                        <a:gd name="T10" fmla="*/ 1119 w 2736"/>
                        <a:gd name="T11" fmla="*/ 62 h 504"/>
                        <a:gd name="T12" fmla="*/ 415 w 2736"/>
                        <a:gd name="T13" fmla="*/ 176 h 504"/>
                        <a:gd name="T14" fmla="*/ 0 w 2736"/>
                        <a:gd name="T15" fmla="*/ 3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6 w 1769"/>
                        <a:gd name="T3" fmla="*/ 34 h 791"/>
                        <a:gd name="T4" fmla="*/ 610 w 1769"/>
                        <a:gd name="T5" fmla="*/ 120 h 791"/>
                        <a:gd name="T6" fmla="*/ 849 w 1769"/>
                        <a:gd name="T7" fmla="*/ 260 h 791"/>
                        <a:gd name="T8" fmla="*/ 925 w 1769"/>
                        <a:gd name="T9" fmla="*/ 366 h 791"/>
                        <a:gd name="T10" fmla="*/ 890 w 1769"/>
                        <a:gd name="T11" fmla="*/ 474 h 791"/>
                        <a:gd name="T12" fmla="*/ 837 w 1769"/>
                        <a:gd name="T13" fmla="*/ 380 h 791"/>
                        <a:gd name="T14" fmla="*/ 732 w 1769"/>
                        <a:gd name="T15" fmla="*/ 273 h 791"/>
                        <a:gd name="T16" fmla="*/ 584 w 1769"/>
                        <a:gd name="T17" fmla="*/ 178 h 791"/>
                        <a:gd name="T18" fmla="*/ 306 w 1769"/>
                        <a:gd name="T19" fmla="*/ 91 h 791"/>
                        <a:gd name="T20" fmla="*/ 0 w 1769"/>
                        <a:gd name="T21" fmla="*/ 46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335 h 504"/>
                        <a:gd name="T2" fmla="*/ 530 w 2736"/>
                        <a:gd name="T3" fmla="*/ 112 h 504"/>
                        <a:gd name="T4" fmla="*/ 1089 w 2736"/>
                        <a:gd name="T5" fmla="*/ 16 h 504"/>
                        <a:gd name="T6" fmla="*/ 1677 w 2736"/>
                        <a:gd name="T7" fmla="*/ 16 h 504"/>
                        <a:gd name="T8" fmla="*/ 1667 w 2736"/>
                        <a:gd name="T9" fmla="*/ 68 h 504"/>
                        <a:gd name="T10" fmla="*/ 1081 w 2736"/>
                        <a:gd name="T11" fmla="*/ 68 h 504"/>
                        <a:gd name="T12" fmla="*/ 401 w 2736"/>
                        <a:gd name="T13" fmla="*/ 194 h 504"/>
                        <a:gd name="T14" fmla="*/ 0 w 2736"/>
                        <a:gd name="T15" fmla="*/ 33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47 w 1769"/>
                        <a:gd name="T3" fmla="*/ 37 h 791"/>
                        <a:gd name="T4" fmla="*/ 589 w 1769"/>
                        <a:gd name="T5" fmla="*/ 133 h 791"/>
                        <a:gd name="T6" fmla="*/ 821 w 1769"/>
                        <a:gd name="T7" fmla="*/ 287 h 791"/>
                        <a:gd name="T8" fmla="*/ 894 w 1769"/>
                        <a:gd name="T9" fmla="*/ 405 h 791"/>
                        <a:gd name="T10" fmla="*/ 860 w 1769"/>
                        <a:gd name="T11" fmla="*/ 523 h 791"/>
                        <a:gd name="T12" fmla="*/ 809 w 1769"/>
                        <a:gd name="T13" fmla="*/ 420 h 791"/>
                        <a:gd name="T14" fmla="*/ 707 w 1769"/>
                        <a:gd name="T15" fmla="*/ 302 h 791"/>
                        <a:gd name="T16" fmla="*/ 565 w 1769"/>
                        <a:gd name="T17" fmla="*/ 197 h 791"/>
                        <a:gd name="T18" fmla="*/ 296 w 1769"/>
                        <a:gd name="T19" fmla="*/ 101 h 791"/>
                        <a:gd name="T20" fmla="*/ 0 w 1769"/>
                        <a:gd name="T21" fmla="*/ 51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488 w 2736"/>
                        <a:gd name="T3" fmla="*/ 104 h 504"/>
                        <a:gd name="T4" fmla="*/ 1003 w 2736"/>
                        <a:gd name="T5" fmla="*/ 15 h 504"/>
                        <a:gd name="T6" fmla="*/ 1545 w 2736"/>
                        <a:gd name="T7" fmla="*/ 15 h 504"/>
                        <a:gd name="T8" fmla="*/ 1536 w 2736"/>
                        <a:gd name="T9" fmla="*/ 64 h 504"/>
                        <a:gd name="T10" fmla="*/ 996 w 2736"/>
                        <a:gd name="T11" fmla="*/ 64 h 504"/>
                        <a:gd name="T12" fmla="*/ 369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28 w 1769"/>
                        <a:gd name="T3" fmla="*/ 35 h 791"/>
                        <a:gd name="T4" fmla="*/ 543 w 1769"/>
                        <a:gd name="T5" fmla="*/ 124 h 791"/>
                        <a:gd name="T6" fmla="*/ 756 w 1769"/>
                        <a:gd name="T7" fmla="*/ 267 h 791"/>
                        <a:gd name="T8" fmla="*/ 824 w 1769"/>
                        <a:gd name="T9" fmla="*/ 376 h 791"/>
                        <a:gd name="T10" fmla="*/ 792 w 1769"/>
                        <a:gd name="T11" fmla="*/ 487 h 791"/>
                        <a:gd name="T12" fmla="*/ 746 w 1769"/>
                        <a:gd name="T13" fmla="*/ 391 h 791"/>
                        <a:gd name="T14" fmla="*/ 652 w 1769"/>
                        <a:gd name="T15" fmla="*/ 281 h 791"/>
                        <a:gd name="T16" fmla="*/ 520 w 1769"/>
                        <a:gd name="T17" fmla="*/ 183 h 791"/>
                        <a:gd name="T18" fmla="*/ 273 w 1769"/>
                        <a:gd name="T19" fmla="*/ 94 h 791"/>
                        <a:gd name="T20" fmla="*/ 0 w 1769"/>
                        <a:gd name="T21" fmla="*/ 47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219 h 504"/>
                        <a:gd name="T2" fmla="*/ 443 w 2736"/>
                        <a:gd name="T3" fmla="*/ 73 h 504"/>
                        <a:gd name="T4" fmla="*/ 911 w 2736"/>
                        <a:gd name="T5" fmla="*/ 10 h 504"/>
                        <a:gd name="T6" fmla="*/ 1404 w 2736"/>
                        <a:gd name="T7" fmla="*/ 10 h 504"/>
                        <a:gd name="T8" fmla="*/ 1396 w 2736"/>
                        <a:gd name="T9" fmla="*/ 45 h 504"/>
                        <a:gd name="T10" fmla="*/ 905 w 2736"/>
                        <a:gd name="T11" fmla="*/ 45 h 504"/>
                        <a:gd name="T12" fmla="*/ 336 w 2736"/>
                        <a:gd name="T13" fmla="*/ 127 h 504"/>
                        <a:gd name="T14" fmla="*/ 0 w 2736"/>
                        <a:gd name="T15" fmla="*/ 219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207 w 1769"/>
                        <a:gd name="T3" fmla="*/ 24 h 791"/>
                        <a:gd name="T4" fmla="*/ 493 w 1769"/>
                        <a:gd name="T5" fmla="*/ 87 h 791"/>
                        <a:gd name="T6" fmla="*/ 687 w 1769"/>
                        <a:gd name="T7" fmla="*/ 187 h 791"/>
                        <a:gd name="T8" fmla="*/ 748 w 1769"/>
                        <a:gd name="T9" fmla="*/ 264 h 791"/>
                        <a:gd name="T10" fmla="*/ 720 w 1769"/>
                        <a:gd name="T11" fmla="*/ 341 h 791"/>
                        <a:gd name="T12" fmla="*/ 677 w 1769"/>
                        <a:gd name="T13" fmla="*/ 274 h 791"/>
                        <a:gd name="T14" fmla="*/ 592 w 1769"/>
                        <a:gd name="T15" fmla="*/ 197 h 791"/>
                        <a:gd name="T16" fmla="*/ 473 w 1769"/>
                        <a:gd name="T17" fmla="*/ 128 h 791"/>
                        <a:gd name="T18" fmla="*/ 248 w 1769"/>
                        <a:gd name="T19" fmla="*/ 66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5 h 791"/>
                        <a:gd name="T8" fmla="*/ 657 w 1769"/>
                        <a:gd name="T9" fmla="*/ 260 h 791"/>
                        <a:gd name="T10" fmla="*/ 632 w 1769"/>
                        <a:gd name="T11" fmla="*/ 336 h 791"/>
                        <a:gd name="T12" fmla="*/ 595 w 1769"/>
                        <a:gd name="T13" fmla="*/ 270 h 791"/>
                        <a:gd name="T14" fmla="*/ 520 w 1769"/>
                        <a:gd name="T15" fmla="*/ 194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544 w 2736"/>
                        <a:gd name="T3" fmla="*/ 104 h 504"/>
                        <a:gd name="T4" fmla="*/ 1119 w 2736"/>
                        <a:gd name="T5" fmla="*/ 15 h 504"/>
                        <a:gd name="T6" fmla="*/ 1724 w 2736"/>
                        <a:gd name="T7" fmla="*/ 15 h 504"/>
                        <a:gd name="T8" fmla="*/ 1714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4 w 1769"/>
                        <a:gd name="T3" fmla="*/ 35 h 791"/>
                        <a:gd name="T4" fmla="*/ 605 w 1769"/>
                        <a:gd name="T5" fmla="*/ 124 h 791"/>
                        <a:gd name="T6" fmla="*/ 842 w 1769"/>
                        <a:gd name="T7" fmla="*/ 268 h 791"/>
                        <a:gd name="T8" fmla="*/ 918 w 1769"/>
                        <a:gd name="T9" fmla="*/ 377 h 791"/>
                        <a:gd name="T10" fmla="*/ 883 w 1769"/>
                        <a:gd name="T11" fmla="*/ 488 h 791"/>
                        <a:gd name="T12" fmla="*/ 831 w 1769"/>
                        <a:gd name="T13" fmla="*/ 392 h 791"/>
                        <a:gd name="T14" fmla="*/ 726 w 1769"/>
                        <a:gd name="T15" fmla="*/ 281 h 791"/>
                        <a:gd name="T16" fmla="*/ 580 w 1769"/>
                        <a:gd name="T17" fmla="*/ 183 h 791"/>
                        <a:gd name="T18" fmla="*/ 304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347 h 504"/>
                        <a:gd name="T2" fmla="*/ 573 w 2736"/>
                        <a:gd name="T3" fmla="*/ 116 h 504"/>
                        <a:gd name="T4" fmla="*/ 1178 w 2736"/>
                        <a:gd name="T5" fmla="*/ 17 h 504"/>
                        <a:gd name="T6" fmla="*/ 1814 w 2736"/>
                        <a:gd name="T7" fmla="*/ 17 h 504"/>
                        <a:gd name="T8" fmla="*/ 1803 w 2736"/>
                        <a:gd name="T9" fmla="*/ 71 h 504"/>
                        <a:gd name="T10" fmla="*/ 1170 w 2736"/>
                        <a:gd name="T11" fmla="*/ 71 h 504"/>
                        <a:gd name="T12" fmla="*/ 434 w 2736"/>
                        <a:gd name="T13" fmla="*/ 201 h 504"/>
                        <a:gd name="T14" fmla="*/ 0 w 2736"/>
                        <a:gd name="T15" fmla="*/ 34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>
                        <a:gd name="T0" fmla="*/ 3 w 1769"/>
                        <a:gd name="T1" fmla="*/ 6 h 791"/>
                        <a:gd name="T2" fmla="*/ 267 w 1769"/>
                        <a:gd name="T3" fmla="*/ 39 h 791"/>
                        <a:gd name="T4" fmla="*/ 637 w 1769"/>
                        <a:gd name="T5" fmla="*/ 138 h 791"/>
                        <a:gd name="T6" fmla="*/ 887 w 1769"/>
                        <a:gd name="T7" fmla="*/ 298 h 791"/>
                        <a:gd name="T8" fmla="*/ 967 w 1769"/>
                        <a:gd name="T9" fmla="*/ 420 h 791"/>
                        <a:gd name="T10" fmla="*/ 930 w 1769"/>
                        <a:gd name="T11" fmla="*/ 542 h 791"/>
                        <a:gd name="T12" fmla="*/ 875 w 1769"/>
                        <a:gd name="T13" fmla="*/ 435 h 791"/>
                        <a:gd name="T14" fmla="*/ 765 w 1769"/>
                        <a:gd name="T15" fmla="*/ 313 h 791"/>
                        <a:gd name="T16" fmla="*/ 611 w 1769"/>
                        <a:gd name="T17" fmla="*/ 204 h 791"/>
                        <a:gd name="T18" fmla="*/ 320 w 1769"/>
                        <a:gd name="T19" fmla="*/ 105 h 791"/>
                        <a:gd name="T20" fmla="*/ 0 w 1769"/>
                        <a:gd name="T21" fmla="*/ 52 h 791"/>
                        <a:gd name="T22" fmla="*/ 3 w 1769"/>
                        <a:gd name="T23" fmla="*/ 6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304 h 504"/>
                        <a:gd name="T2" fmla="*/ 548 w 2736"/>
                        <a:gd name="T3" fmla="*/ 101 h 504"/>
                        <a:gd name="T4" fmla="*/ 1127 w 2736"/>
                        <a:gd name="T5" fmla="*/ 14 h 504"/>
                        <a:gd name="T6" fmla="*/ 1736 w 2736"/>
                        <a:gd name="T7" fmla="*/ 14 h 504"/>
                        <a:gd name="T8" fmla="*/ 1726 w 2736"/>
                        <a:gd name="T9" fmla="*/ 62 h 504"/>
                        <a:gd name="T10" fmla="*/ 1119 w 2736"/>
                        <a:gd name="T11" fmla="*/ 62 h 504"/>
                        <a:gd name="T12" fmla="*/ 415 w 2736"/>
                        <a:gd name="T13" fmla="*/ 176 h 504"/>
                        <a:gd name="T14" fmla="*/ 0 w 2736"/>
                        <a:gd name="T15" fmla="*/ 3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6 w 1769"/>
                        <a:gd name="T3" fmla="*/ 34 h 791"/>
                        <a:gd name="T4" fmla="*/ 610 w 1769"/>
                        <a:gd name="T5" fmla="*/ 120 h 791"/>
                        <a:gd name="T6" fmla="*/ 849 w 1769"/>
                        <a:gd name="T7" fmla="*/ 260 h 791"/>
                        <a:gd name="T8" fmla="*/ 925 w 1769"/>
                        <a:gd name="T9" fmla="*/ 366 h 791"/>
                        <a:gd name="T10" fmla="*/ 890 w 1769"/>
                        <a:gd name="T11" fmla="*/ 474 h 791"/>
                        <a:gd name="T12" fmla="*/ 837 w 1769"/>
                        <a:gd name="T13" fmla="*/ 380 h 791"/>
                        <a:gd name="T14" fmla="*/ 732 w 1769"/>
                        <a:gd name="T15" fmla="*/ 273 h 791"/>
                        <a:gd name="T16" fmla="*/ 584 w 1769"/>
                        <a:gd name="T17" fmla="*/ 178 h 791"/>
                        <a:gd name="T18" fmla="*/ 306 w 1769"/>
                        <a:gd name="T19" fmla="*/ 91 h 791"/>
                        <a:gd name="T20" fmla="*/ 0 w 1769"/>
                        <a:gd name="T21" fmla="*/ 46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335 h 504"/>
                        <a:gd name="T2" fmla="*/ 530 w 2736"/>
                        <a:gd name="T3" fmla="*/ 112 h 504"/>
                        <a:gd name="T4" fmla="*/ 1089 w 2736"/>
                        <a:gd name="T5" fmla="*/ 16 h 504"/>
                        <a:gd name="T6" fmla="*/ 1677 w 2736"/>
                        <a:gd name="T7" fmla="*/ 16 h 504"/>
                        <a:gd name="T8" fmla="*/ 1667 w 2736"/>
                        <a:gd name="T9" fmla="*/ 68 h 504"/>
                        <a:gd name="T10" fmla="*/ 1081 w 2736"/>
                        <a:gd name="T11" fmla="*/ 68 h 504"/>
                        <a:gd name="T12" fmla="*/ 401 w 2736"/>
                        <a:gd name="T13" fmla="*/ 194 h 504"/>
                        <a:gd name="T14" fmla="*/ 0 w 2736"/>
                        <a:gd name="T15" fmla="*/ 33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47 w 1769"/>
                        <a:gd name="T3" fmla="*/ 37 h 791"/>
                        <a:gd name="T4" fmla="*/ 589 w 1769"/>
                        <a:gd name="T5" fmla="*/ 133 h 791"/>
                        <a:gd name="T6" fmla="*/ 821 w 1769"/>
                        <a:gd name="T7" fmla="*/ 287 h 791"/>
                        <a:gd name="T8" fmla="*/ 894 w 1769"/>
                        <a:gd name="T9" fmla="*/ 405 h 791"/>
                        <a:gd name="T10" fmla="*/ 860 w 1769"/>
                        <a:gd name="T11" fmla="*/ 523 h 791"/>
                        <a:gd name="T12" fmla="*/ 809 w 1769"/>
                        <a:gd name="T13" fmla="*/ 420 h 791"/>
                        <a:gd name="T14" fmla="*/ 707 w 1769"/>
                        <a:gd name="T15" fmla="*/ 302 h 791"/>
                        <a:gd name="T16" fmla="*/ 565 w 1769"/>
                        <a:gd name="T17" fmla="*/ 197 h 791"/>
                        <a:gd name="T18" fmla="*/ 296 w 1769"/>
                        <a:gd name="T19" fmla="*/ 101 h 791"/>
                        <a:gd name="T20" fmla="*/ 0 w 1769"/>
                        <a:gd name="T21" fmla="*/ 51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488 w 2736"/>
                        <a:gd name="T3" fmla="*/ 104 h 504"/>
                        <a:gd name="T4" fmla="*/ 1003 w 2736"/>
                        <a:gd name="T5" fmla="*/ 15 h 504"/>
                        <a:gd name="T6" fmla="*/ 1545 w 2736"/>
                        <a:gd name="T7" fmla="*/ 15 h 504"/>
                        <a:gd name="T8" fmla="*/ 1536 w 2736"/>
                        <a:gd name="T9" fmla="*/ 64 h 504"/>
                        <a:gd name="T10" fmla="*/ 996 w 2736"/>
                        <a:gd name="T11" fmla="*/ 64 h 504"/>
                        <a:gd name="T12" fmla="*/ 369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28 w 1769"/>
                        <a:gd name="T3" fmla="*/ 35 h 791"/>
                        <a:gd name="T4" fmla="*/ 543 w 1769"/>
                        <a:gd name="T5" fmla="*/ 124 h 791"/>
                        <a:gd name="T6" fmla="*/ 756 w 1769"/>
                        <a:gd name="T7" fmla="*/ 267 h 791"/>
                        <a:gd name="T8" fmla="*/ 824 w 1769"/>
                        <a:gd name="T9" fmla="*/ 376 h 791"/>
                        <a:gd name="T10" fmla="*/ 792 w 1769"/>
                        <a:gd name="T11" fmla="*/ 487 h 791"/>
                        <a:gd name="T12" fmla="*/ 746 w 1769"/>
                        <a:gd name="T13" fmla="*/ 391 h 791"/>
                        <a:gd name="T14" fmla="*/ 652 w 1769"/>
                        <a:gd name="T15" fmla="*/ 281 h 791"/>
                        <a:gd name="T16" fmla="*/ 520 w 1769"/>
                        <a:gd name="T17" fmla="*/ 183 h 791"/>
                        <a:gd name="T18" fmla="*/ 273 w 1769"/>
                        <a:gd name="T19" fmla="*/ 94 h 791"/>
                        <a:gd name="T20" fmla="*/ 0 w 1769"/>
                        <a:gd name="T21" fmla="*/ 47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219 h 504"/>
                        <a:gd name="T2" fmla="*/ 443 w 2736"/>
                        <a:gd name="T3" fmla="*/ 73 h 504"/>
                        <a:gd name="T4" fmla="*/ 911 w 2736"/>
                        <a:gd name="T5" fmla="*/ 10 h 504"/>
                        <a:gd name="T6" fmla="*/ 1404 w 2736"/>
                        <a:gd name="T7" fmla="*/ 10 h 504"/>
                        <a:gd name="T8" fmla="*/ 1396 w 2736"/>
                        <a:gd name="T9" fmla="*/ 45 h 504"/>
                        <a:gd name="T10" fmla="*/ 905 w 2736"/>
                        <a:gd name="T11" fmla="*/ 45 h 504"/>
                        <a:gd name="T12" fmla="*/ 336 w 2736"/>
                        <a:gd name="T13" fmla="*/ 127 h 504"/>
                        <a:gd name="T14" fmla="*/ 0 w 2736"/>
                        <a:gd name="T15" fmla="*/ 219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207 w 1769"/>
                        <a:gd name="T3" fmla="*/ 24 h 791"/>
                        <a:gd name="T4" fmla="*/ 493 w 1769"/>
                        <a:gd name="T5" fmla="*/ 87 h 791"/>
                        <a:gd name="T6" fmla="*/ 687 w 1769"/>
                        <a:gd name="T7" fmla="*/ 187 h 791"/>
                        <a:gd name="T8" fmla="*/ 748 w 1769"/>
                        <a:gd name="T9" fmla="*/ 264 h 791"/>
                        <a:gd name="T10" fmla="*/ 720 w 1769"/>
                        <a:gd name="T11" fmla="*/ 341 h 791"/>
                        <a:gd name="T12" fmla="*/ 677 w 1769"/>
                        <a:gd name="T13" fmla="*/ 274 h 791"/>
                        <a:gd name="T14" fmla="*/ 592 w 1769"/>
                        <a:gd name="T15" fmla="*/ 197 h 791"/>
                        <a:gd name="T16" fmla="*/ 473 w 1769"/>
                        <a:gd name="T17" fmla="*/ 128 h 791"/>
                        <a:gd name="T18" fmla="*/ 248 w 1769"/>
                        <a:gd name="T19" fmla="*/ 66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5 h 791"/>
                        <a:gd name="T8" fmla="*/ 657 w 1769"/>
                        <a:gd name="T9" fmla="*/ 260 h 791"/>
                        <a:gd name="T10" fmla="*/ 632 w 1769"/>
                        <a:gd name="T11" fmla="*/ 336 h 791"/>
                        <a:gd name="T12" fmla="*/ 595 w 1769"/>
                        <a:gd name="T13" fmla="*/ 270 h 791"/>
                        <a:gd name="T14" fmla="*/ 520 w 1769"/>
                        <a:gd name="T15" fmla="*/ 194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5 h 791"/>
                        <a:gd name="T8" fmla="*/ 657 w 1769"/>
                        <a:gd name="T9" fmla="*/ 260 h 791"/>
                        <a:gd name="T10" fmla="*/ 632 w 1769"/>
                        <a:gd name="T11" fmla="*/ 336 h 791"/>
                        <a:gd name="T12" fmla="*/ 595 w 1769"/>
                        <a:gd name="T13" fmla="*/ 270 h 791"/>
                        <a:gd name="T14" fmla="*/ 520 w 1769"/>
                        <a:gd name="T15" fmla="*/ 194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5 h 791"/>
                        <a:gd name="T8" fmla="*/ 657 w 1769"/>
                        <a:gd name="T9" fmla="*/ 260 h 791"/>
                        <a:gd name="T10" fmla="*/ 632 w 1769"/>
                        <a:gd name="T11" fmla="*/ 336 h 791"/>
                        <a:gd name="T12" fmla="*/ 595 w 1769"/>
                        <a:gd name="T13" fmla="*/ 270 h 791"/>
                        <a:gd name="T14" fmla="*/ 520 w 1769"/>
                        <a:gd name="T15" fmla="*/ 194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95 w 2736"/>
                        <a:gd name="T3" fmla="*/ 72 h 504"/>
                        <a:gd name="T4" fmla="*/ 812 w 2736"/>
                        <a:gd name="T5" fmla="*/ 10 h 504"/>
                        <a:gd name="T6" fmla="*/ 1251 w 2736"/>
                        <a:gd name="T7" fmla="*/ 10 h 504"/>
                        <a:gd name="T8" fmla="*/ 1244 w 2736"/>
                        <a:gd name="T9" fmla="*/ 44 h 504"/>
                        <a:gd name="T10" fmla="*/ 807 w 2736"/>
                        <a:gd name="T11" fmla="*/ 44 h 504"/>
                        <a:gd name="T12" fmla="*/ 299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4 w 1769"/>
                        <a:gd name="T3" fmla="*/ 24 h 791"/>
                        <a:gd name="T4" fmla="*/ 440 w 1769"/>
                        <a:gd name="T5" fmla="*/ 85 h 791"/>
                        <a:gd name="T6" fmla="*/ 612 w 1769"/>
                        <a:gd name="T7" fmla="*/ 185 h 791"/>
                        <a:gd name="T8" fmla="*/ 667 w 1769"/>
                        <a:gd name="T9" fmla="*/ 260 h 791"/>
                        <a:gd name="T10" fmla="*/ 642 w 1769"/>
                        <a:gd name="T11" fmla="*/ 336 h 791"/>
                        <a:gd name="T12" fmla="*/ 604 w 1769"/>
                        <a:gd name="T13" fmla="*/ 270 h 791"/>
                        <a:gd name="T14" fmla="*/ 528 w 1769"/>
                        <a:gd name="T15" fmla="*/ 194 h 791"/>
                        <a:gd name="T16" fmla="*/ 421 w 1769"/>
                        <a:gd name="T17" fmla="*/ 126 h 791"/>
                        <a:gd name="T18" fmla="*/ 221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47 w 2736"/>
                        <a:gd name="T3" fmla="*/ 72 h 504"/>
                        <a:gd name="T4" fmla="*/ 714 w 2736"/>
                        <a:gd name="T5" fmla="*/ 10 h 504"/>
                        <a:gd name="T6" fmla="*/ 1100 w 2736"/>
                        <a:gd name="T7" fmla="*/ 10 h 504"/>
                        <a:gd name="T8" fmla="*/ 1094 w 2736"/>
                        <a:gd name="T9" fmla="*/ 44 h 504"/>
                        <a:gd name="T10" fmla="*/ 709 w 2736"/>
                        <a:gd name="T11" fmla="*/ 44 h 504"/>
                        <a:gd name="T12" fmla="*/ 263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62 w 1769"/>
                        <a:gd name="T3" fmla="*/ 24 h 791"/>
                        <a:gd name="T4" fmla="*/ 387 w 1769"/>
                        <a:gd name="T5" fmla="*/ 85 h 791"/>
                        <a:gd name="T6" fmla="*/ 538 w 1769"/>
                        <a:gd name="T7" fmla="*/ 185 h 791"/>
                        <a:gd name="T8" fmla="*/ 587 w 1769"/>
                        <a:gd name="T9" fmla="*/ 260 h 791"/>
                        <a:gd name="T10" fmla="*/ 564 w 1769"/>
                        <a:gd name="T11" fmla="*/ 336 h 791"/>
                        <a:gd name="T12" fmla="*/ 531 w 1769"/>
                        <a:gd name="T13" fmla="*/ 270 h 791"/>
                        <a:gd name="T14" fmla="*/ 464 w 1769"/>
                        <a:gd name="T15" fmla="*/ 194 h 791"/>
                        <a:gd name="T16" fmla="*/ 371 w 1769"/>
                        <a:gd name="T17" fmla="*/ 126 h 791"/>
                        <a:gd name="T18" fmla="*/ 194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35 w 2736"/>
                        <a:gd name="T3" fmla="*/ 72 h 504"/>
                        <a:gd name="T4" fmla="*/ 689 w 2736"/>
                        <a:gd name="T5" fmla="*/ 10 h 504"/>
                        <a:gd name="T6" fmla="*/ 1061 w 2736"/>
                        <a:gd name="T7" fmla="*/ 10 h 504"/>
                        <a:gd name="T8" fmla="*/ 1055 w 2736"/>
                        <a:gd name="T9" fmla="*/ 44 h 504"/>
                        <a:gd name="T10" fmla="*/ 684 w 2736"/>
                        <a:gd name="T11" fmla="*/ 44 h 504"/>
                        <a:gd name="T12" fmla="*/ 254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56 w 1769"/>
                        <a:gd name="T3" fmla="*/ 24 h 791"/>
                        <a:gd name="T4" fmla="*/ 373 w 1769"/>
                        <a:gd name="T5" fmla="*/ 85 h 791"/>
                        <a:gd name="T6" fmla="*/ 519 w 1769"/>
                        <a:gd name="T7" fmla="*/ 185 h 791"/>
                        <a:gd name="T8" fmla="*/ 566 w 1769"/>
                        <a:gd name="T9" fmla="*/ 260 h 791"/>
                        <a:gd name="T10" fmla="*/ 544 w 1769"/>
                        <a:gd name="T11" fmla="*/ 336 h 791"/>
                        <a:gd name="T12" fmla="*/ 512 w 1769"/>
                        <a:gd name="T13" fmla="*/ 270 h 791"/>
                        <a:gd name="T14" fmla="*/ 448 w 1769"/>
                        <a:gd name="T15" fmla="*/ 194 h 791"/>
                        <a:gd name="T16" fmla="*/ 357 w 1769"/>
                        <a:gd name="T17" fmla="*/ 126 h 791"/>
                        <a:gd name="T18" fmla="*/ 18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5 h 791"/>
                        <a:gd name="T8" fmla="*/ 657 w 1769"/>
                        <a:gd name="T9" fmla="*/ 260 h 791"/>
                        <a:gd name="T10" fmla="*/ 632 w 1769"/>
                        <a:gd name="T11" fmla="*/ 336 h 791"/>
                        <a:gd name="T12" fmla="*/ 595 w 1769"/>
                        <a:gd name="T13" fmla="*/ 270 h 791"/>
                        <a:gd name="T14" fmla="*/ 520 w 1769"/>
                        <a:gd name="T15" fmla="*/ 194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5 h 791"/>
                        <a:gd name="T8" fmla="*/ 657 w 1769"/>
                        <a:gd name="T9" fmla="*/ 260 h 791"/>
                        <a:gd name="T10" fmla="*/ 632 w 1769"/>
                        <a:gd name="T11" fmla="*/ 336 h 791"/>
                        <a:gd name="T12" fmla="*/ 595 w 1769"/>
                        <a:gd name="T13" fmla="*/ 270 h 791"/>
                        <a:gd name="T14" fmla="*/ 520 w 1769"/>
                        <a:gd name="T15" fmla="*/ 194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>
                      <a:gd name="T0" fmla="*/ 0 w 2736"/>
                      <a:gd name="T1" fmla="*/ 145 h 504"/>
                      <a:gd name="T2" fmla="*/ 324 w 2736"/>
                      <a:gd name="T3" fmla="*/ 48 h 504"/>
                      <a:gd name="T4" fmla="*/ 667 w 2736"/>
                      <a:gd name="T5" fmla="*/ 7 h 504"/>
                      <a:gd name="T6" fmla="*/ 1027 w 2736"/>
                      <a:gd name="T7" fmla="*/ 7 h 504"/>
                      <a:gd name="T8" fmla="*/ 1021 w 2736"/>
                      <a:gd name="T9" fmla="*/ 30 h 504"/>
                      <a:gd name="T10" fmla="*/ 662 w 2736"/>
                      <a:gd name="T11" fmla="*/ 30 h 504"/>
                      <a:gd name="T12" fmla="*/ 245 w 2736"/>
                      <a:gd name="T13" fmla="*/ 84 h 504"/>
                      <a:gd name="T14" fmla="*/ 0 w 2736"/>
                      <a:gd name="T15" fmla="*/ 14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>
                      <a:gd name="T0" fmla="*/ 2 w 1769"/>
                      <a:gd name="T1" fmla="*/ 2 h 791"/>
                      <a:gd name="T2" fmla="*/ 151 w 1769"/>
                      <a:gd name="T3" fmla="*/ 16 h 791"/>
                      <a:gd name="T4" fmla="*/ 361 w 1769"/>
                      <a:gd name="T5" fmla="*/ 58 h 791"/>
                      <a:gd name="T6" fmla="*/ 503 w 1769"/>
                      <a:gd name="T7" fmla="*/ 125 h 791"/>
                      <a:gd name="T8" fmla="*/ 548 w 1769"/>
                      <a:gd name="T9" fmla="*/ 176 h 791"/>
                      <a:gd name="T10" fmla="*/ 527 w 1769"/>
                      <a:gd name="T11" fmla="*/ 228 h 791"/>
                      <a:gd name="T12" fmla="*/ 496 w 1769"/>
                      <a:gd name="T13" fmla="*/ 183 h 791"/>
                      <a:gd name="T14" fmla="*/ 433 w 1769"/>
                      <a:gd name="T15" fmla="*/ 131 h 791"/>
                      <a:gd name="T16" fmla="*/ 346 w 1769"/>
                      <a:gd name="T17" fmla="*/ 86 h 791"/>
                      <a:gd name="T18" fmla="*/ 181 w 1769"/>
                      <a:gd name="T19" fmla="*/ 44 h 791"/>
                      <a:gd name="T20" fmla="*/ 0 w 1769"/>
                      <a:gd name="T21" fmla="*/ 22 h 791"/>
                      <a:gd name="T22" fmla="*/ 2 w 1769"/>
                      <a:gd name="T23" fmla="*/ 2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>
                        <a:gd name="T0" fmla="*/ 0 w 2736"/>
                        <a:gd name="T1" fmla="*/ 184 h 504"/>
                        <a:gd name="T2" fmla="*/ 335 w 2736"/>
                        <a:gd name="T3" fmla="*/ 61 h 504"/>
                        <a:gd name="T4" fmla="*/ 689 w 2736"/>
                        <a:gd name="T5" fmla="*/ 9 h 504"/>
                        <a:gd name="T6" fmla="*/ 1062 w 2736"/>
                        <a:gd name="T7" fmla="*/ 9 h 504"/>
                        <a:gd name="T8" fmla="*/ 1056 w 2736"/>
                        <a:gd name="T9" fmla="*/ 38 h 504"/>
                        <a:gd name="T10" fmla="*/ 685 w 2736"/>
                        <a:gd name="T11" fmla="*/ 38 h 504"/>
                        <a:gd name="T12" fmla="*/ 254 w 2736"/>
                        <a:gd name="T13" fmla="*/ 107 h 504"/>
                        <a:gd name="T14" fmla="*/ 0 w 2736"/>
                        <a:gd name="T15" fmla="*/ 18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56 w 1769"/>
                        <a:gd name="T3" fmla="*/ 20 h 791"/>
                        <a:gd name="T4" fmla="*/ 373 w 1769"/>
                        <a:gd name="T5" fmla="*/ 73 h 791"/>
                        <a:gd name="T6" fmla="*/ 519 w 1769"/>
                        <a:gd name="T7" fmla="*/ 158 h 791"/>
                        <a:gd name="T8" fmla="*/ 566 w 1769"/>
                        <a:gd name="T9" fmla="*/ 223 h 791"/>
                        <a:gd name="T10" fmla="*/ 544 w 1769"/>
                        <a:gd name="T11" fmla="*/ 288 h 791"/>
                        <a:gd name="T12" fmla="*/ 512 w 1769"/>
                        <a:gd name="T13" fmla="*/ 231 h 791"/>
                        <a:gd name="T14" fmla="*/ 448 w 1769"/>
                        <a:gd name="T15" fmla="*/ 166 h 791"/>
                        <a:gd name="T16" fmla="*/ 357 w 1769"/>
                        <a:gd name="T17" fmla="*/ 108 h 791"/>
                        <a:gd name="T18" fmla="*/ 187 w 1769"/>
                        <a:gd name="T19" fmla="*/ 56 h 791"/>
                        <a:gd name="T20" fmla="*/ 0 w 1769"/>
                        <a:gd name="T21" fmla="*/ 28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270 h 504"/>
                        <a:gd name="T2" fmla="*/ 365 w 2736"/>
                        <a:gd name="T3" fmla="*/ 90 h 504"/>
                        <a:gd name="T4" fmla="*/ 750 w 2736"/>
                        <a:gd name="T5" fmla="*/ 13 h 504"/>
                        <a:gd name="T6" fmla="*/ 1155 w 2736"/>
                        <a:gd name="T7" fmla="*/ 13 h 504"/>
                        <a:gd name="T8" fmla="*/ 1148 w 2736"/>
                        <a:gd name="T9" fmla="*/ 55 h 504"/>
                        <a:gd name="T10" fmla="*/ 745 w 2736"/>
                        <a:gd name="T11" fmla="*/ 55 h 504"/>
                        <a:gd name="T12" fmla="*/ 276 w 2736"/>
                        <a:gd name="T13" fmla="*/ 156 h 504"/>
                        <a:gd name="T14" fmla="*/ 0 w 2736"/>
                        <a:gd name="T15" fmla="*/ 27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170 w 1769"/>
                        <a:gd name="T3" fmla="*/ 30 h 791"/>
                        <a:gd name="T4" fmla="*/ 406 w 1769"/>
                        <a:gd name="T5" fmla="*/ 107 h 791"/>
                        <a:gd name="T6" fmla="*/ 565 w 1769"/>
                        <a:gd name="T7" fmla="*/ 231 h 791"/>
                        <a:gd name="T8" fmla="*/ 615 w 1769"/>
                        <a:gd name="T9" fmla="*/ 326 h 791"/>
                        <a:gd name="T10" fmla="*/ 592 w 1769"/>
                        <a:gd name="T11" fmla="*/ 421 h 791"/>
                        <a:gd name="T12" fmla="*/ 557 w 1769"/>
                        <a:gd name="T13" fmla="*/ 338 h 791"/>
                        <a:gd name="T14" fmla="*/ 487 w 1769"/>
                        <a:gd name="T15" fmla="*/ 243 h 791"/>
                        <a:gd name="T16" fmla="*/ 389 w 1769"/>
                        <a:gd name="T17" fmla="*/ 158 h 791"/>
                        <a:gd name="T18" fmla="*/ 204 w 1769"/>
                        <a:gd name="T19" fmla="*/ 81 h 791"/>
                        <a:gd name="T20" fmla="*/ 0 w 1769"/>
                        <a:gd name="T21" fmla="*/ 41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86 h 504"/>
                        <a:gd name="T2" fmla="*/ 301 w 2736"/>
                        <a:gd name="T3" fmla="*/ 29 h 504"/>
                        <a:gd name="T4" fmla="*/ 619 w 2736"/>
                        <a:gd name="T5" fmla="*/ 4 h 504"/>
                        <a:gd name="T6" fmla="*/ 954 w 2736"/>
                        <a:gd name="T7" fmla="*/ 4 h 504"/>
                        <a:gd name="T8" fmla="*/ 948 w 2736"/>
                        <a:gd name="T9" fmla="*/ 18 h 504"/>
                        <a:gd name="T10" fmla="*/ 615 w 2736"/>
                        <a:gd name="T11" fmla="*/ 18 h 504"/>
                        <a:gd name="T12" fmla="*/ 228 w 2736"/>
                        <a:gd name="T13" fmla="*/ 50 h 504"/>
                        <a:gd name="T14" fmla="*/ 0 w 2736"/>
                        <a:gd name="T15" fmla="*/ 8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40 w 1769"/>
                        <a:gd name="T3" fmla="*/ 10 h 791"/>
                        <a:gd name="T4" fmla="*/ 335 w 1769"/>
                        <a:gd name="T5" fmla="*/ 34 h 791"/>
                        <a:gd name="T6" fmla="*/ 466 w 1769"/>
                        <a:gd name="T7" fmla="*/ 74 h 791"/>
                        <a:gd name="T8" fmla="*/ 508 w 1769"/>
                        <a:gd name="T9" fmla="*/ 104 h 791"/>
                        <a:gd name="T10" fmla="*/ 489 w 1769"/>
                        <a:gd name="T11" fmla="*/ 134 h 791"/>
                        <a:gd name="T12" fmla="*/ 460 w 1769"/>
                        <a:gd name="T13" fmla="*/ 108 h 791"/>
                        <a:gd name="T14" fmla="*/ 402 w 1769"/>
                        <a:gd name="T15" fmla="*/ 77 h 791"/>
                        <a:gd name="T16" fmla="*/ 321 w 1769"/>
                        <a:gd name="T17" fmla="*/ 51 h 791"/>
                        <a:gd name="T18" fmla="*/ 168 w 1769"/>
                        <a:gd name="T19" fmla="*/ 26 h 791"/>
                        <a:gd name="T20" fmla="*/ 0 w 1769"/>
                        <a:gd name="T21" fmla="*/ 13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544 w 2736"/>
                        <a:gd name="T3" fmla="*/ 104 h 504"/>
                        <a:gd name="T4" fmla="*/ 1119 w 2736"/>
                        <a:gd name="T5" fmla="*/ 15 h 504"/>
                        <a:gd name="T6" fmla="*/ 1724 w 2736"/>
                        <a:gd name="T7" fmla="*/ 15 h 504"/>
                        <a:gd name="T8" fmla="*/ 1714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4 w 1769"/>
                        <a:gd name="T3" fmla="*/ 35 h 791"/>
                        <a:gd name="T4" fmla="*/ 605 w 1769"/>
                        <a:gd name="T5" fmla="*/ 124 h 791"/>
                        <a:gd name="T6" fmla="*/ 842 w 1769"/>
                        <a:gd name="T7" fmla="*/ 268 h 791"/>
                        <a:gd name="T8" fmla="*/ 918 w 1769"/>
                        <a:gd name="T9" fmla="*/ 377 h 791"/>
                        <a:gd name="T10" fmla="*/ 883 w 1769"/>
                        <a:gd name="T11" fmla="*/ 488 h 791"/>
                        <a:gd name="T12" fmla="*/ 831 w 1769"/>
                        <a:gd name="T13" fmla="*/ 392 h 791"/>
                        <a:gd name="T14" fmla="*/ 726 w 1769"/>
                        <a:gd name="T15" fmla="*/ 281 h 791"/>
                        <a:gd name="T16" fmla="*/ 580 w 1769"/>
                        <a:gd name="T17" fmla="*/ 183 h 791"/>
                        <a:gd name="T18" fmla="*/ 304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504 w 2736"/>
                        <a:gd name="T3" fmla="*/ 104 h 504"/>
                        <a:gd name="T4" fmla="*/ 1035 w 2736"/>
                        <a:gd name="T5" fmla="*/ 15 h 504"/>
                        <a:gd name="T6" fmla="*/ 1595 w 2736"/>
                        <a:gd name="T7" fmla="*/ 15 h 504"/>
                        <a:gd name="T8" fmla="*/ 1586 w 2736"/>
                        <a:gd name="T9" fmla="*/ 64 h 504"/>
                        <a:gd name="T10" fmla="*/ 1028 w 2736"/>
                        <a:gd name="T11" fmla="*/ 64 h 504"/>
                        <a:gd name="T12" fmla="*/ 381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35 w 1769"/>
                        <a:gd name="T3" fmla="*/ 35 h 791"/>
                        <a:gd name="T4" fmla="*/ 560 w 1769"/>
                        <a:gd name="T5" fmla="*/ 124 h 791"/>
                        <a:gd name="T6" fmla="*/ 780 w 1769"/>
                        <a:gd name="T7" fmla="*/ 268 h 791"/>
                        <a:gd name="T8" fmla="*/ 850 w 1769"/>
                        <a:gd name="T9" fmla="*/ 377 h 791"/>
                        <a:gd name="T10" fmla="*/ 817 w 1769"/>
                        <a:gd name="T11" fmla="*/ 488 h 791"/>
                        <a:gd name="T12" fmla="*/ 769 w 1769"/>
                        <a:gd name="T13" fmla="*/ 392 h 791"/>
                        <a:gd name="T14" fmla="*/ 672 w 1769"/>
                        <a:gd name="T15" fmla="*/ 281 h 791"/>
                        <a:gd name="T16" fmla="*/ 537 w 1769"/>
                        <a:gd name="T17" fmla="*/ 183 h 791"/>
                        <a:gd name="T18" fmla="*/ 281 w 1769"/>
                        <a:gd name="T19" fmla="*/ 94 h 791"/>
                        <a:gd name="T20" fmla="*/ 0 w 1769"/>
                        <a:gd name="T21" fmla="*/ 47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>
                        <a:gd name="T0" fmla="*/ 0 w 2736"/>
                        <a:gd name="T1" fmla="*/ 301 h 504"/>
                        <a:gd name="T2" fmla="*/ 540 w 2736"/>
                        <a:gd name="T3" fmla="*/ 100 h 504"/>
                        <a:gd name="T4" fmla="*/ 1111 w 2736"/>
                        <a:gd name="T5" fmla="*/ 14 h 504"/>
                        <a:gd name="T6" fmla="*/ 1711 w 2736"/>
                        <a:gd name="T7" fmla="*/ 14 h 504"/>
                        <a:gd name="T8" fmla="*/ 1701 w 2736"/>
                        <a:gd name="T9" fmla="*/ 62 h 504"/>
                        <a:gd name="T10" fmla="*/ 1103 w 2736"/>
                        <a:gd name="T11" fmla="*/ 62 h 504"/>
                        <a:gd name="T12" fmla="*/ 409 w 2736"/>
                        <a:gd name="T13" fmla="*/ 174 h 504"/>
                        <a:gd name="T14" fmla="*/ 0 w 2736"/>
                        <a:gd name="T15" fmla="*/ 30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2 w 1769"/>
                        <a:gd name="T3" fmla="*/ 33 h 791"/>
                        <a:gd name="T4" fmla="*/ 600 w 1769"/>
                        <a:gd name="T5" fmla="*/ 120 h 791"/>
                        <a:gd name="T6" fmla="*/ 836 w 1769"/>
                        <a:gd name="T7" fmla="*/ 258 h 791"/>
                        <a:gd name="T8" fmla="*/ 911 w 1769"/>
                        <a:gd name="T9" fmla="*/ 364 h 791"/>
                        <a:gd name="T10" fmla="*/ 876 w 1769"/>
                        <a:gd name="T11" fmla="*/ 471 h 791"/>
                        <a:gd name="T12" fmla="*/ 825 w 1769"/>
                        <a:gd name="T13" fmla="*/ 378 h 791"/>
                        <a:gd name="T14" fmla="*/ 721 w 1769"/>
                        <a:gd name="T15" fmla="*/ 271 h 791"/>
                        <a:gd name="T16" fmla="*/ 576 w 1769"/>
                        <a:gd name="T17" fmla="*/ 177 h 791"/>
                        <a:gd name="T18" fmla="*/ 302 w 1769"/>
                        <a:gd name="T19" fmla="*/ 91 h 791"/>
                        <a:gd name="T20" fmla="*/ 0 w 1769"/>
                        <a:gd name="T21" fmla="*/ 45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544 w 2736"/>
                        <a:gd name="T3" fmla="*/ 104 h 504"/>
                        <a:gd name="T4" fmla="*/ 1119 w 2736"/>
                        <a:gd name="T5" fmla="*/ 15 h 504"/>
                        <a:gd name="T6" fmla="*/ 1724 w 2736"/>
                        <a:gd name="T7" fmla="*/ 15 h 504"/>
                        <a:gd name="T8" fmla="*/ 1714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4 w 1769"/>
                        <a:gd name="T3" fmla="*/ 35 h 791"/>
                        <a:gd name="T4" fmla="*/ 605 w 1769"/>
                        <a:gd name="T5" fmla="*/ 124 h 791"/>
                        <a:gd name="T6" fmla="*/ 842 w 1769"/>
                        <a:gd name="T7" fmla="*/ 268 h 791"/>
                        <a:gd name="T8" fmla="*/ 918 w 1769"/>
                        <a:gd name="T9" fmla="*/ 377 h 791"/>
                        <a:gd name="T10" fmla="*/ 883 w 1769"/>
                        <a:gd name="T11" fmla="*/ 488 h 791"/>
                        <a:gd name="T12" fmla="*/ 831 w 1769"/>
                        <a:gd name="T13" fmla="*/ 392 h 791"/>
                        <a:gd name="T14" fmla="*/ 726 w 1769"/>
                        <a:gd name="T15" fmla="*/ 281 h 791"/>
                        <a:gd name="T16" fmla="*/ 580 w 1769"/>
                        <a:gd name="T17" fmla="*/ 183 h 791"/>
                        <a:gd name="T18" fmla="*/ 304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>
                        <a:gd name="T0" fmla="*/ 0 w 2736"/>
                        <a:gd name="T1" fmla="*/ 299 h 504"/>
                        <a:gd name="T2" fmla="*/ 521 w 2736"/>
                        <a:gd name="T3" fmla="*/ 100 h 504"/>
                        <a:gd name="T4" fmla="*/ 1071 w 2736"/>
                        <a:gd name="T5" fmla="*/ 14 h 504"/>
                        <a:gd name="T6" fmla="*/ 1650 w 2736"/>
                        <a:gd name="T7" fmla="*/ 14 h 504"/>
                        <a:gd name="T8" fmla="*/ 1640 w 2736"/>
                        <a:gd name="T9" fmla="*/ 61 h 504"/>
                        <a:gd name="T10" fmla="*/ 1064 w 2736"/>
                        <a:gd name="T11" fmla="*/ 61 h 504"/>
                        <a:gd name="T12" fmla="*/ 394 w 2736"/>
                        <a:gd name="T13" fmla="*/ 173 h 504"/>
                        <a:gd name="T14" fmla="*/ 0 w 2736"/>
                        <a:gd name="T15" fmla="*/ 299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43 w 1769"/>
                        <a:gd name="T3" fmla="*/ 33 h 791"/>
                        <a:gd name="T4" fmla="*/ 579 w 1769"/>
                        <a:gd name="T5" fmla="*/ 119 h 791"/>
                        <a:gd name="T6" fmla="*/ 806 w 1769"/>
                        <a:gd name="T7" fmla="*/ 256 h 791"/>
                        <a:gd name="T8" fmla="*/ 878 w 1769"/>
                        <a:gd name="T9" fmla="*/ 361 h 791"/>
                        <a:gd name="T10" fmla="*/ 845 w 1769"/>
                        <a:gd name="T11" fmla="*/ 467 h 791"/>
                        <a:gd name="T12" fmla="*/ 795 w 1769"/>
                        <a:gd name="T13" fmla="*/ 375 h 791"/>
                        <a:gd name="T14" fmla="*/ 695 w 1769"/>
                        <a:gd name="T15" fmla="*/ 269 h 791"/>
                        <a:gd name="T16" fmla="*/ 555 w 1769"/>
                        <a:gd name="T17" fmla="*/ 176 h 791"/>
                        <a:gd name="T18" fmla="*/ 291 w 1769"/>
                        <a:gd name="T19" fmla="*/ 90 h 791"/>
                        <a:gd name="T20" fmla="*/ 0 w 1769"/>
                        <a:gd name="T21" fmla="*/ 45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>
                        <a:gd name="T0" fmla="*/ 0 w 2736"/>
                        <a:gd name="T1" fmla="*/ 246 h 504"/>
                        <a:gd name="T2" fmla="*/ 506 w 2736"/>
                        <a:gd name="T3" fmla="*/ 82 h 504"/>
                        <a:gd name="T4" fmla="*/ 1039 w 2736"/>
                        <a:gd name="T5" fmla="*/ 12 h 504"/>
                        <a:gd name="T6" fmla="*/ 1601 w 2736"/>
                        <a:gd name="T7" fmla="*/ 12 h 504"/>
                        <a:gd name="T8" fmla="*/ 1592 w 2736"/>
                        <a:gd name="T9" fmla="*/ 50 h 504"/>
                        <a:gd name="T10" fmla="*/ 1032 w 2736"/>
                        <a:gd name="T11" fmla="*/ 50 h 504"/>
                        <a:gd name="T12" fmla="*/ 383 w 2736"/>
                        <a:gd name="T13" fmla="*/ 143 h 504"/>
                        <a:gd name="T14" fmla="*/ 0 w 2736"/>
                        <a:gd name="T15" fmla="*/ 2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236 w 1769"/>
                        <a:gd name="T3" fmla="*/ 27 h 791"/>
                        <a:gd name="T4" fmla="*/ 562 w 1769"/>
                        <a:gd name="T5" fmla="*/ 98 h 791"/>
                        <a:gd name="T6" fmla="*/ 782 w 1769"/>
                        <a:gd name="T7" fmla="*/ 211 h 791"/>
                        <a:gd name="T8" fmla="*/ 853 w 1769"/>
                        <a:gd name="T9" fmla="*/ 297 h 791"/>
                        <a:gd name="T10" fmla="*/ 820 w 1769"/>
                        <a:gd name="T11" fmla="*/ 384 h 791"/>
                        <a:gd name="T12" fmla="*/ 772 w 1769"/>
                        <a:gd name="T13" fmla="*/ 308 h 791"/>
                        <a:gd name="T14" fmla="*/ 674 w 1769"/>
                        <a:gd name="T15" fmla="*/ 222 h 791"/>
                        <a:gd name="T16" fmla="*/ 539 w 1769"/>
                        <a:gd name="T17" fmla="*/ 144 h 791"/>
                        <a:gd name="T18" fmla="*/ 282 w 1769"/>
                        <a:gd name="T19" fmla="*/ 74 h 791"/>
                        <a:gd name="T20" fmla="*/ 0 w 1769"/>
                        <a:gd name="T21" fmla="*/ 37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246 h 504"/>
                        <a:gd name="T2" fmla="*/ 465 w 2736"/>
                        <a:gd name="T3" fmla="*/ 82 h 504"/>
                        <a:gd name="T4" fmla="*/ 955 w 2736"/>
                        <a:gd name="T5" fmla="*/ 12 h 504"/>
                        <a:gd name="T6" fmla="*/ 1471 w 2736"/>
                        <a:gd name="T7" fmla="*/ 12 h 504"/>
                        <a:gd name="T8" fmla="*/ 1462 w 2736"/>
                        <a:gd name="T9" fmla="*/ 50 h 504"/>
                        <a:gd name="T10" fmla="*/ 948 w 2736"/>
                        <a:gd name="T11" fmla="*/ 50 h 504"/>
                        <a:gd name="T12" fmla="*/ 352 w 2736"/>
                        <a:gd name="T13" fmla="*/ 143 h 504"/>
                        <a:gd name="T14" fmla="*/ 0 w 2736"/>
                        <a:gd name="T15" fmla="*/ 2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217 w 1769"/>
                        <a:gd name="T3" fmla="*/ 27 h 791"/>
                        <a:gd name="T4" fmla="*/ 517 w 1769"/>
                        <a:gd name="T5" fmla="*/ 98 h 791"/>
                        <a:gd name="T6" fmla="*/ 719 w 1769"/>
                        <a:gd name="T7" fmla="*/ 211 h 791"/>
                        <a:gd name="T8" fmla="*/ 784 w 1769"/>
                        <a:gd name="T9" fmla="*/ 297 h 791"/>
                        <a:gd name="T10" fmla="*/ 754 w 1769"/>
                        <a:gd name="T11" fmla="*/ 384 h 791"/>
                        <a:gd name="T12" fmla="*/ 710 w 1769"/>
                        <a:gd name="T13" fmla="*/ 308 h 791"/>
                        <a:gd name="T14" fmla="*/ 620 w 1769"/>
                        <a:gd name="T15" fmla="*/ 222 h 791"/>
                        <a:gd name="T16" fmla="*/ 495 w 1769"/>
                        <a:gd name="T17" fmla="*/ 144 h 791"/>
                        <a:gd name="T18" fmla="*/ 259 w 1769"/>
                        <a:gd name="T19" fmla="*/ 74 h 791"/>
                        <a:gd name="T20" fmla="*/ 0 w 1769"/>
                        <a:gd name="T21" fmla="*/ 37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188 h 504"/>
                        <a:gd name="T2" fmla="*/ 454 w 2736"/>
                        <a:gd name="T3" fmla="*/ 63 h 504"/>
                        <a:gd name="T4" fmla="*/ 933 w 2736"/>
                        <a:gd name="T5" fmla="*/ 9 h 504"/>
                        <a:gd name="T6" fmla="*/ 1437 w 2736"/>
                        <a:gd name="T7" fmla="*/ 9 h 504"/>
                        <a:gd name="T8" fmla="*/ 1429 w 2736"/>
                        <a:gd name="T9" fmla="*/ 38 h 504"/>
                        <a:gd name="T10" fmla="*/ 926 w 2736"/>
                        <a:gd name="T11" fmla="*/ 38 h 504"/>
                        <a:gd name="T12" fmla="*/ 343 w 2736"/>
                        <a:gd name="T13" fmla="*/ 109 h 504"/>
                        <a:gd name="T14" fmla="*/ 0 w 2736"/>
                        <a:gd name="T15" fmla="*/ 18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211 w 1769"/>
                        <a:gd name="T3" fmla="*/ 21 h 791"/>
                        <a:gd name="T4" fmla="*/ 504 w 1769"/>
                        <a:gd name="T5" fmla="*/ 75 h 791"/>
                        <a:gd name="T6" fmla="*/ 702 w 1769"/>
                        <a:gd name="T7" fmla="*/ 161 h 791"/>
                        <a:gd name="T8" fmla="*/ 765 w 1769"/>
                        <a:gd name="T9" fmla="*/ 227 h 791"/>
                        <a:gd name="T10" fmla="*/ 736 w 1769"/>
                        <a:gd name="T11" fmla="*/ 294 h 791"/>
                        <a:gd name="T12" fmla="*/ 693 w 1769"/>
                        <a:gd name="T13" fmla="*/ 236 h 791"/>
                        <a:gd name="T14" fmla="*/ 605 w 1769"/>
                        <a:gd name="T15" fmla="*/ 169 h 791"/>
                        <a:gd name="T16" fmla="*/ 483 w 1769"/>
                        <a:gd name="T17" fmla="*/ 110 h 791"/>
                        <a:gd name="T18" fmla="*/ 253 w 1769"/>
                        <a:gd name="T19" fmla="*/ 57 h 791"/>
                        <a:gd name="T20" fmla="*/ 0 w 1769"/>
                        <a:gd name="T21" fmla="*/ 28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mtClean="0">
                        <a:solidFill>
                          <a:srgbClr val="CCFFFF"/>
                        </a:solidFill>
                        <a:latin typeface="Arial Black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T0" fmla="*/ 2567 w 36729"/>
                      <a:gd name="T1" fmla="*/ 990 h 21600"/>
                      <a:gd name="T2" fmla="*/ 0 w 36729"/>
                      <a:gd name="T3" fmla="*/ 1155 h 21600"/>
                      <a:gd name="T4" fmla="*/ 1246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T0" fmla="*/ 0 w 30473"/>
                      <a:gd name="T1" fmla="*/ 203 h 22305"/>
                      <a:gd name="T2" fmla="*/ 2015 w 30473"/>
                      <a:gd name="T3" fmla="*/ 2379 h 22305"/>
                      <a:gd name="T4" fmla="*/ 587 w 30473"/>
                      <a:gd name="T5" fmla="*/ 2304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T0" fmla="*/ 0 w 34812"/>
                      <a:gd name="T1" fmla="*/ 481 h 22305"/>
                      <a:gd name="T2" fmla="*/ 1426 w 34812"/>
                      <a:gd name="T3" fmla="*/ 2379 h 22305"/>
                      <a:gd name="T4" fmla="*/ 541 w 34812"/>
                      <a:gd name="T5" fmla="*/ 2304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T0" fmla="*/ 0 w 36830"/>
                      <a:gd name="T1" fmla="*/ 670 h 22305"/>
                      <a:gd name="T2" fmla="*/ 2539 w 36830"/>
                      <a:gd name="T3" fmla="*/ 2379 h 22305"/>
                      <a:gd name="T4" fmla="*/ 1050 w 36830"/>
                      <a:gd name="T5" fmla="*/ 2304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T0" fmla="*/ 0 w 31881"/>
                      <a:gd name="T1" fmla="*/ 1068 h 21600"/>
                      <a:gd name="T2" fmla="*/ 1850 w 31881"/>
                      <a:gd name="T3" fmla="*/ 518 h 21600"/>
                      <a:gd name="T4" fmla="*/ 1058 w 31881"/>
                      <a:gd name="T5" fmla="*/ 2304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T0" fmla="*/ 0 w 31146"/>
                      <a:gd name="T1" fmla="*/ 481 h 21600"/>
                      <a:gd name="T2" fmla="*/ 764 w 31146"/>
                      <a:gd name="T3" fmla="*/ 1020 h 21600"/>
                      <a:gd name="T4" fmla="*/ 324 w 31146"/>
                      <a:gd name="T5" fmla="*/ 2304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41 h 2368"/>
                      <a:gd name="T2" fmla="*/ 129 w 776"/>
                      <a:gd name="T3" fmla="*/ 10 h 2368"/>
                      <a:gd name="T4" fmla="*/ 52 w 776"/>
                      <a:gd name="T5" fmla="*/ 103 h 2368"/>
                      <a:gd name="T6" fmla="*/ 181 w 776"/>
                      <a:gd name="T7" fmla="*/ 103 h 2368"/>
                      <a:gd name="T8" fmla="*/ 103 w 776"/>
                      <a:gd name="T9" fmla="*/ 196 h 2368"/>
                      <a:gd name="T10" fmla="*/ 207 w 776"/>
                      <a:gd name="T11" fmla="*/ 227 h 2368"/>
                      <a:gd name="T12" fmla="*/ 155 w 776"/>
                      <a:gd name="T13" fmla="*/ 288 h 2368"/>
                      <a:gd name="T14" fmla="*/ 259 w 776"/>
                      <a:gd name="T15" fmla="*/ 319 h 2368"/>
                      <a:gd name="T16" fmla="*/ 207 w 776"/>
                      <a:gd name="T17" fmla="*/ 381 h 2368"/>
                      <a:gd name="T18" fmla="*/ 284 w 776"/>
                      <a:gd name="T19" fmla="*/ 412 h 2368"/>
                      <a:gd name="T20" fmla="*/ 259 w 776"/>
                      <a:gd name="T21" fmla="*/ 474 h 2368"/>
                      <a:gd name="T22" fmla="*/ 310 w 776"/>
                      <a:gd name="T23" fmla="*/ 535 h 2368"/>
                      <a:gd name="T24" fmla="*/ 310 w 776"/>
                      <a:gd name="T25" fmla="*/ 597 h 2368"/>
                      <a:gd name="T26" fmla="*/ 362 w 776"/>
                      <a:gd name="T27" fmla="*/ 690 h 2368"/>
                      <a:gd name="T28" fmla="*/ 336 w 776"/>
                      <a:gd name="T29" fmla="*/ 783 h 2368"/>
                      <a:gd name="T30" fmla="*/ 388 w 776"/>
                      <a:gd name="T31" fmla="*/ 844 h 2368"/>
                      <a:gd name="T32" fmla="*/ 362 w 776"/>
                      <a:gd name="T33" fmla="*/ 937 h 2368"/>
                      <a:gd name="T34" fmla="*/ 388 w 776"/>
                      <a:gd name="T35" fmla="*/ 1030 h 2368"/>
                      <a:gd name="T36" fmla="*/ 362 w 776"/>
                      <a:gd name="T37" fmla="*/ 1092 h 2368"/>
                      <a:gd name="T38" fmla="*/ 414 w 776"/>
                      <a:gd name="T39" fmla="*/ 1184 h 2368"/>
                      <a:gd name="T40" fmla="*/ 388 w 776"/>
                      <a:gd name="T41" fmla="*/ 1277 h 2368"/>
                      <a:gd name="T42" fmla="*/ 414 w 776"/>
                      <a:gd name="T43" fmla="*/ 1400 h 2368"/>
                      <a:gd name="T44" fmla="*/ 388 w 776"/>
                      <a:gd name="T45" fmla="*/ 1431 h 2368"/>
                      <a:gd name="T46" fmla="*/ 414 w 776"/>
                      <a:gd name="T47" fmla="*/ 1524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-1346631">
                  <a:off x="3280" y="1529"/>
                  <a:ext cx="442" cy="837"/>
                </a:xfrm>
                <a:custGeom>
                  <a:avLst/>
                  <a:gdLst>
                    <a:gd name="T0" fmla="*/ 0 w 776"/>
                    <a:gd name="T1" fmla="*/ 23 h 2368"/>
                    <a:gd name="T2" fmla="*/ 137 w 776"/>
                    <a:gd name="T3" fmla="*/ 6 h 2368"/>
                    <a:gd name="T4" fmla="*/ 55 w 776"/>
                    <a:gd name="T5" fmla="*/ 57 h 2368"/>
                    <a:gd name="T6" fmla="*/ 191 w 776"/>
                    <a:gd name="T7" fmla="*/ 57 h 2368"/>
                    <a:gd name="T8" fmla="*/ 109 w 776"/>
                    <a:gd name="T9" fmla="*/ 107 h 2368"/>
                    <a:gd name="T10" fmla="*/ 219 w 776"/>
                    <a:gd name="T11" fmla="*/ 124 h 2368"/>
                    <a:gd name="T12" fmla="*/ 164 w 776"/>
                    <a:gd name="T13" fmla="*/ 158 h 2368"/>
                    <a:gd name="T14" fmla="*/ 273 w 776"/>
                    <a:gd name="T15" fmla="*/ 175 h 2368"/>
                    <a:gd name="T16" fmla="*/ 219 w 776"/>
                    <a:gd name="T17" fmla="*/ 209 h 2368"/>
                    <a:gd name="T18" fmla="*/ 301 w 776"/>
                    <a:gd name="T19" fmla="*/ 226 h 2368"/>
                    <a:gd name="T20" fmla="*/ 273 w 776"/>
                    <a:gd name="T21" fmla="*/ 260 h 2368"/>
                    <a:gd name="T22" fmla="*/ 328 w 776"/>
                    <a:gd name="T23" fmla="*/ 294 h 2368"/>
                    <a:gd name="T24" fmla="*/ 328 w 776"/>
                    <a:gd name="T25" fmla="*/ 328 h 2368"/>
                    <a:gd name="T26" fmla="*/ 383 w 776"/>
                    <a:gd name="T27" fmla="*/ 379 h 2368"/>
                    <a:gd name="T28" fmla="*/ 355 w 776"/>
                    <a:gd name="T29" fmla="*/ 430 h 2368"/>
                    <a:gd name="T30" fmla="*/ 410 w 776"/>
                    <a:gd name="T31" fmla="*/ 464 h 2368"/>
                    <a:gd name="T32" fmla="*/ 383 w 776"/>
                    <a:gd name="T33" fmla="*/ 515 h 2368"/>
                    <a:gd name="T34" fmla="*/ 410 w 776"/>
                    <a:gd name="T35" fmla="*/ 566 h 2368"/>
                    <a:gd name="T36" fmla="*/ 383 w 776"/>
                    <a:gd name="T37" fmla="*/ 599 h 2368"/>
                    <a:gd name="T38" fmla="*/ 437 w 776"/>
                    <a:gd name="T39" fmla="*/ 650 h 2368"/>
                    <a:gd name="T40" fmla="*/ 410 w 776"/>
                    <a:gd name="T41" fmla="*/ 701 h 2368"/>
                    <a:gd name="T42" fmla="*/ 437 w 776"/>
                    <a:gd name="T43" fmla="*/ 769 h 2368"/>
                    <a:gd name="T44" fmla="*/ 410 w 776"/>
                    <a:gd name="T45" fmla="*/ 786 h 2368"/>
                    <a:gd name="T46" fmla="*/ 437 w 776"/>
                    <a:gd name="T47" fmla="*/ 837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mtClean="0">
                    <a:solidFill>
                      <a:srgbClr val="CCFFFF"/>
                    </a:solidFill>
                    <a:latin typeface="Arial Black" pitchFamily="34" charset="0"/>
                  </a:endParaRPr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40 h 2368"/>
                  <a:gd name="T2" fmla="*/ 150 w 776"/>
                  <a:gd name="T3" fmla="*/ 10 h 2368"/>
                  <a:gd name="T4" fmla="*/ 60 w 776"/>
                  <a:gd name="T5" fmla="*/ 100 h 2368"/>
                  <a:gd name="T6" fmla="*/ 210 w 776"/>
                  <a:gd name="T7" fmla="*/ 100 h 2368"/>
                  <a:gd name="T8" fmla="*/ 120 w 776"/>
                  <a:gd name="T9" fmla="*/ 190 h 2368"/>
                  <a:gd name="T10" fmla="*/ 240 w 776"/>
                  <a:gd name="T11" fmla="*/ 220 h 2368"/>
                  <a:gd name="T12" fmla="*/ 180 w 776"/>
                  <a:gd name="T13" fmla="*/ 280 h 2368"/>
                  <a:gd name="T14" fmla="*/ 300 w 776"/>
                  <a:gd name="T15" fmla="*/ 310 h 2368"/>
                  <a:gd name="T16" fmla="*/ 240 w 776"/>
                  <a:gd name="T17" fmla="*/ 370 h 2368"/>
                  <a:gd name="T18" fmla="*/ 330 w 776"/>
                  <a:gd name="T19" fmla="*/ 400 h 2368"/>
                  <a:gd name="T20" fmla="*/ 300 w 776"/>
                  <a:gd name="T21" fmla="*/ 460 h 2368"/>
                  <a:gd name="T22" fmla="*/ 360 w 776"/>
                  <a:gd name="T23" fmla="*/ 520 h 2368"/>
                  <a:gd name="T24" fmla="*/ 360 w 776"/>
                  <a:gd name="T25" fmla="*/ 580 h 2368"/>
                  <a:gd name="T26" fmla="*/ 420 w 776"/>
                  <a:gd name="T27" fmla="*/ 670 h 2368"/>
                  <a:gd name="T28" fmla="*/ 390 w 776"/>
                  <a:gd name="T29" fmla="*/ 759 h 2368"/>
                  <a:gd name="T30" fmla="*/ 450 w 776"/>
                  <a:gd name="T31" fmla="*/ 819 h 2368"/>
                  <a:gd name="T32" fmla="*/ 420 w 776"/>
                  <a:gd name="T33" fmla="*/ 909 h 2368"/>
                  <a:gd name="T34" fmla="*/ 450 w 776"/>
                  <a:gd name="T35" fmla="*/ 999 h 2368"/>
                  <a:gd name="T36" fmla="*/ 420 w 776"/>
                  <a:gd name="T37" fmla="*/ 1059 h 2368"/>
                  <a:gd name="T38" fmla="*/ 480 w 776"/>
                  <a:gd name="T39" fmla="*/ 1149 h 2368"/>
                  <a:gd name="T40" fmla="*/ 450 w 776"/>
                  <a:gd name="T41" fmla="*/ 1239 h 2368"/>
                  <a:gd name="T42" fmla="*/ 480 w 776"/>
                  <a:gd name="T43" fmla="*/ 1359 h 2368"/>
                  <a:gd name="T44" fmla="*/ 450 w 776"/>
                  <a:gd name="T45" fmla="*/ 1389 h 2368"/>
                  <a:gd name="T46" fmla="*/ 480 w 776"/>
                  <a:gd name="T47" fmla="*/ 147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T0" fmla="*/ 537 w 21600"/>
                  <a:gd name="T1" fmla="*/ 0 h 21602"/>
                  <a:gd name="T2" fmla="*/ 2121 w 21600"/>
                  <a:gd name="T3" fmla="*/ 2304 h 21602"/>
                  <a:gd name="T4" fmla="*/ 0 w 21600"/>
                  <a:gd name="T5" fmla="*/ 2229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T0" fmla="*/ 0 w 28940"/>
                  <a:gd name="T1" fmla="*/ 137 h 22305"/>
                  <a:gd name="T2" fmla="*/ 1244 w 28940"/>
                  <a:gd name="T3" fmla="*/ 2379 h 22305"/>
                  <a:gd name="T4" fmla="*/ 316 w 28940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T0" fmla="*/ 0 w 34455"/>
                  <a:gd name="T1" fmla="*/ 452 h 22305"/>
                  <a:gd name="T2" fmla="*/ 2375 w 34455"/>
                  <a:gd name="T3" fmla="*/ 2379 h 22305"/>
                  <a:gd name="T4" fmla="*/ 886 w 34455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T0" fmla="*/ 0 w 34812"/>
                  <a:gd name="T1" fmla="*/ 481 h 22305"/>
                  <a:gd name="T2" fmla="*/ 381 w 34812"/>
                  <a:gd name="T3" fmla="*/ 2379 h 22305"/>
                  <a:gd name="T4" fmla="*/ 145 w 34812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T0" fmla="*/ 0 w 34812"/>
                  <a:gd name="T1" fmla="*/ 481 h 22305"/>
                  <a:gd name="T2" fmla="*/ 1004 w 34812"/>
                  <a:gd name="T3" fmla="*/ 2379 h 22305"/>
                  <a:gd name="T4" fmla="*/ 381 w 34812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>
                  <a:gd name="T0" fmla="*/ 0 w 776"/>
                  <a:gd name="T1" fmla="*/ 40 h 2368"/>
                  <a:gd name="T2" fmla="*/ 150 w 776"/>
                  <a:gd name="T3" fmla="*/ 10 h 2368"/>
                  <a:gd name="T4" fmla="*/ 60 w 776"/>
                  <a:gd name="T5" fmla="*/ 100 h 2368"/>
                  <a:gd name="T6" fmla="*/ 210 w 776"/>
                  <a:gd name="T7" fmla="*/ 100 h 2368"/>
                  <a:gd name="T8" fmla="*/ 120 w 776"/>
                  <a:gd name="T9" fmla="*/ 190 h 2368"/>
                  <a:gd name="T10" fmla="*/ 240 w 776"/>
                  <a:gd name="T11" fmla="*/ 220 h 2368"/>
                  <a:gd name="T12" fmla="*/ 180 w 776"/>
                  <a:gd name="T13" fmla="*/ 280 h 2368"/>
                  <a:gd name="T14" fmla="*/ 300 w 776"/>
                  <a:gd name="T15" fmla="*/ 310 h 2368"/>
                  <a:gd name="T16" fmla="*/ 240 w 776"/>
                  <a:gd name="T17" fmla="*/ 370 h 2368"/>
                  <a:gd name="T18" fmla="*/ 330 w 776"/>
                  <a:gd name="T19" fmla="*/ 400 h 2368"/>
                  <a:gd name="T20" fmla="*/ 300 w 776"/>
                  <a:gd name="T21" fmla="*/ 460 h 2368"/>
                  <a:gd name="T22" fmla="*/ 360 w 776"/>
                  <a:gd name="T23" fmla="*/ 520 h 2368"/>
                  <a:gd name="T24" fmla="*/ 360 w 776"/>
                  <a:gd name="T25" fmla="*/ 580 h 2368"/>
                  <a:gd name="T26" fmla="*/ 420 w 776"/>
                  <a:gd name="T27" fmla="*/ 670 h 2368"/>
                  <a:gd name="T28" fmla="*/ 390 w 776"/>
                  <a:gd name="T29" fmla="*/ 759 h 2368"/>
                  <a:gd name="T30" fmla="*/ 450 w 776"/>
                  <a:gd name="T31" fmla="*/ 819 h 2368"/>
                  <a:gd name="T32" fmla="*/ 420 w 776"/>
                  <a:gd name="T33" fmla="*/ 909 h 2368"/>
                  <a:gd name="T34" fmla="*/ 450 w 776"/>
                  <a:gd name="T35" fmla="*/ 999 h 2368"/>
                  <a:gd name="T36" fmla="*/ 420 w 776"/>
                  <a:gd name="T37" fmla="*/ 1059 h 2368"/>
                  <a:gd name="T38" fmla="*/ 480 w 776"/>
                  <a:gd name="T39" fmla="*/ 1149 h 2368"/>
                  <a:gd name="T40" fmla="*/ 450 w 776"/>
                  <a:gd name="T41" fmla="*/ 1239 h 2368"/>
                  <a:gd name="T42" fmla="*/ 480 w 776"/>
                  <a:gd name="T43" fmla="*/ 1359 h 2368"/>
                  <a:gd name="T44" fmla="*/ 450 w 776"/>
                  <a:gd name="T45" fmla="*/ 1389 h 2368"/>
                  <a:gd name="T46" fmla="*/ 480 w 776"/>
                  <a:gd name="T47" fmla="*/ 147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>
                  <a:gd name="T0" fmla="*/ 0 w 776"/>
                  <a:gd name="T1" fmla="*/ 23 h 2368"/>
                  <a:gd name="T2" fmla="*/ 137 w 776"/>
                  <a:gd name="T3" fmla="*/ 6 h 2368"/>
                  <a:gd name="T4" fmla="*/ 55 w 776"/>
                  <a:gd name="T5" fmla="*/ 57 h 2368"/>
                  <a:gd name="T6" fmla="*/ 191 w 776"/>
                  <a:gd name="T7" fmla="*/ 57 h 2368"/>
                  <a:gd name="T8" fmla="*/ 109 w 776"/>
                  <a:gd name="T9" fmla="*/ 107 h 2368"/>
                  <a:gd name="T10" fmla="*/ 219 w 776"/>
                  <a:gd name="T11" fmla="*/ 124 h 2368"/>
                  <a:gd name="T12" fmla="*/ 164 w 776"/>
                  <a:gd name="T13" fmla="*/ 158 h 2368"/>
                  <a:gd name="T14" fmla="*/ 273 w 776"/>
                  <a:gd name="T15" fmla="*/ 175 h 2368"/>
                  <a:gd name="T16" fmla="*/ 219 w 776"/>
                  <a:gd name="T17" fmla="*/ 209 h 2368"/>
                  <a:gd name="T18" fmla="*/ 301 w 776"/>
                  <a:gd name="T19" fmla="*/ 226 h 2368"/>
                  <a:gd name="T20" fmla="*/ 273 w 776"/>
                  <a:gd name="T21" fmla="*/ 260 h 2368"/>
                  <a:gd name="T22" fmla="*/ 328 w 776"/>
                  <a:gd name="T23" fmla="*/ 294 h 2368"/>
                  <a:gd name="T24" fmla="*/ 328 w 776"/>
                  <a:gd name="T25" fmla="*/ 328 h 2368"/>
                  <a:gd name="T26" fmla="*/ 383 w 776"/>
                  <a:gd name="T27" fmla="*/ 379 h 2368"/>
                  <a:gd name="T28" fmla="*/ 355 w 776"/>
                  <a:gd name="T29" fmla="*/ 430 h 2368"/>
                  <a:gd name="T30" fmla="*/ 410 w 776"/>
                  <a:gd name="T31" fmla="*/ 464 h 2368"/>
                  <a:gd name="T32" fmla="*/ 383 w 776"/>
                  <a:gd name="T33" fmla="*/ 515 h 2368"/>
                  <a:gd name="T34" fmla="*/ 410 w 776"/>
                  <a:gd name="T35" fmla="*/ 566 h 2368"/>
                  <a:gd name="T36" fmla="*/ 383 w 776"/>
                  <a:gd name="T37" fmla="*/ 599 h 2368"/>
                  <a:gd name="T38" fmla="*/ 437 w 776"/>
                  <a:gd name="T39" fmla="*/ 650 h 2368"/>
                  <a:gd name="T40" fmla="*/ 410 w 776"/>
                  <a:gd name="T41" fmla="*/ 701 h 2368"/>
                  <a:gd name="T42" fmla="*/ 437 w 776"/>
                  <a:gd name="T43" fmla="*/ 769 h 2368"/>
                  <a:gd name="T44" fmla="*/ 410 w 776"/>
                  <a:gd name="T45" fmla="*/ 786 h 2368"/>
                  <a:gd name="T46" fmla="*/ 437 w 776"/>
                  <a:gd name="T47" fmla="*/ 83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>
                  <a:gd name="T0" fmla="*/ 0 w 776"/>
                  <a:gd name="T1" fmla="*/ 41 h 2368"/>
                  <a:gd name="T2" fmla="*/ 336 w 776"/>
                  <a:gd name="T3" fmla="*/ 10 h 2368"/>
                  <a:gd name="T4" fmla="*/ 134 w 776"/>
                  <a:gd name="T5" fmla="*/ 103 h 2368"/>
                  <a:gd name="T6" fmla="*/ 470 w 776"/>
                  <a:gd name="T7" fmla="*/ 103 h 2368"/>
                  <a:gd name="T8" fmla="*/ 268 w 776"/>
                  <a:gd name="T9" fmla="*/ 196 h 2368"/>
                  <a:gd name="T10" fmla="*/ 537 w 776"/>
                  <a:gd name="T11" fmla="*/ 227 h 2368"/>
                  <a:gd name="T12" fmla="*/ 403 w 776"/>
                  <a:gd name="T13" fmla="*/ 288 h 2368"/>
                  <a:gd name="T14" fmla="*/ 671 w 776"/>
                  <a:gd name="T15" fmla="*/ 319 h 2368"/>
                  <a:gd name="T16" fmla="*/ 537 w 776"/>
                  <a:gd name="T17" fmla="*/ 381 h 2368"/>
                  <a:gd name="T18" fmla="*/ 738 w 776"/>
                  <a:gd name="T19" fmla="*/ 412 h 2368"/>
                  <a:gd name="T20" fmla="*/ 671 w 776"/>
                  <a:gd name="T21" fmla="*/ 474 h 2368"/>
                  <a:gd name="T22" fmla="*/ 805 w 776"/>
                  <a:gd name="T23" fmla="*/ 535 h 2368"/>
                  <a:gd name="T24" fmla="*/ 805 w 776"/>
                  <a:gd name="T25" fmla="*/ 597 h 2368"/>
                  <a:gd name="T26" fmla="*/ 940 w 776"/>
                  <a:gd name="T27" fmla="*/ 690 h 2368"/>
                  <a:gd name="T28" fmla="*/ 872 w 776"/>
                  <a:gd name="T29" fmla="*/ 783 h 2368"/>
                  <a:gd name="T30" fmla="*/ 1007 w 776"/>
                  <a:gd name="T31" fmla="*/ 844 h 2368"/>
                  <a:gd name="T32" fmla="*/ 940 w 776"/>
                  <a:gd name="T33" fmla="*/ 937 h 2368"/>
                  <a:gd name="T34" fmla="*/ 1007 w 776"/>
                  <a:gd name="T35" fmla="*/ 1030 h 2368"/>
                  <a:gd name="T36" fmla="*/ 940 w 776"/>
                  <a:gd name="T37" fmla="*/ 1092 h 2368"/>
                  <a:gd name="T38" fmla="*/ 1074 w 776"/>
                  <a:gd name="T39" fmla="*/ 1184 h 2368"/>
                  <a:gd name="T40" fmla="*/ 1007 w 776"/>
                  <a:gd name="T41" fmla="*/ 1277 h 2368"/>
                  <a:gd name="T42" fmla="*/ 1074 w 776"/>
                  <a:gd name="T43" fmla="*/ 1400 h 2368"/>
                  <a:gd name="T44" fmla="*/ 1007 w 776"/>
                  <a:gd name="T45" fmla="*/ 1431 h 2368"/>
                  <a:gd name="T46" fmla="*/ 1074 w 776"/>
                  <a:gd name="T47" fmla="*/ 152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41 h 2368"/>
                  <a:gd name="T2" fmla="*/ 215 w 776"/>
                  <a:gd name="T3" fmla="*/ 10 h 2368"/>
                  <a:gd name="T4" fmla="*/ 86 w 776"/>
                  <a:gd name="T5" fmla="*/ 103 h 2368"/>
                  <a:gd name="T6" fmla="*/ 301 w 776"/>
                  <a:gd name="T7" fmla="*/ 103 h 2368"/>
                  <a:gd name="T8" fmla="*/ 172 w 776"/>
                  <a:gd name="T9" fmla="*/ 196 h 2368"/>
                  <a:gd name="T10" fmla="*/ 344 w 776"/>
                  <a:gd name="T11" fmla="*/ 227 h 2368"/>
                  <a:gd name="T12" fmla="*/ 258 w 776"/>
                  <a:gd name="T13" fmla="*/ 288 h 2368"/>
                  <a:gd name="T14" fmla="*/ 431 w 776"/>
                  <a:gd name="T15" fmla="*/ 319 h 2368"/>
                  <a:gd name="T16" fmla="*/ 344 w 776"/>
                  <a:gd name="T17" fmla="*/ 381 h 2368"/>
                  <a:gd name="T18" fmla="*/ 474 w 776"/>
                  <a:gd name="T19" fmla="*/ 412 h 2368"/>
                  <a:gd name="T20" fmla="*/ 431 w 776"/>
                  <a:gd name="T21" fmla="*/ 474 h 2368"/>
                  <a:gd name="T22" fmla="*/ 517 w 776"/>
                  <a:gd name="T23" fmla="*/ 535 h 2368"/>
                  <a:gd name="T24" fmla="*/ 517 w 776"/>
                  <a:gd name="T25" fmla="*/ 597 h 2368"/>
                  <a:gd name="T26" fmla="*/ 603 w 776"/>
                  <a:gd name="T27" fmla="*/ 690 h 2368"/>
                  <a:gd name="T28" fmla="*/ 560 w 776"/>
                  <a:gd name="T29" fmla="*/ 783 h 2368"/>
                  <a:gd name="T30" fmla="*/ 646 w 776"/>
                  <a:gd name="T31" fmla="*/ 844 h 2368"/>
                  <a:gd name="T32" fmla="*/ 603 w 776"/>
                  <a:gd name="T33" fmla="*/ 937 h 2368"/>
                  <a:gd name="T34" fmla="*/ 646 w 776"/>
                  <a:gd name="T35" fmla="*/ 1030 h 2368"/>
                  <a:gd name="T36" fmla="*/ 603 w 776"/>
                  <a:gd name="T37" fmla="*/ 1092 h 2368"/>
                  <a:gd name="T38" fmla="*/ 689 w 776"/>
                  <a:gd name="T39" fmla="*/ 1184 h 2368"/>
                  <a:gd name="T40" fmla="*/ 646 w 776"/>
                  <a:gd name="T41" fmla="*/ 1277 h 2368"/>
                  <a:gd name="T42" fmla="*/ 689 w 776"/>
                  <a:gd name="T43" fmla="*/ 1400 h 2368"/>
                  <a:gd name="T44" fmla="*/ 646 w 776"/>
                  <a:gd name="T45" fmla="*/ 1431 h 2368"/>
                  <a:gd name="T46" fmla="*/ 689 w 776"/>
                  <a:gd name="T47" fmla="*/ 152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>
                  <a:gd name="T0" fmla="*/ 0 w 776"/>
                  <a:gd name="T1" fmla="*/ 43 h 2368"/>
                  <a:gd name="T2" fmla="*/ 311 w 776"/>
                  <a:gd name="T3" fmla="*/ 11 h 2368"/>
                  <a:gd name="T4" fmla="*/ 125 w 776"/>
                  <a:gd name="T5" fmla="*/ 108 h 2368"/>
                  <a:gd name="T6" fmla="*/ 436 w 776"/>
                  <a:gd name="T7" fmla="*/ 108 h 2368"/>
                  <a:gd name="T8" fmla="*/ 249 w 776"/>
                  <a:gd name="T9" fmla="*/ 206 h 2368"/>
                  <a:gd name="T10" fmla="*/ 498 w 776"/>
                  <a:gd name="T11" fmla="*/ 238 h 2368"/>
                  <a:gd name="T12" fmla="*/ 374 w 776"/>
                  <a:gd name="T13" fmla="*/ 303 h 2368"/>
                  <a:gd name="T14" fmla="*/ 623 w 776"/>
                  <a:gd name="T15" fmla="*/ 335 h 2368"/>
                  <a:gd name="T16" fmla="*/ 498 w 776"/>
                  <a:gd name="T17" fmla="*/ 400 h 2368"/>
                  <a:gd name="T18" fmla="*/ 685 w 776"/>
                  <a:gd name="T19" fmla="*/ 433 h 2368"/>
                  <a:gd name="T20" fmla="*/ 623 w 776"/>
                  <a:gd name="T21" fmla="*/ 498 h 2368"/>
                  <a:gd name="T22" fmla="*/ 747 w 776"/>
                  <a:gd name="T23" fmla="*/ 563 h 2368"/>
                  <a:gd name="T24" fmla="*/ 747 w 776"/>
                  <a:gd name="T25" fmla="*/ 627 h 2368"/>
                  <a:gd name="T26" fmla="*/ 872 w 776"/>
                  <a:gd name="T27" fmla="*/ 725 h 2368"/>
                  <a:gd name="T28" fmla="*/ 810 w 776"/>
                  <a:gd name="T29" fmla="*/ 822 h 2368"/>
                  <a:gd name="T30" fmla="*/ 934 w 776"/>
                  <a:gd name="T31" fmla="*/ 887 h 2368"/>
                  <a:gd name="T32" fmla="*/ 872 w 776"/>
                  <a:gd name="T33" fmla="*/ 984 h 2368"/>
                  <a:gd name="T34" fmla="*/ 934 w 776"/>
                  <a:gd name="T35" fmla="*/ 1082 h 2368"/>
                  <a:gd name="T36" fmla="*/ 872 w 776"/>
                  <a:gd name="T37" fmla="*/ 1147 h 2368"/>
                  <a:gd name="T38" fmla="*/ 997 w 776"/>
                  <a:gd name="T39" fmla="*/ 1244 h 2368"/>
                  <a:gd name="T40" fmla="*/ 934 w 776"/>
                  <a:gd name="T41" fmla="*/ 1341 h 2368"/>
                  <a:gd name="T42" fmla="*/ 997 w 776"/>
                  <a:gd name="T43" fmla="*/ 1471 h 2368"/>
                  <a:gd name="T44" fmla="*/ 934 w 776"/>
                  <a:gd name="T45" fmla="*/ 1504 h 2368"/>
                  <a:gd name="T46" fmla="*/ 997 w 776"/>
                  <a:gd name="T47" fmla="*/ 160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29 h 2368"/>
                  <a:gd name="T2" fmla="*/ 469 w 776"/>
                  <a:gd name="T3" fmla="*/ 7 h 2368"/>
                  <a:gd name="T4" fmla="*/ 188 w 776"/>
                  <a:gd name="T5" fmla="*/ 72 h 2368"/>
                  <a:gd name="T6" fmla="*/ 657 w 776"/>
                  <a:gd name="T7" fmla="*/ 72 h 2368"/>
                  <a:gd name="T8" fmla="*/ 376 w 776"/>
                  <a:gd name="T9" fmla="*/ 137 h 2368"/>
                  <a:gd name="T10" fmla="*/ 751 w 776"/>
                  <a:gd name="T11" fmla="*/ 159 h 2368"/>
                  <a:gd name="T12" fmla="*/ 563 w 776"/>
                  <a:gd name="T13" fmla="*/ 202 h 2368"/>
                  <a:gd name="T14" fmla="*/ 939 w 776"/>
                  <a:gd name="T15" fmla="*/ 223 h 2368"/>
                  <a:gd name="T16" fmla="*/ 751 w 776"/>
                  <a:gd name="T17" fmla="*/ 267 h 2368"/>
                  <a:gd name="T18" fmla="*/ 1033 w 776"/>
                  <a:gd name="T19" fmla="*/ 288 h 2368"/>
                  <a:gd name="T20" fmla="*/ 939 w 776"/>
                  <a:gd name="T21" fmla="*/ 332 h 2368"/>
                  <a:gd name="T22" fmla="*/ 1127 w 776"/>
                  <a:gd name="T23" fmla="*/ 375 h 2368"/>
                  <a:gd name="T24" fmla="*/ 1127 w 776"/>
                  <a:gd name="T25" fmla="*/ 418 h 2368"/>
                  <a:gd name="T26" fmla="*/ 1315 w 776"/>
                  <a:gd name="T27" fmla="*/ 483 h 2368"/>
                  <a:gd name="T28" fmla="*/ 1221 w 776"/>
                  <a:gd name="T29" fmla="*/ 548 h 2368"/>
                  <a:gd name="T30" fmla="*/ 1408 w 776"/>
                  <a:gd name="T31" fmla="*/ 591 h 2368"/>
                  <a:gd name="T32" fmla="*/ 1315 w 776"/>
                  <a:gd name="T33" fmla="*/ 656 h 2368"/>
                  <a:gd name="T34" fmla="*/ 1408 w 776"/>
                  <a:gd name="T35" fmla="*/ 721 h 2368"/>
                  <a:gd name="T36" fmla="*/ 1315 w 776"/>
                  <a:gd name="T37" fmla="*/ 764 h 2368"/>
                  <a:gd name="T38" fmla="*/ 1502 w 776"/>
                  <a:gd name="T39" fmla="*/ 829 h 2368"/>
                  <a:gd name="T40" fmla="*/ 1408 w 776"/>
                  <a:gd name="T41" fmla="*/ 894 h 2368"/>
                  <a:gd name="T42" fmla="*/ 1502 w 776"/>
                  <a:gd name="T43" fmla="*/ 980 h 2368"/>
                  <a:gd name="T44" fmla="*/ 1408 w 776"/>
                  <a:gd name="T45" fmla="*/ 1002 h 2368"/>
                  <a:gd name="T46" fmla="*/ 1502 w 776"/>
                  <a:gd name="T47" fmla="*/ 106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>
                  <a:gd name="T0" fmla="*/ 0 w 776"/>
                  <a:gd name="T1" fmla="*/ 39 h 2368"/>
                  <a:gd name="T2" fmla="*/ 205 w 776"/>
                  <a:gd name="T3" fmla="*/ 10 h 2368"/>
                  <a:gd name="T4" fmla="*/ 82 w 776"/>
                  <a:gd name="T5" fmla="*/ 97 h 2368"/>
                  <a:gd name="T6" fmla="*/ 287 w 776"/>
                  <a:gd name="T7" fmla="*/ 97 h 2368"/>
                  <a:gd name="T8" fmla="*/ 164 w 776"/>
                  <a:gd name="T9" fmla="*/ 184 h 2368"/>
                  <a:gd name="T10" fmla="*/ 328 w 776"/>
                  <a:gd name="T11" fmla="*/ 213 h 2368"/>
                  <a:gd name="T12" fmla="*/ 246 w 776"/>
                  <a:gd name="T13" fmla="*/ 271 h 2368"/>
                  <a:gd name="T14" fmla="*/ 410 w 776"/>
                  <a:gd name="T15" fmla="*/ 300 h 2368"/>
                  <a:gd name="T16" fmla="*/ 328 w 776"/>
                  <a:gd name="T17" fmla="*/ 359 h 2368"/>
                  <a:gd name="T18" fmla="*/ 451 w 776"/>
                  <a:gd name="T19" fmla="*/ 388 h 2368"/>
                  <a:gd name="T20" fmla="*/ 410 w 776"/>
                  <a:gd name="T21" fmla="*/ 446 h 2368"/>
                  <a:gd name="T22" fmla="*/ 492 w 776"/>
                  <a:gd name="T23" fmla="*/ 504 h 2368"/>
                  <a:gd name="T24" fmla="*/ 492 w 776"/>
                  <a:gd name="T25" fmla="*/ 562 h 2368"/>
                  <a:gd name="T26" fmla="*/ 574 w 776"/>
                  <a:gd name="T27" fmla="*/ 649 h 2368"/>
                  <a:gd name="T28" fmla="*/ 533 w 776"/>
                  <a:gd name="T29" fmla="*/ 736 h 2368"/>
                  <a:gd name="T30" fmla="*/ 615 w 776"/>
                  <a:gd name="T31" fmla="*/ 795 h 2368"/>
                  <a:gd name="T32" fmla="*/ 574 w 776"/>
                  <a:gd name="T33" fmla="*/ 882 h 2368"/>
                  <a:gd name="T34" fmla="*/ 615 w 776"/>
                  <a:gd name="T35" fmla="*/ 969 h 2368"/>
                  <a:gd name="T36" fmla="*/ 574 w 776"/>
                  <a:gd name="T37" fmla="*/ 1027 h 2368"/>
                  <a:gd name="T38" fmla="*/ 656 w 776"/>
                  <a:gd name="T39" fmla="*/ 1114 h 2368"/>
                  <a:gd name="T40" fmla="*/ 615 w 776"/>
                  <a:gd name="T41" fmla="*/ 1201 h 2368"/>
                  <a:gd name="T42" fmla="*/ 656 w 776"/>
                  <a:gd name="T43" fmla="*/ 1318 h 2368"/>
                  <a:gd name="T44" fmla="*/ 615 w 776"/>
                  <a:gd name="T45" fmla="*/ 1347 h 2368"/>
                  <a:gd name="T46" fmla="*/ 656 w 776"/>
                  <a:gd name="T47" fmla="*/ 143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>
                  <a:gd name="T0" fmla="*/ 0 w 776"/>
                  <a:gd name="T1" fmla="*/ 23 h 2368"/>
                  <a:gd name="T2" fmla="*/ 137 w 776"/>
                  <a:gd name="T3" fmla="*/ 6 h 2368"/>
                  <a:gd name="T4" fmla="*/ 55 w 776"/>
                  <a:gd name="T5" fmla="*/ 57 h 2368"/>
                  <a:gd name="T6" fmla="*/ 191 w 776"/>
                  <a:gd name="T7" fmla="*/ 57 h 2368"/>
                  <a:gd name="T8" fmla="*/ 109 w 776"/>
                  <a:gd name="T9" fmla="*/ 107 h 2368"/>
                  <a:gd name="T10" fmla="*/ 219 w 776"/>
                  <a:gd name="T11" fmla="*/ 124 h 2368"/>
                  <a:gd name="T12" fmla="*/ 164 w 776"/>
                  <a:gd name="T13" fmla="*/ 158 h 2368"/>
                  <a:gd name="T14" fmla="*/ 273 w 776"/>
                  <a:gd name="T15" fmla="*/ 175 h 2368"/>
                  <a:gd name="T16" fmla="*/ 219 w 776"/>
                  <a:gd name="T17" fmla="*/ 209 h 2368"/>
                  <a:gd name="T18" fmla="*/ 301 w 776"/>
                  <a:gd name="T19" fmla="*/ 226 h 2368"/>
                  <a:gd name="T20" fmla="*/ 273 w 776"/>
                  <a:gd name="T21" fmla="*/ 260 h 2368"/>
                  <a:gd name="T22" fmla="*/ 328 w 776"/>
                  <a:gd name="T23" fmla="*/ 294 h 2368"/>
                  <a:gd name="T24" fmla="*/ 328 w 776"/>
                  <a:gd name="T25" fmla="*/ 328 h 2368"/>
                  <a:gd name="T26" fmla="*/ 383 w 776"/>
                  <a:gd name="T27" fmla="*/ 379 h 2368"/>
                  <a:gd name="T28" fmla="*/ 355 w 776"/>
                  <a:gd name="T29" fmla="*/ 430 h 2368"/>
                  <a:gd name="T30" fmla="*/ 410 w 776"/>
                  <a:gd name="T31" fmla="*/ 464 h 2368"/>
                  <a:gd name="T32" fmla="*/ 383 w 776"/>
                  <a:gd name="T33" fmla="*/ 515 h 2368"/>
                  <a:gd name="T34" fmla="*/ 410 w 776"/>
                  <a:gd name="T35" fmla="*/ 566 h 2368"/>
                  <a:gd name="T36" fmla="*/ 383 w 776"/>
                  <a:gd name="T37" fmla="*/ 599 h 2368"/>
                  <a:gd name="T38" fmla="*/ 437 w 776"/>
                  <a:gd name="T39" fmla="*/ 650 h 2368"/>
                  <a:gd name="T40" fmla="*/ 410 w 776"/>
                  <a:gd name="T41" fmla="*/ 701 h 2368"/>
                  <a:gd name="T42" fmla="*/ 437 w 776"/>
                  <a:gd name="T43" fmla="*/ 769 h 2368"/>
                  <a:gd name="T44" fmla="*/ 410 w 776"/>
                  <a:gd name="T45" fmla="*/ 786 h 2368"/>
                  <a:gd name="T46" fmla="*/ 437 w 776"/>
                  <a:gd name="T47" fmla="*/ 83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</p:grpSp>
      </p:grpSp>
      <p:sp>
        <p:nvSpPr>
          <p:cNvPr id="40071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0072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426299-F975-40B9-830E-BA33B0B85C89}" type="slidenum">
              <a:rPr lang="ru-RU">
                <a:solidFill>
                  <a:srgbClr val="CC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C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4822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914A6-7F6A-4A3E-A59D-6F12C6B6781C}" type="slidenum">
              <a:rPr lang="ru-RU">
                <a:solidFill>
                  <a:srgbClr val="CC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C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4855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4EAA0-7CA3-47D2-A2E8-AE5CEDFA2201}" type="slidenum">
              <a:rPr lang="ru-RU">
                <a:solidFill>
                  <a:srgbClr val="CC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C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735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C7843-822A-489F-9030-91AB5C378852}" type="slidenum">
              <a:rPr lang="ru-RU">
                <a:solidFill>
                  <a:srgbClr val="CC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C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6984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33EA0-C093-4B30-A62E-91D5D98D76E3}" type="slidenum">
              <a:rPr lang="ru-RU">
                <a:solidFill>
                  <a:srgbClr val="CC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C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592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EC0DA-F700-45E3-B5BA-DD26AB347FA7}" type="datetimeFigureOut">
              <a:rPr lang="ru-RU"/>
              <a:pPr>
                <a:defRPr/>
              </a:pPr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7EF75-8CDB-4E95-B9A9-82F20621D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8144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6ED7D-A540-4C92-AAE4-97770D3BC50F}" type="slidenum">
              <a:rPr lang="ru-RU">
                <a:solidFill>
                  <a:srgbClr val="CC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C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4645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2B4E1-6464-44B3-BDA9-1778F613717E}" type="slidenum">
              <a:rPr lang="ru-RU">
                <a:solidFill>
                  <a:srgbClr val="CC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C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0872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ECCF0-9480-4B15-8D6D-4D85491EB8E3}" type="slidenum">
              <a:rPr lang="ru-RU">
                <a:solidFill>
                  <a:srgbClr val="CC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C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2130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724D9-07CB-4F3A-995F-824544B03C02}" type="slidenum">
              <a:rPr lang="ru-RU">
                <a:solidFill>
                  <a:srgbClr val="CC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C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9882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FFD62-E409-48CD-875F-EC4365AB77E7}" type="slidenum">
              <a:rPr lang="ru-RU">
                <a:solidFill>
                  <a:srgbClr val="CC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C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9678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</a:endParaRPr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2BA68-AD32-4F0B-837B-E7A637B012C1}" type="slidenum">
              <a:rPr lang="ru-RU">
                <a:solidFill>
                  <a:srgbClr val="CC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C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9165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DDECFC-B011-4FC0-B139-11409A57D5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5712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9864-EA88-4601-89E4-BC595B11748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3487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C2F79-3A00-4061-B698-0B0D060016D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1925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23C29A-1EBE-4AE7-9092-9BF0B2AE1D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08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3C4B0-C0C8-4633-8BB5-5206D186766F}" type="datetimeFigureOut">
              <a:rPr lang="ru-RU"/>
              <a:pPr>
                <a:defRPr/>
              </a:pPr>
              <a:t>15.05.2013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BC564-BD34-4510-BC7E-995C04634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5413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01AED-15A5-4410-BB40-AB646A1B52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838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282011-6023-4041-B464-D054430A7E8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1080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94F56-5A3C-497D-8B45-9C803E7F93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802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48274-2041-4AFC-9FCA-5A667976C23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2636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D6F93-A73E-4791-AE54-221714A1D7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5474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74ECDA-97A9-4B11-8E85-6EABFF2EA6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6851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D30BAE-15A7-453B-B31F-21F2D0C4009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4421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066800" y="304800"/>
            <a:ext cx="7543800" cy="579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6CFDA-50C7-4B11-87D4-E79F47FBB35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188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61AC9-24C7-4EA9-80F8-6221EBC2C5AD}" type="datetimeFigureOut">
              <a:rPr lang="ru-RU"/>
              <a:pPr>
                <a:defRPr/>
              </a:pPr>
              <a:t>15.05.2013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E7AB2-2F30-4F34-ACF0-9D668A4D0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12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5E40A-4139-4CF4-A96C-C6480A0338E3}" type="datetimeFigureOut">
              <a:rPr lang="ru-RU"/>
              <a:pPr>
                <a:defRPr/>
              </a:pPr>
              <a:t>15.05.2013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49A95-7AAC-40EB-8B15-B4CCF204CA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154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C7ADD-FAC4-49E3-828C-C2D537016311}" type="datetimeFigureOut">
              <a:rPr lang="ru-RU"/>
              <a:pPr>
                <a:defRPr/>
              </a:pPr>
              <a:t>15.05.2013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0F2D4-5ADF-4337-8FF7-312468786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041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4F2FA-31A8-4C3A-8990-93E9F1BD3063}" type="datetimeFigureOut">
              <a:rPr lang="ru-RU"/>
              <a:pPr>
                <a:defRPr/>
              </a:pPr>
              <a:t>15.05.2013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629F0-4DDC-46A6-AEEA-7233E565F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587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FDC2B-F8CC-40BA-8B17-22487354220C}" type="datetimeFigureOut">
              <a:rPr lang="ru-RU"/>
              <a:pPr>
                <a:defRPr/>
              </a:pPr>
              <a:t>15.05.2013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FF7FD-728A-4A96-B1C7-FA0D85826C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672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B0300F-CC6D-4161-92EF-AED6285DE970}" type="datetimeFigureOut">
              <a:rPr lang="ru-RU"/>
              <a:pPr>
                <a:defRPr/>
              </a:pPr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97E4DC-10E8-418E-BB36-67C28EA38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88DB5D-9633-463A-8C53-8D6400115626}" type="slidenum">
              <a:rPr lang="ru-RU">
                <a:solidFill>
                  <a:srgbClr val="000000"/>
                </a:solidFill>
                <a:latin typeface="Times New Roman" pitchFamily="18" charset="0"/>
              </a:rPr>
              <a:pPr/>
              <a:t>‹#›</a:t>
            </a:fld>
            <a:endParaRPr lang="ru-RU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064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71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032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164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165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162" name="Oval 7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163" name="Oval 8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</p:grpSp>
        <p:grpSp>
          <p:nvGrpSpPr>
            <p:cNvPr id="1034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160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161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</p:grpSp>
        <p:grpSp>
          <p:nvGrpSpPr>
            <p:cNvPr id="1035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036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158" name="Oval 14"/>
                <p:cNvSpPr>
                  <a:spLocks noChangeArrowheads="1"/>
                </p:cNvSpPr>
                <p:nvPr/>
              </p:nvSpPr>
              <p:spPr bwMode="hidden"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mtClean="0">
                    <a:solidFill>
                      <a:srgbClr val="CCFFFF"/>
                    </a:solidFill>
                    <a:latin typeface="Arial Black" pitchFamily="34" charset="0"/>
                  </a:endParaRPr>
                </a:p>
              </p:txBody>
            </p:sp>
            <p:sp>
              <p:nvSpPr>
                <p:cNvPr id="1159" name="Oval 15"/>
                <p:cNvSpPr>
                  <a:spLocks noChangeArrowheads="1"/>
                </p:cNvSpPr>
                <p:nvPr/>
              </p:nvSpPr>
              <p:spPr bwMode="hidden"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mtClean="0">
                    <a:solidFill>
                      <a:srgbClr val="CCFFFF"/>
                    </a:solidFill>
                    <a:latin typeface="Arial Black" pitchFamily="34" charset="0"/>
                  </a:endParaRPr>
                </a:p>
              </p:txBody>
            </p:sp>
          </p:grpSp>
          <p:grpSp>
            <p:nvGrpSpPr>
              <p:cNvPr id="1037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060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156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44 w 2736"/>
                      <a:gd name="T3" fmla="*/ 104 h 504"/>
                      <a:gd name="T4" fmla="*/ 1119 w 2736"/>
                      <a:gd name="T5" fmla="*/ 15 h 504"/>
                      <a:gd name="T6" fmla="*/ 1724 w 2736"/>
                      <a:gd name="T7" fmla="*/ 15 h 504"/>
                      <a:gd name="T8" fmla="*/ 1714 w 2736"/>
                      <a:gd name="T9" fmla="*/ 64 h 504"/>
                      <a:gd name="T10" fmla="*/ 1112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57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8 h 791"/>
                      <a:gd name="T8" fmla="*/ 918 w 1769"/>
                      <a:gd name="T9" fmla="*/ 377 h 791"/>
                      <a:gd name="T10" fmla="*/ 883 w 1769"/>
                      <a:gd name="T11" fmla="*/ 488 h 791"/>
                      <a:gd name="T12" fmla="*/ 831 w 1769"/>
                      <a:gd name="T13" fmla="*/ 392 h 791"/>
                      <a:gd name="T14" fmla="*/ 726 w 1769"/>
                      <a:gd name="T15" fmla="*/ 281 h 791"/>
                      <a:gd name="T16" fmla="*/ 580 w 1769"/>
                      <a:gd name="T17" fmla="*/ 183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61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154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>
                      <a:gd name="T0" fmla="*/ 0 w 2736"/>
                      <a:gd name="T1" fmla="*/ 347 h 504"/>
                      <a:gd name="T2" fmla="*/ 573 w 2736"/>
                      <a:gd name="T3" fmla="*/ 116 h 504"/>
                      <a:gd name="T4" fmla="*/ 1178 w 2736"/>
                      <a:gd name="T5" fmla="*/ 17 h 504"/>
                      <a:gd name="T6" fmla="*/ 1814 w 2736"/>
                      <a:gd name="T7" fmla="*/ 17 h 504"/>
                      <a:gd name="T8" fmla="*/ 1803 w 2736"/>
                      <a:gd name="T9" fmla="*/ 71 h 504"/>
                      <a:gd name="T10" fmla="*/ 1170 w 2736"/>
                      <a:gd name="T11" fmla="*/ 71 h 504"/>
                      <a:gd name="T12" fmla="*/ 434 w 2736"/>
                      <a:gd name="T13" fmla="*/ 201 h 504"/>
                      <a:gd name="T14" fmla="*/ 0 w 2736"/>
                      <a:gd name="T15" fmla="*/ 34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55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>
                      <a:gd name="T0" fmla="*/ 3 w 1769"/>
                      <a:gd name="T1" fmla="*/ 6 h 791"/>
                      <a:gd name="T2" fmla="*/ 267 w 1769"/>
                      <a:gd name="T3" fmla="*/ 39 h 791"/>
                      <a:gd name="T4" fmla="*/ 637 w 1769"/>
                      <a:gd name="T5" fmla="*/ 138 h 791"/>
                      <a:gd name="T6" fmla="*/ 887 w 1769"/>
                      <a:gd name="T7" fmla="*/ 298 h 791"/>
                      <a:gd name="T8" fmla="*/ 967 w 1769"/>
                      <a:gd name="T9" fmla="*/ 420 h 791"/>
                      <a:gd name="T10" fmla="*/ 930 w 1769"/>
                      <a:gd name="T11" fmla="*/ 542 h 791"/>
                      <a:gd name="T12" fmla="*/ 875 w 1769"/>
                      <a:gd name="T13" fmla="*/ 435 h 791"/>
                      <a:gd name="T14" fmla="*/ 765 w 1769"/>
                      <a:gd name="T15" fmla="*/ 313 h 791"/>
                      <a:gd name="T16" fmla="*/ 611 w 1769"/>
                      <a:gd name="T17" fmla="*/ 204 h 791"/>
                      <a:gd name="T18" fmla="*/ 320 w 1769"/>
                      <a:gd name="T19" fmla="*/ 105 h 791"/>
                      <a:gd name="T20" fmla="*/ 0 w 1769"/>
                      <a:gd name="T21" fmla="*/ 52 h 791"/>
                      <a:gd name="T22" fmla="*/ 3 w 1769"/>
                      <a:gd name="T23" fmla="*/ 6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62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152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>
                      <a:gd name="T0" fmla="*/ 0 w 2736"/>
                      <a:gd name="T1" fmla="*/ 304 h 504"/>
                      <a:gd name="T2" fmla="*/ 548 w 2736"/>
                      <a:gd name="T3" fmla="*/ 101 h 504"/>
                      <a:gd name="T4" fmla="*/ 1127 w 2736"/>
                      <a:gd name="T5" fmla="*/ 14 h 504"/>
                      <a:gd name="T6" fmla="*/ 1736 w 2736"/>
                      <a:gd name="T7" fmla="*/ 14 h 504"/>
                      <a:gd name="T8" fmla="*/ 1726 w 2736"/>
                      <a:gd name="T9" fmla="*/ 62 h 504"/>
                      <a:gd name="T10" fmla="*/ 1119 w 2736"/>
                      <a:gd name="T11" fmla="*/ 62 h 504"/>
                      <a:gd name="T12" fmla="*/ 415 w 2736"/>
                      <a:gd name="T13" fmla="*/ 176 h 504"/>
                      <a:gd name="T14" fmla="*/ 0 w 2736"/>
                      <a:gd name="T15" fmla="*/ 3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53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6 w 1769"/>
                      <a:gd name="T3" fmla="*/ 34 h 791"/>
                      <a:gd name="T4" fmla="*/ 610 w 1769"/>
                      <a:gd name="T5" fmla="*/ 120 h 791"/>
                      <a:gd name="T6" fmla="*/ 849 w 1769"/>
                      <a:gd name="T7" fmla="*/ 260 h 791"/>
                      <a:gd name="T8" fmla="*/ 925 w 1769"/>
                      <a:gd name="T9" fmla="*/ 366 h 791"/>
                      <a:gd name="T10" fmla="*/ 890 w 1769"/>
                      <a:gd name="T11" fmla="*/ 474 h 791"/>
                      <a:gd name="T12" fmla="*/ 837 w 1769"/>
                      <a:gd name="T13" fmla="*/ 380 h 791"/>
                      <a:gd name="T14" fmla="*/ 732 w 1769"/>
                      <a:gd name="T15" fmla="*/ 273 h 791"/>
                      <a:gd name="T16" fmla="*/ 584 w 1769"/>
                      <a:gd name="T17" fmla="*/ 178 h 791"/>
                      <a:gd name="T18" fmla="*/ 306 w 1769"/>
                      <a:gd name="T19" fmla="*/ 91 h 791"/>
                      <a:gd name="T20" fmla="*/ 0 w 1769"/>
                      <a:gd name="T21" fmla="*/ 46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63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150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>
                      <a:gd name="T0" fmla="*/ 0 w 2736"/>
                      <a:gd name="T1" fmla="*/ 335 h 504"/>
                      <a:gd name="T2" fmla="*/ 530 w 2736"/>
                      <a:gd name="T3" fmla="*/ 112 h 504"/>
                      <a:gd name="T4" fmla="*/ 1089 w 2736"/>
                      <a:gd name="T5" fmla="*/ 16 h 504"/>
                      <a:gd name="T6" fmla="*/ 1677 w 2736"/>
                      <a:gd name="T7" fmla="*/ 16 h 504"/>
                      <a:gd name="T8" fmla="*/ 1667 w 2736"/>
                      <a:gd name="T9" fmla="*/ 68 h 504"/>
                      <a:gd name="T10" fmla="*/ 1081 w 2736"/>
                      <a:gd name="T11" fmla="*/ 68 h 504"/>
                      <a:gd name="T12" fmla="*/ 401 w 2736"/>
                      <a:gd name="T13" fmla="*/ 194 h 504"/>
                      <a:gd name="T14" fmla="*/ 0 w 2736"/>
                      <a:gd name="T15" fmla="*/ 33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51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7 w 1769"/>
                      <a:gd name="T3" fmla="*/ 37 h 791"/>
                      <a:gd name="T4" fmla="*/ 589 w 1769"/>
                      <a:gd name="T5" fmla="*/ 133 h 791"/>
                      <a:gd name="T6" fmla="*/ 821 w 1769"/>
                      <a:gd name="T7" fmla="*/ 287 h 791"/>
                      <a:gd name="T8" fmla="*/ 894 w 1769"/>
                      <a:gd name="T9" fmla="*/ 405 h 791"/>
                      <a:gd name="T10" fmla="*/ 860 w 1769"/>
                      <a:gd name="T11" fmla="*/ 523 h 791"/>
                      <a:gd name="T12" fmla="*/ 809 w 1769"/>
                      <a:gd name="T13" fmla="*/ 420 h 791"/>
                      <a:gd name="T14" fmla="*/ 707 w 1769"/>
                      <a:gd name="T15" fmla="*/ 302 h 791"/>
                      <a:gd name="T16" fmla="*/ 565 w 1769"/>
                      <a:gd name="T17" fmla="*/ 197 h 791"/>
                      <a:gd name="T18" fmla="*/ 296 w 1769"/>
                      <a:gd name="T19" fmla="*/ 101 h 791"/>
                      <a:gd name="T20" fmla="*/ 0 w 1769"/>
                      <a:gd name="T21" fmla="*/ 51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64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148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488 w 2736"/>
                      <a:gd name="T3" fmla="*/ 104 h 504"/>
                      <a:gd name="T4" fmla="*/ 1003 w 2736"/>
                      <a:gd name="T5" fmla="*/ 15 h 504"/>
                      <a:gd name="T6" fmla="*/ 1545 w 2736"/>
                      <a:gd name="T7" fmla="*/ 15 h 504"/>
                      <a:gd name="T8" fmla="*/ 1536 w 2736"/>
                      <a:gd name="T9" fmla="*/ 64 h 504"/>
                      <a:gd name="T10" fmla="*/ 996 w 2736"/>
                      <a:gd name="T11" fmla="*/ 64 h 504"/>
                      <a:gd name="T12" fmla="*/ 369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49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>
                      <a:gd name="T0" fmla="*/ 2 w 1769"/>
                      <a:gd name="T1" fmla="*/ 5 h 791"/>
                      <a:gd name="T2" fmla="*/ 228 w 1769"/>
                      <a:gd name="T3" fmla="*/ 35 h 791"/>
                      <a:gd name="T4" fmla="*/ 543 w 1769"/>
                      <a:gd name="T5" fmla="*/ 124 h 791"/>
                      <a:gd name="T6" fmla="*/ 756 w 1769"/>
                      <a:gd name="T7" fmla="*/ 267 h 791"/>
                      <a:gd name="T8" fmla="*/ 824 w 1769"/>
                      <a:gd name="T9" fmla="*/ 376 h 791"/>
                      <a:gd name="T10" fmla="*/ 792 w 1769"/>
                      <a:gd name="T11" fmla="*/ 487 h 791"/>
                      <a:gd name="T12" fmla="*/ 746 w 1769"/>
                      <a:gd name="T13" fmla="*/ 391 h 791"/>
                      <a:gd name="T14" fmla="*/ 652 w 1769"/>
                      <a:gd name="T15" fmla="*/ 281 h 791"/>
                      <a:gd name="T16" fmla="*/ 520 w 1769"/>
                      <a:gd name="T17" fmla="*/ 183 h 791"/>
                      <a:gd name="T18" fmla="*/ 273 w 1769"/>
                      <a:gd name="T19" fmla="*/ 94 h 791"/>
                      <a:gd name="T20" fmla="*/ 0 w 1769"/>
                      <a:gd name="T21" fmla="*/ 47 h 791"/>
                      <a:gd name="T22" fmla="*/ 2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65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146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>
                      <a:gd name="T0" fmla="*/ 0 w 2736"/>
                      <a:gd name="T1" fmla="*/ 219 h 504"/>
                      <a:gd name="T2" fmla="*/ 443 w 2736"/>
                      <a:gd name="T3" fmla="*/ 73 h 504"/>
                      <a:gd name="T4" fmla="*/ 911 w 2736"/>
                      <a:gd name="T5" fmla="*/ 10 h 504"/>
                      <a:gd name="T6" fmla="*/ 1404 w 2736"/>
                      <a:gd name="T7" fmla="*/ 10 h 504"/>
                      <a:gd name="T8" fmla="*/ 1396 w 2736"/>
                      <a:gd name="T9" fmla="*/ 45 h 504"/>
                      <a:gd name="T10" fmla="*/ 905 w 2736"/>
                      <a:gd name="T11" fmla="*/ 45 h 504"/>
                      <a:gd name="T12" fmla="*/ 336 w 2736"/>
                      <a:gd name="T13" fmla="*/ 127 h 504"/>
                      <a:gd name="T14" fmla="*/ 0 w 2736"/>
                      <a:gd name="T15" fmla="*/ 21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47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207 w 1769"/>
                      <a:gd name="T3" fmla="*/ 24 h 791"/>
                      <a:gd name="T4" fmla="*/ 493 w 1769"/>
                      <a:gd name="T5" fmla="*/ 87 h 791"/>
                      <a:gd name="T6" fmla="*/ 687 w 1769"/>
                      <a:gd name="T7" fmla="*/ 187 h 791"/>
                      <a:gd name="T8" fmla="*/ 748 w 1769"/>
                      <a:gd name="T9" fmla="*/ 264 h 791"/>
                      <a:gd name="T10" fmla="*/ 720 w 1769"/>
                      <a:gd name="T11" fmla="*/ 341 h 791"/>
                      <a:gd name="T12" fmla="*/ 677 w 1769"/>
                      <a:gd name="T13" fmla="*/ 274 h 791"/>
                      <a:gd name="T14" fmla="*/ 592 w 1769"/>
                      <a:gd name="T15" fmla="*/ 197 h 791"/>
                      <a:gd name="T16" fmla="*/ 473 w 1769"/>
                      <a:gd name="T17" fmla="*/ 128 h 791"/>
                      <a:gd name="T18" fmla="*/ 248 w 1769"/>
                      <a:gd name="T19" fmla="*/ 66 h 791"/>
                      <a:gd name="T20" fmla="*/ 0 w 1769"/>
                      <a:gd name="T21" fmla="*/ 33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66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144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89 w 2736"/>
                      <a:gd name="T3" fmla="*/ 72 h 504"/>
                      <a:gd name="T4" fmla="*/ 800 w 2736"/>
                      <a:gd name="T5" fmla="*/ 10 h 504"/>
                      <a:gd name="T6" fmla="*/ 1233 w 2736"/>
                      <a:gd name="T7" fmla="*/ 10 h 504"/>
                      <a:gd name="T8" fmla="*/ 1226 w 2736"/>
                      <a:gd name="T9" fmla="*/ 44 h 504"/>
                      <a:gd name="T10" fmla="*/ 795 w 2736"/>
                      <a:gd name="T11" fmla="*/ 44 h 504"/>
                      <a:gd name="T12" fmla="*/ 295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45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5 h 791"/>
                      <a:gd name="T6" fmla="*/ 603 w 1769"/>
                      <a:gd name="T7" fmla="*/ 185 h 791"/>
                      <a:gd name="T8" fmla="*/ 657 w 1769"/>
                      <a:gd name="T9" fmla="*/ 260 h 791"/>
                      <a:gd name="T10" fmla="*/ 632 w 1769"/>
                      <a:gd name="T11" fmla="*/ 336 h 791"/>
                      <a:gd name="T12" fmla="*/ 595 w 1769"/>
                      <a:gd name="T13" fmla="*/ 270 h 791"/>
                      <a:gd name="T14" fmla="*/ 520 w 1769"/>
                      <a:gd name="T15" fmla="*/ 194 h 791"/>
                      <a:gd name="T16" fmla="*/ 415 w 1769"/>
                      <a:gd name="T17" fmla="*/ 126 h 791"/>
                      <a:gd name="T18" fmla="*/ 21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67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142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44 w 2736"/>
                      <a:gd name="T3" fmla="*/ 104 h 504"/>
                      <a:gd name="T4" fmla="*/ 1119 w 2736"/>
                      <a:gd name="T5" fmla="*/ 15 h 504"/>
                      <a:gd name="T6" fmla="*/ 1724 w 2736"/>
                      <a:gd name="T7" fmla="*/ 15 h 504"/>
                      <a:gd name="T8" fmla="*/ 1714 w 2736"/>
                      <a:gd name="T9" fmla="*/ 64 h 504"/>
                      <a:gd name="T10" fmla="*/ 1112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43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8 h 791"/>
                      <a:gd name="T8" fmla="*/ 918 w 1769"/>
                      <a:gd name="T9" fmla="*/ 377 h 791"/>
                      <a:gd name="T10" fmla="*/ 883 w 1769"/>
                      <a:gd name="T11" fmla="*/ 488 h 791"/>
                      <a:gd name="T12" fmla="*/ 831 w 1769"/>
                      <a:gd name="T13" fmla="*/ 392 h 791"/>
                      <a:gd name="T14" fmla="*/ 726 w 1769"/>
                      <a:gd name="T15" fmla="*/ 281 h 791"/>
                      <a:gd name="T16" fmla="*/ 580 w 1769"/>
                      <a:gd name="T17" fmla="*/ 183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68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140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>
                      <a:gd name="T0" fmla="*/ 0 w 2736"/>
                      <a:gd name="T1" fmla="*/ 347 h 504"/>
                      <a:gd name="T2" fmla="*/ 573 w 2736"/>
                      <a:gd name="T3" fmla="*/ 116 h 504"/>
                      <a:gd name="T4" fmla="*/ 1178 w 2736"/>
                      <a:gd name="T5" fmla="*/ 17 h 504"/>
                      <a:gd name="T6" fmla="*/ 1814 w 2736"/>
                      <a:gd name="T7" fmla="*/ 17 h 504"/>
                      <a:gd name="T8" fmla="*/ 1803 w 2736"/>
                      <a:gd name="T9" fmla="*/ 71 h 504"/>
                      <a:gd name="T10" fmla="*/ 1170 w 2736"/>
                      <a:gd name="T11" fmla="*/ 71 h 504"/>
                      <a:gd name="T12" fmla="*/ 434 w 2736"/>
                      <a:gd name="T13" fmla="*/ 201 h 504"/>
                      <a:gd name="T14" fmla="*/ 0 w 2736"/>
                      <a:gd name="T15" fmla="*/ 34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41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>
                      <a:gd name="T0" fmla="*/ 3 w 1769"/>
                      <a:gd name="T1" fmla="*/ 6 h 791"/>
                      <a:gd name="T2" fmla="*/ 267 w 1769"/>
                      <a:gd name="T3" fmla="*/ 39 h 791"/>
                      <a:gd name="T4" fmla="*/ 637 w 1769"/>
                      <a:gd name="T5" fmla="*/ 138 h 791"/>
                      <a:gd name="T6" fmla="*/ 887 w 1769"/>
                      <a:gd name="T7" fmla="*/ 298 h 791"/>
                      <a:gd name="T8" fmla="*/ 967 w 1769"/>
                      <a:gd name="T9" fmla="*/ 420 h 791"/>
                      <a:gd name="T10" fmla="*/ 930 w 1769"/>
                      <a:gd name="T11" fmla="*/ 542 h 791"/>
                      <a:gd name="T12" fmla="*/ 875 w 1769"/>
                      <a:gd name="T13" fmla="*/ 435 h 791"/>
                      <a:gd name="T14" fmla="*/ 765 w 1769"/>
                      <a:gd name="T15" fmla="*/ 313 h 791"/>
                      <a:gd name="T16" fmla="*/ 611 w 1769"/>
                      <a:gd name="T17" fmla="*/ 204 h 791"/>
                      <a:gd name="T18" fmla="*/ 320 w 1769"/>
                      <a:gd name="T19" fmla="*/ 105 h 791"/>
                      <a:gd name="T20" fmla="*/ 0 w 1769"/>
                      <a:gd name="T21" fmla="*/ 52 h 791"/>
                      <a:gd name="T22" fmla="*/ 3 w 1769"/>
                      <a:gd name="T23" fmla="*/ 6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69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138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>
                      <a:gd name="T0" fmla="*/ 0 w 2736"/>
                      <a:gd name="T1" fmla="*/ 304 h 504"/>
                      <a:gd name="T2" fmla="*/ 548 w 2736"/>
                      <a:gd name="T3" fmla="*/ 101 h 504"/>
                      <a:gd name="T4" fmla="*/ 1127 w 2736"/>
                      <a:gd name="T5" fmla="*/ 14 h 504"/>
                      <a:gd name="T6" fmla="*/ 1736 w 2736"/>
                      <a:gd name="T7" fmla="*/ 14 h 504"/>
                      <a:gd name="T8" fmla="*/ 1726 w 2736"/>
                      <a:gd name="T9" fmla="*/ 62 h 504"/>
                      <a:gd name="T10" fmla="*/ 1119 w 2736"/>
                      <a:gd name="T11" fmla="*/ 62 h 504"/>
                      <a:gd name="T12" fmla="*/ 415 w 2736"/>
                      <a:gd name="T13" fmla="*/ 176 h 504"/>
                      <a:gd name="T14" fmla="*/ 0 w 2736"/>
                      <a:gd name="T15" fmla="*/ 3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39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6 w 1769"/>
                      <a:gd name="T3" fmla="*/ 34 h 791"/>
                      <a:gd name="T4" fmla="*/ 610 w 1769"/>
                      <a:gd name="T5" fmla="*/ 120 h 791"/>
                      <a:gd name="T6" fmla="*/ 849 w 1769"/>
                      <a:gd name="T7" fmla="*/ 260 h 791"/>
                      <a:gd name="T8" fmla="*/ 925 w 1769"/>
                      <a:gd name="T9" fmla="*/ 366 h 791"/>
                      <a:gd name="T10" fmla="*/ 890 w 1769"/>
                      <a:gd name="T11" fmla="*/ 474 h 791"/>
                      <a:gd name="T12" fmla="*/ 837 w 1769"/>
                      <a:gd name="T13" fmla="*/ 380 h 791"/>
                      <a:gd name="T14" fmla="*/ 732 w 1769"/>
                      <a:gd name="T15" fmla="*/ 273 h 791"/>
                      <a:gd name="T16" fmla="*/ 584 w 1769"/>
                      <a:gd name="T17" fmla="*/ 178 h 791"/>
                      <a:gd name="T18" fmla="*/ 306 w 1769"/>
                      <a:gd name="T19" fmla="*/ 91 h 791"/>
                      <a:gd name="T20" fmla="*/ 0 w 1769"/>
                      <a:gd name="T21" fmla="*/ 46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70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136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>
                      <a:gd name="T0" fmla="*/ 0 w 2736"/>
                      <a:gd name="T1" fmla="*/ 335 h 504"/>
                      <a:gd name="T2" fmla="*/ 530 w 2736"/>
                      <a:gd name="T3" fmla="*/ 112 h 504"/>
                      <a:gd name="T4" fmla="*/ 1089 w 2736"/>
                      <a:gd name="T5" fmla="*/ 16 h 504"/>
                      <a:gd name="T6" fmla="*/ 1677 w 2736"/>
                      <a:gd name="T7" fmla="*/ 16 h 504"/>
                      <a:gd name="T8" fmla="*/ 1667 w 2736"/>
                      <a:gd name="T9" fmla="*/ 68 h 504"/>
                      <a:gd name="T10" fmla="*/ 1081 w 2736"/>
                      <a:gd name="T11" fmla="*/ 68 h 504"/>
                      <a:gd name="T12" fmla="*/ 401 w 2736"/>
                      <a:gd name="T13" fmla="*/ 194 h 504"/>
                      <a:gd name="T14" fmla="*/ 0 w 2736"/>
                      <a:gd name="T15" fmla="*/ 33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37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7 w 1769"/>
                      <a:gd name="T3" fmla="*/ 37 h 791"/>
                      <a:gd name="T4" fmla="*/ 589 w 1769"/>
                      <a:gd name="T5" fmla="*/ 133 h 791"/>
                      <a:gd name="T6" fmla="*/ 821 w 1769"/>
                      <a:gd name="T7" fmla="*/ 287 h 791"/>
                      <a:gd name="T8" fmla="*/ 894 w 1769"/>
                      <a:gd name="T9" fmla="*/ 405 h 791"/>
                      <a:gd name="T10" fmla="*/ 860 w 1769"/>
                      <a:gd name="T11" fmla="*/ 523 h 791"/>
                      <a:gd name="T12" fmla="*/ 809 w 1769"/>
                      <a:gd name="T13" fmla="*/ 420 h 791"/>
                      <a:gd name="T14" fmla="*/ 707 w 1769"/>
                      <a:gd name="T15" fmla="*/ 302 h 791"/>
                      <a:gd name="T16" fmla="*/ 565 w 1769"/>
                      <a:gd name="T17" fmla="*/ 197 h 791"/>
                      <a:gd name="T18" fmla="*/ 296 w 1769"/>
                      <a:gd name="T19" fmla="*/ 101 h 791"/>
                      <a:gd name="T20" fmla="*/ 0 w 1769"/>
                      <a:gd name="T21" fmla="*/ 51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71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134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488 w 2736"/>
                      <a:gd name="T3" fmla="*/ 104 h 504"/>
                      <a:gd name="T4" fmla="*/ 1003 w 2736"/>
                      <a:gd name="T5" fmla="*/ 15 h 504"/>
                      <a:gd name="T6" fmla="*/ 1545 w 2736"/>
                      <a:gd name="T7" fmla="*/ 15 h 504"/>
                      <a:gd name="T8" fmla="*/ 1536 w 2736"/>
                      <a:gd name="T9" fmla="*/ 64 h 504"/>
                      <a:gd name="T10" fmla="*/ 996 w 2736"/>
                      <a:gd name="T11" fmla="*/ 64 h 504"/>
                      <a:gd name="T12" fmla="*/ 369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35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>
                      <a:gd name="T0" fmla="*/ 2 w 1769"/>
                      <a:gd name="T1" fmla="*/ 5 h 791"/>
                      <a:gd name="T2" fmla="*/ 228 w 1769"/>
                      <a:gd name="T3" fmla="*/ 35 h 791"/>
                      <a:gd name="T4" fmla="*/ 543 w 1769"/>
                      <a:gd name="T5" fmla="*/ 124 h 791"/>
                      <a:gd name="T6" fmla="*/ 756 w 1769"/>
                      <a:gd name="T7" fmla="*/ 267 h 791"/>
                      <a:gd name="T8" fmla="*/ 824 w 1769"/>
                      <a:gd name="T9" fmla="*/ 376 h 791"/>
                      <a:gd name="T10" fmla="*/ 792 w 1769"/>
                      <a:gd name="T11" fmla="*/ 487 h 791"/>
                      <a:gd name="T12" fmla="*/ 746 w 1769"/>
                      <a:gd name="T13" fmla="*/ 391 h 791"/>
                      <a:gd name="T14" fmla="*/ 652 w 1769"/>
                      <a:gd name="T15" fmla="*/ 281 h 791"/>
                      <a:gd name="T16" fmla="*/ 520 w 1769"/>
                      <a:gd name="T17" fmla="*/ 183 h 791"/>
                      <a:gd name="T18" fmla="*/ 273 w 1769"/>
                      <a:gd name="T19" fmla="*/ 94 h 791"/>
                      <a:gd name="T20" fmla="*/ 0 w 1769"/>
                      <a:gd name="T21" fmla="*/ 47 h 791"/>
                      <a:gd name="T22" fmla="*/ 2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72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132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>
                      <a:gd name="T0" fmla="*/ 0 w 2736"/>
                      <a:gd name="T1" fmla="*/ 219 h 504"/>
                      <a:gd name="T2" fmla="*/ 443 w 2736"/>
                      <a:gd name="T3" fmla="*/ 73 h 504"/>
                      <a:gd name="T4" fmla="*/ 911 w 2736"/>
                      <a:gd name="T5" fmla="*/ 10 h 504"/>
                      <a:gd name="T6" fmla="*/ 1404 w 2736"/>
                      <a:gd name="T7" fmla="*/ 10 h 504"/>
                      <a:gd name="T8" fmla="*/ 1396 w 2736"/>
                      <a:gd name="T9" fmla="*/ 45 h 504"/>
                      <a:gd name="T10" fmla="*/ 905 w 2736"/>
                      <a:gd name="T11" fmla="*/ 45 h 504"/>
                      <a:gd name="T12" fmla="*/ 336 w 2736"/>
                      <a:gd name="T13" fmla="*/ 127 h 504"/>
                      <a:gd name="T14" fmla="*/ 0 w 2736"/>
                      <a:gd name="T15" fmla="*/ 21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33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207 w 1769"/>
                      <a:gd name="T3" fmla="*/ 24 h 791"/>
                      <a:gd name="T4" fmla="*/ 493 w 1769"/>
                      <a:gd name="T5" fmla="*/ 87 h 791"/>
                      <a:gd name="T6" fmla="*/ 687 w 1769"/>
                      <a:gd name="T7" fmla="*/ 187 h 791"/>
                      <a:gd name="T8" fmla="*/ 748 w 1769"/>
                      <a:gd name="T9" fmla="*/ 264 h 791"/>
                      <a:gd name="T10" fmla="*/ 720 w 1769"/>
                      <a:gd name="T11" fmla="*/ 341 h 791"/>
                      <a:gd name="T12" fmla="*/ 677 w 1769"/>
                      <a:gd name="T13" fmla="*/ 274 h 791"/>
                      <a:gd name="T14" fmla="*/ 592 w 1769"/>
                      <a:gd name="T15" fmla="*/ 197 h 791"/>
                      <a:gd name="T16" fmla="*/ 473 w 1769"/>
                      <a:gd name="T17" fmla="*/ 128 h 791"/>
                      <a:gd name="T18" fmla="*/ 248 w 1769"/>
                      <a:gd name="T19" fmla="*/ 66 h 791"/>
                      <a:gd name="T20" fmla="*/ 0 w 1769"/>
                      <a:gd name="T21" fmla="*/ 33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73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130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89 w 2736"/>
                      <a:gd name="T3" fmla="*/ 72 h 504"/>
                      <a:gd name="T4" fmla="*/ 800 w 2736"/>
                      <a:gd name="T5" fmla="*/ 10 h 504"/>
                      <a:gd name="T6" fmla="*/ 1233 w 2736"/>
                      <a:gd name="T7" fmla="*/ 10 h 504"/>
                      <a:gd name="T8" fmla="*/ 1226 w 2736"/>
                      <a:gd name="T9" fmla="*/ 44 h 504"/>
                      <a:gd name="T10" fmla="*/ 795 w 2736"/>
                      <a:gd name="T11" fmla="*/ 44 h 504"/>
                      <a:gd name="T12" fmla="*/ 295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31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5 h 791"/>
                      <a:gd name="T6" fmla="*/ 603 w 1769"/>
                      <a:gd name="T7" fmla="*/ 185 h 791"/>
                      <a:gd name="T8" fmla="*/ 657 w 1769"/>
                      <a:gd name="T9" fmla="*/ 260 h 791"/>
                      <a:gd name="T10" fmla="*/ 632 w 1769"/>
                      <a:gd name="T11" fmla="*/ 336 h 791"/>
                      <a:gd name="T12" fmla="*/ 595 w 1769"/>
                      <a:gd name="T13" fmla="*/ 270 h 791"/>
                      <a:gd name="T14" fmla="*/ 520 w 1769"/>
                      <a:gd name="T15" fmla="*/ 194 h 791"/>
                      <a:gd name="T16" fmla="*/ 415 w 1769"/>
                      <a:gd name="T17" fmla="*/ 126 h 791"/>
                      <a:gd name="T18" fmla="*/ 21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74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128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89 w 2736"/>
                      <a:gd name="T3" fmla="*/ 72 h 504"/>
                      <a:gd name="T4" fmla="*/ 800 w 2736"/>
                      <a:gd name="T5" fmla="*/ 10 h 504"/>
                      <a:gd name="T6" fmla="*/ 1233 w 2736"/>
                      <a:gd name="T7" fmla="*/ 10 h 504"/>
                      <a:gd name="T8" fmla="*/ 1226 w 2736"/>
                      <a:gd name="T9" fmla="*/ 44 h 504"/>
                      <a:gd name="T10" fmla="*/ 795 w 2736"/>
                      <a:gd name="T11" fmla="*/ 44 h 504"/>
                      <a:gd name="T12" fmla="*/ 295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29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5 h 791"/>
                      <a:gd name="T6" fmla="*/ 603 w 1769"/>
                      <a:gd name="T7" fmla="*/ 185 h 791"/>
                      <a:gd name="T8" fmla="*/ 657 w 1769"/>
                      <a:gd name="T9" fmla="*/ 260 h 791"/>
                      <a:gd name="T10" fmla="*/ 632 w 1769"/>
                      <a:gd name="T11" fmla="*/ 336 h 791"/>
                      <a:gd name="T12" fmla="*/ 595 w 1769"/>
                      <a:gd name="T13" fmla="*/ 270 h 791"/>
                      <a:gd name="T14" fmla="*/ 520 w 1769"/>
                      <a:gd name="T15" fmla="*/ 194 h 791"/>
                      <a:gd name="T16" fmla="*/ 415 w 1769"/>
                      <a:gd name="T17" fmla="*/ 126 h 791"/>
                      <a:gd name="T18" fmla="*/ 21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75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126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>
                      <a:gd name="T0" fmla="*/ 0 w 2736"/>
                      <a:gd name="T1" fmla="*/ 84 h 504"/>
                      <a:gd name="T2" fmla="*/ 153 w 2736"/>
                      <a:gd name="T3" fmla="*/ 28 h 504"/>
                      <a:gd name="T4" fmla="*/ 314 w 2736"/>
                      <a:gd name="T5" fmla="*/ 4 h 504"/>
                      <a:gd name="T6" fmla="*/ 484 w 2736"/>
                      <a:gd name="T7" fmla="*/ 4 h 504"/>
                      <a:gd name="T8" fmla="*/ 481 w 2736"/>
                      <a:gd name="T9" fmla="*/ 17 h 504"/>
                      <a:gd name="T10" fmla="*/ 312 w 2736"/>
                      <a:gd name="T11" fmla="*/ 17 h 504"/>
                      <a:gd name="T12" fmla="*/ 116 w 2736"/>
                      <a:gd name="T13" fmla="*/ 49 h 504"/>
                      <a:gd name="T14" fmla="*/ 0 w 2736"/>
                      <a:gd name="T15" fmla="*/ 8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27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71 w 1769"/>
                      <a:gd name="T3" fmla="*/ 9 h 791"/>
                      <a:gd name="T4" fmla="*/ 170 w 1769"/>
                      <a:gd name="T5" fmla="*/ 33 h 791"/>
                      <a:gd name="T6" fmla="*/ 237 w 1769"/>
                      <a:gd name="T7" fmla="*/ 72 h 791"/>
                      <a:gd name="T8" fmla="*/ 258 w 1769"/>
                      <a:gd name="T9" fmla="*/ 102 h 791"/>
                      <a:gd name="T10" fmla="*/ 248 w 1769"/>
                      <a:gd name="T11" fmla="*/ 131 h 791"/>
                      <a:gd name="T12" fmla="*/ 234 w 1769"/>
                      <a:gd name="T13" fmla="*/ 105 h 791"/>
                      <a:gd name="T14" fmla="*/ 204 w 1769"/>
                      <a:gd name="T15" fmla="*/ 76 h 791"/>
                      <a:gd name="T16" fmla="*/ 163 w 1769"/>
                      <a:gd name="T17" fmla="*/ 49 h 791"/>
                      <a:gd name="T18" fmla="*/ 85 w 1769"/>
                      <a:gd name="T19" fmla="*/ 25 h 791"/>
                      <a:gd name="T20" fmla="*/ 0 w 1769"/>
                      <a:gd name="T21" fmla="*/ 1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76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124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>
                      <a:gd name="T0" fmla="*/ 0 w 2736"/>
                      <a:gd name="T1" fmla="*/ 84 h 504"/>
                      <a:gd name="T2" fmla="*/ 155 w 2736"/>
                      <a:gd name="T3" fmla="*/ 28 h 504"/>
                      <a:gd name="T4" fmla="*/ 319 w 2736"/>
                      <a:gd name="T5" fmla="*/ 4 h 504"/>
                      <a:gd name="T6" fmla="*/ 491 w 2736"/>
                      <a:gd name="T7" fmla="*/ 4 h 504"/>
                      <a:gd name="T8" fmla="*/ 488 w 2736"/>
                      <a:gd name="T9" fmla="*/ 17 h 504"/>
                      <a:gd name="T10" fmla="*/ 317 w 2736"/>
                      <a:gd name="T11" fmla="*/ 17 h 504"/>
                      <a:gd name="T12" fmla="*/ 117 w 2736"/>
                      <a:gd name="T13" fmla="*/ 49 h 504"/>
                      <a:gd name="T14" fmla="*/ 0 w 2736"/>
                      <a:gd name="T15" fmla="*/ 8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25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72 w 1769"/>
                      <a:gd name="T3" fmla="*/ 9 h 791"/>
                      <a:gd name="T4" fmla="*/ 173 w 1769"/>
                      <a:gd name="T5" fmla="*/ 33 h 791"/>
                      <a:gd name="T6" fmla="*/ 240 w 1769"/>
                      <a:gd name="T7" fmla="*/ 72 h 791"/>
                      <a:gd name="T8" fmla="*/ 262 w 1769"/>
                      <a:gd name="T9" fmla="*/ 102 h 791"/>
                      <a:gd name="T10" fmla="*/ 252 w 1769"/>
                      <a:gd name="T11" fmla="*/ 131 h 791"/>
                      <a:gd name="T12" fmla="*/ 237 w 1769"/>
                      <a:gd name="T13" fmla="*/ 105 h 791"/>
                      <a:gd name="T14" fmla="*/ 207 w 1769"/>
                      <a:gd name="T15" fmla="*/ 76 h 791"/>
                      <a:gd name="T16" fmla="*/ 166 w 1769"/>
                      <a:gd name="T17" fmla="*/ 49 h 791"/>
                      <a:gd name="T18" fmla="*/ 87 w 1769"/>
                      <a:gd name="T19" fmla="*/ 25 h 791"/>
                      <a:gd name="T20" fmla="*/ 0 w 1769"/>
                      <a:gd name="T21" fmla="*/ 1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77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122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47 w 2736"/>
                      <a:gd name="T3" fmla="*/ 72 h 504"/>
                      <a:gd name="T4" fmla="*/ 714 w 2736"/>
                      <a:gd name="T5" fmla="*/ 10 h 504"/>
                      <a:gd name="T6" fmla="*/ 1100 w 2736"/>
                      <a:gd name="T7" fmla="*/ 10 h 504"/>
                      <a:gd name="T8" fmla="*/ 1094 w 2736"/>
                      <a:gd name="T9" fmla="*/ 44 h 504"/>
                      <a:gd name="T10" fmla="*/ 709 w 2736"/>
                      <a:gd name="T11" fmla="*/ 44 h 504"/>
                      <a:gd name="T12" fmla="*/ 263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23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62 w 1769"/>
                      <a:gd name="T3" fmla="*/ 24 h 791"/>
                      <a:gd name="T4" fmla="*/ 387 w 1769"/>
                      <a:gd name="T5" fmla="*/ 85 h 791"/>
                      <a:gd name="T6" fmla="*/ 538 w 1769"/>
                      <a:gd name="T7" fmla="*/ 185 h 791"/>
                      <a:gd name="T8" fmla="*/ 587 w 1769"/>
                      <a:gd name="T9" fmla="*/ 260 h 791"/>
                      <a:gd name="T10" fmla="*/ 564 w 1769"/>
                      <a:gd name="T11" fmla="*/ 336 h 791"/>
                      <a:gd name="T12" fmla="*/ 531 w 1769"/>
                      <a:gd name="T13" fmla="*/ 270 h 791"/>
                      <a:gd name="T14" fmla="*/ 464 w 1769"/>
                      <a:gd name="T15" fmla="*/ 194 h 791"/>
                      <a:gd name="T16" fmla="*/ 371 w 1769"/>
                      <a:gd name="T17" fmla="*/ 126 h 791"/>
                      <a:gd name="T18" fmla="*/ 194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78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120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35 w 2736"/>
                      <a:gd name="T3" fmla="*/ 72 h 504"/>
                      <a:gd name="T4" fmla="*/ 689 w 2736"/>
                      <a:gd name="T5" fmla="*/ 10 h 504"/>
                      <a:gd name="T6" fmla="*/ 1061 w 2736"/>
                      <a:gd name="T7" fmla="*/ 10 h 504"/>
                      <a:gd name="T8" fmla="*/ 1055 w 2736"/>
                      <a:gd name="T9" fmla="*/ 44 h 504"/>
                      <a:gd name="T10" fmla="*/ 684 w 2736"/>
                      <a:gd name="T11" fmla="*/ 44 h 504"/>
                      <a:gd name="T12" fmla="*/ 254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21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56 w 1769"/>
                      <a:gd name="T3" fmla="*/ 24 h 791"/>
                      <a:gd name="T4" fmla="*/ 373 w 1769"/>
                      <a:gd name="T5" fmla="*/ 85 h 791"/>
                      <a:gd name="T6" fmla="*/ 519 w 1769"/>
                      <a:gd name="T7" fmla="*/ 185 h 791"/>
                      <a:gd name="T8" fmla="*/ 566 w 1769"/>
                      <a:gd name="T9" fmla="*/ 260 h 791"/>
                      <a:gd name="T10" fmla="*/ 544 w 1769"/>
                      <a:gd name="T11" fmla="*/ 336 h 791"/>
                      <a:gd name="T12" fmla="*/ 512 w 1769"/>
                      <a:gd name="T13" fmla="*/ 270 h 791"/>
                      <a:gd name="T14" fmla="*/ 448 w 1769"/>
                      <a:gd name="T15" fmla="*/ 194 h 791"/>
                      <a:gd name="T16" fmla="*/ 357 w 1769"/>
                      <a:gd name="T17" fmla="*/ 126 h 791"/>
                      <a:gd name="T18" fmla="*/ 18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79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118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89 w 2736"/>
                      <a:gd name="T3" fmla="*/ 72 h 504"/>
                      <a:gd name="T4" fmla="*/ 800 w 2736"/>
                      <a:gd name="T5" fmla="*/ 10 h 504"/>
                      <a:gd name="T6" fmla="*/ 1233 w 2736"/>
                      <a:gd name="T7" fmla="*/ 10 h 504"/>
                      <a:gd name="T8" fmla="*/ 1226 w 2736"/>
                      <a:gd name="T9" fmla="*/ 44 h 504"/>
                      <a:gd name="T10" fmla="*/ 795 w 2736"/>
                      <a:gd name="T11" fmla="*/ 44 h 504"/>
                      <a:gd name="T12" fmla="*/ 295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19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5 h 791"/>
                      <a:gd name="T6" fmla="*/ 603 w 1769"/>
                      <a:gd name="T7" fmla="*/ 185 h 791"/>
                      <a:gd name="T8" fmla="*/ 657 w 1769"/>
                      <a:gd name="T9" fmla="*/ 260 h 791"/>
                      <a:gd name="T10" fmla="*/ 632 w 1769"/>
                      <a:gd name="T11" fmla="*/ 336 h 791"/>
                      <a:gd name="T12" fmla="*/ 595 w 1769"/>
                      <a:gd name="T13" fmla="*/ 270 h 791"/>
                      <a:gd name="T14" fmla="*/ 520 w 1769"/>
                      <a:gd name="T15" fmla="*/ 194 h 791"/>
                      <a:gd name="T16" fmla="*/ 415 w 1769"/>
                      <a:gd name="T17" fmla="*/ 126 h 791"/>
                      <a:gd name="T18" fmla="*/ 21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80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116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89 w 2736"/>
                      <a:gd name="T3" fmla="*/ 72 h 504"/>
                      <a:gd name="T4" fmla="*/ 800 w 2736"/>
                      <a:gd name="T5" fmla="*/ 10 h 504"/>
                      <a:gd name="T6" fmla="*/ 1233 w 2736"/>
                      <a:gd name="T7" fmla="*/ 10 h 504"/>
                      <a:gd name="T8" fmla="*/ 1226 w 2736"/>
                      <a:gd name="T9" fmla="*/ 44 h 504"/>
                      <a:gd name="T10" fmla="*/ 795 w 2736"/>
                      <a:gd name="T11" fmla="*/ 44 h 504"/>
                      <a:gd name="T12" fmla="*/ 295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17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5 h 791"/>
                      <a:gd name="T6" fmla="*/ 603 w 1769"/>
                      <a:gd name="T7" fmla="*/ 185 h 791"/>
                      <a:gd name="T8" fmla="*/ 657 w 1769"/>
                      <a:gd name="T9" fmla="*/ 260 h 791"/>
                      <a:gd name="T10" fmla="*/ 632 w 1769"/>
                      <a:gd name="T11" fmla="*/ 336 h 791"/>
                      <a:gd name="T12" fmla="*/ 595 w 1769"/>
                      <a:gd name="T13" fmla="*/ 270 h 791"/>
                      <a:gd name="T14" fmla="*/ 520 w 1769"/>
                      <a:gd name="T15" fmla="*/ 194 h 791"/>
                      <a:gd name="T16" fmla="*/ 415 w 1769"/>
                      <a:gd name="T17" fmla="*/ 126 h 791"/>
                      <a:gd name="T18" fmla="*/ 21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sp>
              <p:nvSpPr>
                <p:cNvPr id="1081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57 h 504"/>
                    <a:gd name="T2" fmla="*/ 127 w 2736"/>
                    <a:gd name="T3" fmla="*/ 19 h 504"/>
                    <a:gd name="T4" fmla="*/ 262 w 2736"/>
                    <a:gd name="T5" fmla="*/ 3 h 504"/>
                    <a:gd name="T6" fmla="*/ 403 w 2736"/>
                    <a:gd name="T7" fmla="*/ 3 h 504"/>
                    <a:gd name="T8" fmla="*/ 401 w 2736"/>
                    <a:gd name="T9" fmla="*/ 12 h 504"/>
                    <a:gd name="T10" fmla="*/ 260 w 2736"/>
                    <a:gd name="T11" fmla="*/ 12 h 504"/>
                    <a:gd name="T12" fmla="*/ 96 w 2736"/>
                    <a:gd name="T13" fmla="*/ 33 h 504"/>
                    <a:gd name="T14" fmla="*/ 0 w 2736"/>
                    <a:gd name="T15" fmla="*/ 57 h 5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mtClean="0">
                    <a:solidFill>
                      <a:srgbClr val="CCFFFF"/>
                    </a:solidFill>
                    <a:latin typeface="Arial Black" pitchFamily="34" charset="0"/>
                  </a:endParaRPr>
                </a:p>
              </p:txBody>
            </p:sp>
            <p:sp>
              <p:nvSpPr>
                <p:cNvPr id="1082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>
                    <a:gd name="T0" fmla="*/ 1 w 1769"/>
                    <a:gd name="T1" fmla="*/ 1 h 791"/>
                    <a:gd name="T2" fmla="*/ 59 w 1769"/>
                    <a:gd name="T3" fmla="*/ 6 h 791"/>
                    <a:gd name="T4" fmla="*/ 141 w 1769"/>
                    <a:gd name="T5" fmla="*/ 23 h 791"/>
                    <a:gd name="T6" fmla="*/ 197 w 1769"/>
                    <a:gd name="T7" fmla="*/ 49 h 791"/>
                    <a:gd name="T8" fmla="*/ 214 w 1769"/>
                    <a:gd name="T9" fmla="*/ 69 h 791"/>
                    <a:gd name="T10" fmla="*/ 206 w 1769"/>
                    <a:gd name="T11" fmla="*/ 90 h 791"/>
                    <a:gd name="T12" fmla="*/ 194 w 1769"/>
                    <a:gd name="T13" fmla="*/ 72 h 791"/>
                    <a:gd name="T14" fmla="*/ 170 w 1769"/>
                    <a:gd name="T15" fmla="*/ 52 h 791"/>
                    <a:gd name="T16" fmla="*/ 135 w 1769"/>
                    <a:gd name="T17" fmla="*/ 34 h 791"/>
                    <a:gd name="T18" fmla="*/ 71 w 1769"/>
                    <a:gd name="T19" fmla="*/ 17 h 791"/>
                    <a:gd name="T20" fmla="*/ 0 w 1769"/>
                    <a:gd name="T21" fmla="*/ 9 h 791"/>
                    <a:gd name="T22" fmla="*/ 1 w 1769"/>
                    <a:gd name="T23" fmla="*/ 1 h 79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mtClean="0">
                    <a:solidFill>
                      <a:srgbClr val="CCFFFF"/>
                    </a:solidFill>
                    <a:latin typeface="Arial Black" pitchFamily="34" charset="0"/>
                  </a:endParaRPr>
                </a:p>
              </p:txBody>
            </p:sp>
            <p:grpSp>
              <p:nvGrpSpPr>
                <p:cNvPr id="1083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114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>
                      <a:gd name="T0" fmla="*/ 0 w 2736"/>
                      <a:gd name="T1" fmla="*/ 184 h 504"/>
                      <a:gd name="T2" fmla="*/ 335 w 2736"/>
                      <a:gd name="T3" fmla="*/ 61 h 504"/>
                      <a:gd name="T4" fmla="*/ 689 w 2736"/>
                      <a:gd name="T5" fmla="*/ 9 h 504"/>
                      <a:gd name="T6" fmla="*/ 1062 w 2736"/>
                      <a:gd name="T7" fmla="*/ 9 h 504"/>
                      <a:gd name="T8" fmla="*/ 1056 w 2736"/>
                      <a:gd name="T9" fmla="*/ 38 h 504"/>
                      <a:gd name="T10" fmla="*/ 685 w 2736"/>
                      <a:gd name="T11" fmla="*/ 38 h 504"/>
                      <a:gd name="T12" fmla="*/ 254 w 2736"/>
                      <a:gd name="T13" fmla="*/ 107 h 504"/>
                      <a:gd name="T14" fmla="*/ 0 w 2736"/>
                      <a:gd name="T15" fmla="*/ 18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15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56 w 1769"/>
                      <a:gd name="T3" fmla="*/ 20 h 791"/>
                      <a:gd name="T4" fmla="*/ 373 w 1769"/>
                      <a:gd name="T5" fmla="*/ 73 h 791"/>
                      <a:gd name="T6" fmla="*/ 519 w 1769"/>
                      <a:gd name="T7" fmla="*/ 158 h 791"/>
                      <a:gd name="T8" fmla="*/ 566 w 1769"/>
                      <a:gd name="T9" fmla="*/ 223 h 791"/>
                      <a:gd name="T10" fmla="*/ 544 w 1769"/>
                      <a:gd name="T11" fmla="*/ 288 h 791"/>
                      <a:gd name="T12" fmla="*/ 512 w 1769"/>
                      <a:gd name="T13" fmla="*/ 231 h 791"/>
                      <a:gd name="T14" fmla="*/ 448 w 1769"/>
                      <a:gd name="T15" fmla="*/ 166 h 791"/>
                      <a:gd name="T16" fmla="*/ 357 w 1769"/>
                      <a:gd name="T17" fmla="*/ 108 h 791"/>
                      <a:gd name="T18" fmla="*/ 187 w 1769"/>
                      <a:gd name="T19" fmla="*/ 56 h 791"/>
                      <a:gd name="T20" fmla="*/ 0 w 1769"/>
                      <a:gd name="T21" fmla="*/ 28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84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112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>
                      <a:gd name="T0" fmla="*/ 0 w 2736"/>
                      <a:gd name="T1" fmla="*/ 270 h 504"/>
                      <a:gd name="T2" fmla="*/ 365 w 2736"/>
                      <a:gd name="T3" fmla="*/ 90 h 504"/>
                      <a:gd name="T4" fmla="*/ 750 w 2736"/>
                      <a:gd name="T5" fmla="*/ 13 h 504"/>
                      <a:gd name="T6" fmla="*/ 1155 w 2736"/>
                      <a:gd name="T7" fmla="*/ 13 h 504"/>
                      <a:gd name="T8" fmla="*/ 1148 w 2736"/>
                      <a:gd name="T9" fmla="*/ 55 h 504"/>
                      <a:gd name="T10" fmla="*/ 745 w 2736"/>
                      <a:gd name="T11" fmla="*/ 55 h 504"/>
                      <a:gd name="T12" fmla="*/ 276 w 2736"/>
                      <a:gd name="T13" fmla="*/ 156 h 504"/>
                      <a:gd name="T14" fmla="*/ 0 w 2736"/>
                      <a:gd name="T15" fmla="*/ 27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13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170 w 1769"/>
                      <a:gd name="T3" fmla="*/ 30 h 791"/>
                      <a:gd name="T4" fmla="*/ 406 w 1769"/>
                      <a:gd name="T5" fmla="*/ 107 h 791"/>
                      <a:gd name="T6" fmla="*/ 565 w 1769"/>
                      <a:gd name="T7" fmla="*/ 231 h 791"/>
                      <a:gd name="T8" fmla="*/ 615 w 1769"/>
                      <a:gd name="T9" fmla="*/ 326 h 791"/>
                      <a:gd name="T10" fmla="*/ 592 w 1769"/>
                      <a:gd name="T11" fmla="*/ 421 h 791"/>
                      <a:gd name="T12" fmla="*/ 557 w 1769"/>
                      <a:gd name="T13" fmla="*/ 338 h 791"/>
                      <a:gd name="T14" fmla="*/ 487 w 1769"/>
                      <a:gd name="T15" fmla="*/ 243 h 791"/>
                      <a:gd name="T16" fmla="*/ 389 w 1769"/>
                      <a:gd name="T17" fmla="*/ 158 h 791"/>
                      <a:gd name="T18" fmla="*/ 204 w 1769"/>
                      <a:gd name="T19" fmla="*/ 81 h 791"/>
                      <a:gd name="T20" fmla="*/ 0 w 1769"/>
                      <a:gd name="T21" fmla="*/ 41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85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110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>
                      <a:gd name="T0" fmla="*/ 0 w 2736"/>
                      <a:gd name="T1" fmla="*/ 86 h 504"/>
                      <a:gd name="T2" fmla="*/ 301 w 2736"/>
                      <a:gd name="T3" fmla="*/ 29 h 504"/>
                      <a:gd name="T4" fmla="*/ 619 w 2736"/>
                      <a:gd name="T5" fmla="*/ 4 h 504"/>
                      <a:gd name="T6" fmla="*/ 954 w 2736"/>
                      <a:gd name="T7" fmla="*/ 4 h 504"/>
                      <a:gd name="T8" fmla="*/ 948 w 2736"/>
                      <a:gd name="T9" fmla="*/ 18 h 504"/>
                      <a:gd name="T10" fmla="*/ 615 w 2736"/>
                      <a:gd name="T11" fmla="*/ 18 h 504"/>
                      <a:gd name="T12" fmla="*/ 228 w 2736"/>
                      <a:gd name="T13" fmla="*/ 50 h 504"/>
                      <a:gd name="T14" fmla="*/ 0 w 2736"/>
                      <a:gd name="T15" fmla="*/ 8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11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40 w 1769"/>
                      <a:gd name="T3" fmla="*/ 10 h 791"/>
                      <a:gd name="T4" fmla="*/ 335 w 1769"/>
                      <a:gd name="T5" fmla="*/ 34 h 791"/>
                      <a:gd name="T6" fmla="*/ 466 w 1769"/>
                      <a:gd name="T7" fmla="*/ 74 h 791"/>
                      <a:gd name="T8" fmla="*/ 508 w 1769"/>
                      <a:gd name="T9" fmla="*/ 104 h 791"/>
                      <a:gd name="T10" fmla="*/ 489 w 1769"/>
                      <a:gd name="T11" fmla="*/ 134 h 791"/>
                      <a:gd name="T12" fmla="*/ 460 w 1769"/>
                      <a:gd name="T13" fmla="*/ 108 h 791"/>
                      <a:gd name="T14" fmla="*/ 402 w 1769"/>
                      <a:gd name="T15" fmla="*/ 77 h 791"/>
                      <a:gd name="T16" fmla="*/ 321 w 1769"/>
                      <a:gd name="T17" fmla="*/ 51 h 791"/>
                      <a:gd name="T18" fmla="*/ 168 w 1769"/>
                      <a:gd name="T19" fmla="*/ 26 h 791"/>
                      <a:gd name="T20" fmla="*/ 0 w 1769"/>
                      <a:gd name="T21" fmla="*/ 1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86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108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44 w 2736"/>
                      <a:gd name="T3" fmla="*/ 104 h 504"/>
                      <a:gd name="T4" fmla="*/ 1119 w 2736"/>
                      <a:gd name="T5" fmla="*/ 15 h 504"/>
                      <a:gd name="T6" fmla="*/ 1724 w 2736"/>
                      <a:gd name="T7" fmla="*/ 15 h 504"/>
                      <a:gd name="T8" fmla="*/ 1714 w 2736"/>
                      <a:gd name="T9" fmla="*/ 64 h 504"/>
                      <a:gd name="T10" fmla="*/ 1112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09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8 h 791"/>
                      <a:gd name="T8" fmla="*/ 918 w 1769"/>
                      <a:gd name="T9" fmla="*/ 377 h 791"/>
                      <a:gd name="T10" fmla="*/ 883 w 1769"/>
                      <a:gd name="T11" fmla="*/ 488 h 791"/>
                      <a:gd name="T12" fmla="*/ 831 w 1769"/>
                      <a:gd name="T13" fmla="*/ 392 h 791"/>
                      <a:gd name="T14" fmla="*/ 726 w 1769"/>
                      <a:gd name="T15" fmla="*/ 281 h 791"/>
                      <a:gd name="T16" fmla="*/ 580 w 1769"/>
                      <a:gd name="T17" fmla="*/ 183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87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106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04 w 2736"/>
                      <a:gd name="T3" fmla="*/ 104 h 504"/>
                      <a:gd name="T4" fmla="*/ 1035 w 2736"/>
                      <a:gd name="T5" fmla="*/ 15 h 504"/>
                      <a:gd name="T6" fmla="*/ 1595 w 2736"/>
                      <a:gd name="T7" fmla="*/ 15 h 504"/>
                      <a:gd name="T8" fmla="*/ 1586 w 2736"/>
                      <a:gd name="T9" fmla="*/ 64 h 504"/>
                      <a:gd name="T10" fmla="*/ 1028 w 2736"/>
                      <a:gd name="T11" fmla="*/ 64 h 504"/>
                      <a:gd name="T12" fmla="*/ 381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07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>
                      <a:gd name="T0" fmla="*/ 2 w 1769"/>
                      <a:gd name="T1" fmla="*/ 5 h 791"/>
                      <a:gd name="T2" fmla="*/ 235 w 1769"/>
                      <a:gd name="T3" fmla="*/ 35 h 791"/>
                      <a:gd name="T4" fmla="*/ 560 w 1769"/>
                      <a:gd name="T5" fmla="*/ 124 h 791"/>
                      <a:gd name="T6" fmla="*/ 780 w 1769"/>
                      <a:gd name="T7" fmla="*/ 268 h 791"/>
                      <a:gd name="T8" fmla="*/ 850 w 1769"/>
                      <a:gd name="T9" fmla="*/ 377 h 791"/>
                      <a:gd name="T10" fmla="*/ 817 w 1769"/>
                      <a:gd name="T11" fmla="*/ 488 h 791"/>
                      <a:gd name="T12" fmla="*/ 769 w 1769"/>
                      <a:gd name="T13" fmla="*/ 392 h 791"/>
                      <a:gd name="T14" fmla="*/ 672 w 1769"/>
                      <a:gd name="T15" fmla="*/ 281 h 791"/>
                      <a:gd name="T16" fmla="*/ 537 w 1769"/>
                      <a:gd name="T17" fmla="*/ 183 h 791"/>
                      <a:gd name="T18" fmla="*/ 281 w 1769"/>
                      <a:gd name="T19" fmla="*/ 94 h 791"/>
                      <a:gd name="T20" fmla="*/ 0 w 1769"/>
                      <a:gd name="T21" fmla="*/ 47 h 791"/>
                      <a:gd name="T22" fmla="*/ 2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88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104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>
                      <a:gd name="T0" fmla="*/ 0 w 2736"/>
                      <a:gd name="T1" fmla="*/ 301 h 504"/>
                      <a:gd name="T2" fmla="*/ 540 w 2736"/>
                      <a:gd name="T3" fmla="*/ 100 h 504"/>
                      <a:gd name="T4" fmla="*/ 1111 w 2736"/>
                      <a:gd name="T5" fmla="*/ 14 h 504"/>
                      <a:gd name="T6" fmla="*/ 1711 w 2736"/>
                      <a:gd name="T7" fmla="*/ 14 h 504"/>
                      <a:gd name="T8" fmla="*/ 1701 w 2736"/>
                      <a:gd name="T9" fmla="*/ 62 h 504"/>
                      <a:gd name="T10" fmla="*/ 1103 w 2736"/>
                      <a:gd name="T11" fmla="*/ 62 h 504"/>
                      <a:gd name="T12" fmla="*/ 409 w 2736"/>
                      <a:gd name="T13" fmla="*/ 174 h 504"/>
                      <a:gd name="T14" fmla="*/ 0 w 2736"/>
                      <a:gd name="T15" fmla="*/ 30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05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2 w 1769"/>
                      <a:gd name="T3" fmla="*/ 33 h 791"/>
                      <a:gd name="T4" fmla="*/ 600 w 1769"/>
                      <a:gd name="T5" fmla="*/ 120 h 791"/>
                      <a:gd name="T6" fmla="*/ 836 w 1769"/>
                      <a:gd name="T7" fmla="*/ 258 h 791"/>
                      <a:gd name="T8" fmla="*/ 911 w 1769"/>
                      <a:gd name="T9" fmla="*/ 364 h 791"/>
                      <a:gd name="T10" fmla="*/ 876 w 1769"/>
                      <a:gd name="T11" fmla="*/ 471 h 791"/>
                      <a:gd name="T12" fmla="*/ 825 w 1769"/>
                      <a:gd name="T13" fmla="*/ 378 h 791"/>
                      <a:gd name="T14" fmla="*/ 721 w 1769"/>
                      <a:gd name="T15" fmla="*/ 271 h 791"/>
                      <a:gd name="T16" fmla="*/ 576 w 1769"/>
                      <a:gd name="T17" fmla="*/ 177 h 791"/>
                      <a:gd name="T18" fmla="*/ 302 w 1769"/>
                      <a:gd name="T19" fmla="*/ 91 h 791"/>
                      <a:gd name="T20" fmla="*/ 0 w 1769"/>
                      <a:gd name="T21" fmla="*/ 45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89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102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44 w 2736"/>
                      <a:gd name="T3" fmla="*/ 104 h 504"/>
                      <a:gd name="T4" fmla="*/ 1119 w 2736"/>
                      <a:gd name="T5" fmla="*/ 15 h 504"/>
                      <a:gd name="T6" fmla="*/ 1724 w 2736"/>
                      <a:gd name="T7" fmla="*/ 15 h 504"/>
                      <a:gd name="T8" fmla="*/ 1714 w 2736"/>
                      <a:gd name="T9" fmla="*/ 64 h 504"/>
                      <a:gd name="T10" fmla="*/ 1112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03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8 h 791"/>
                      <a:gd name="T8" fmla="*/ 918 w 1769"/>
                      <a:gd name="T9" fmla="*/ 377 h 791"/>
                      <a:gd name="T10" fmla="*/ 883 w 1769"/>
                      <a:gd name="T11" fmla="*/ 488 h 791"/>
                      <a:gd name="T12" fmla="*/ 831 w 1769"/>
                      <a:gd name="T13" fmla="*/ 392 h 791"/>
                      <a:gd name="T14" fmla="*/ 726 w 1769"/>
                      <a:gd name="T15" fmla="*/ 281 h 791"/>
                      <a:gd name="T16" fmla="*/ 580 w 1769"/>
                      <a:gd name="T17" fmla="*/ 183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90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100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>
                      <a:gd name="T0" fmla="*/ 0 w 2736"/>
                      <a:gd name="T1" fmla="*/ 299 h 504"/>
                      <a:gd name="T2" fmla="*/ 521 w 2736"/>
                      <a:gd name="T3" fmla="*/ 100 h 504"/>
                      <a:gd name="T4" fmla="*/ 1071 w 2736"/>
                      <a:gd name="T5" fmla="*/ 14 h 504"/>
                      <a:gd name="T6" fmla="*/ 1650 w 2736"/>
                      <a:gd name="T7" fmla="*/ 14 h 504"/>
                      <a:gd name="T8" fmla="*/ 1640 w 2736"/>
                      <a:gd name="T9" fmla="*/ 61 h 504"/>
                      <a:gd name="T10" fmla="*/ 1064 w 2736"/>
                      <a:gd name="T11" fmla="*/ 61 h 504"/>
                      <a:gd name="T12" fmla="*/ 394 w 2736"/>
                      <a:gd name="T13" fmla="*/ 173 h 504"/>
                      <a:gd name="T14" fmla="*/ 0 w 2736"/>
                      <a:gd name="T15" fmla="*/ 29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101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3 w 1769"/>
                      <a:gd name="T3" fmla="*/ 33 h 791"/>
                      <a:gd name="T4" fmla="*/ 579 w 1769"/>
                      <a:gd name="T5" fmla="*/ 119 h 791"/>
                      <a:gd name="T6" fmla="*/ 806 w 1769"/>
                      <a:gd name="T7" fmla="*/ 256 h 791"/>
                      <a:gd name="T8" fmla="*/ 878 w 1769"/>
                      <a:gd name="T9" fmla="*/ 361 h 791"/>
                      <a:gd name="T10" fmla="*/ 845 w 1769"/>
                      <a:gd name="T11" fmla="*/ 467 h 791"/>
                      <a:gd name="T12" fmla="*/ 795 w 1769"/>
                      <a:gd name="T13" fmla="*/ 375 h 791"/>
                      <a:gd name="T14" fmla="*/ 695 w 1769"/>
                      <a:gd name="T15" fmla="*/ 269 h 791"/>
                      <a:gd name="T16" fmla="*/ 555 w 1769"/>
                      <a:gd name="T17" fmla="*/ 176 h 791"/>
                      <a:gd name="T18" fmla="*/ 291 w 1769"/>
                      <a:gd name="T19" fmla="*/ 90 h 791"/>
                      <a:gd name="T20" fmla="*/ 0 w 1769"/>
                      <a:gd name="T21" fmla="*/ 45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91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098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>
                      <a:gd name="T0" fmla="*/ 0 w 2736"/>
                      <a:gd name="T1" fmla="*/ 246 h 504"/>
                      <a:gd name="T2" fmla="*/ 506 w 2736"/>
                      <a:gd name="T3" fmla="*/ 82 h 504"/>
                      <a:gd name="T4" fmla="*/ 1039 w 2736"/>
                      <a:gd name="T5" fmla="*/ 12 h 504"/>
                      <a:gd name="T6" fmla="*/ 1601 w 2736"/>
                      <a:gd name="T7" fmla="*/ 12 h 504"/>
                      <a:gd name="T8" fmla="*/ 1592 w 2736"/>
                      <a:gd name="T9" fmla="*/ 50 h 504"/>
                      <a:gd name="T10" fmla="*/ 1032 w 2736"/>
                      <a:gd name="T11" fmla="*/ 50 h 504"/>
                      <a:gd name="T12" fmla="*/ 383 w 2736"/>
                      <a:gd name="T13" fmla="*/ 143 h 504"/>
                      <a:gd name="T14" fmla="*/ 0 w 2736"/>
                      <a:gd name="T15" fmla="*/ 2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099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236 w 1769"/>
                      <a:gd name="T3" fmla="*/ 27 h 791"/>
                      <a:gd name="T4" fmla="*/ 562 w 1769"/>
                      <a:gd name="T5" fmla="*/ 98 h 791"/>
                      <a:gd name="T6" fmla="*/ 782 w 1769"/>
                      <a:gd name="T7" fmla="*/ 211 h 791"/>
                      <a:gd name="T8" fmla="*/ 853 w 1769"/>
                      <a:gd name="T9" fmla="*/ 297 h 791"/>
                      <a:gd name="T10" fmla="*/ 820 w 1769"/>
                      <a:gd name="T11" fmla="*/ 384 h 791"/>
                      <a:gd name="T12" fmla="*/ 772 w 1769"/>
                      <a:gd name="T13" fmla="*/ 308 h 791"/>
                      <a:gd name="T14" fmla="*/ 674 w 1769"/>
                      <a:gd name="T15" fmla="*/ 222 h 791"/>
                      <a:gd name="T16" fmla="*/ 539 w 1769"/>
                      <a:gd name="T17" fmla="*/ 144 h 791"/>
                      <a:gd name="T18" fmla="*/ 282 w 1769"/>
                      <a:gd name="T19" fmla="*/ 74 h 791"/>
                      <a:gd name="T20" fmla="*/ 0 w 1769"/>
                      <a:gd name="T21" fmla="*/ 37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92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096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>
                      <a:gd name="T0" fmla="*/ 0 w 2736"/>
                      <a:gd name="T1" fmla="*/ 246 h 504"/>
                      <a:gd name="T2" fmla="*/ 465 w 2736"/>
                      <a:gd name="T3" fmla="*/ 82 h 504"/>
                      <a:gd name="T4" fmla="*/ 955 w 2736"/>
                      <a:gd name="T5" fmla="*/ 12 h 504"/>
                      <a:gd name="T6" fmla="*/ 1471 w 2736"/>
                      <a:gd name="T7" fmla="*/ 12 h 504"/>
                      <a:gd name="T8" fmla="*/ 1462 w 2736"/>
                      <a:gd name="T9" fmla="*/ 50 h 504"/>
                      <a:gd name="T10" fmla="*/ 948 w 2736"/>
                      <a:gd name="T11" fmla="*/ 50 h 504"/>
                      <a:gd name="T12" fmla="*/ 352 w 2736"/>
                      <a:gd name="T13" fmla="*/ 143 h 504"/>
                      <a:gd name="T14" fmla="*/ 0 w 2736"/>
                      <a:gd name="T15" fmla="*/ 2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097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217 w 1769"/>
                      <a:gd name="T3" fmla="*/ 27 h 791"/>
                      <a:gd name="T4" fmla="*/ 517 w 1769"/>
                      <a:gd name="T5" fmla="*/ 98 h 791"/>
                      <a:gd name="T6" fmla="*/ 719 w 1769"/>
                      <a:gd name="T7" fmla="*/ 211 h 791"/>
                      <a:gd name="T8" fmla="*/ 784 w 1769"/>
                      <a:gd name="T9" fmla="*/ 297 h 791"/>
                      <a:gd name="T10" fmla="*/ 754 w 1769"/>
                      <a:gd name="T11" fmla="*/ 384 h 791"/>
                      <a:gd name="T12" fmla="*/ 710 w 1769"/>
                      <a:gd name="T13" fmla="*/ 308 h 791"/>
                      <a:gd name="T14" fmla="*/ 620 w 1769"/>
                      <a:gd name="T15" fmla="*/ 222 h 791"/>
                      <a:gd name="T16" fmla="*/ 495 w 1769"/>
                      <a:gd name="T17" fmla="*/ 144 h 791"/>
                      <a:gd name="T18" fmla="*/ 259 w 1769"/>
                      <a:gd name="T19" fmla="*/ 74 h 791"/>
                      <a:gd name="T20" fmla="*/ 0 w 1769"/>
                      <a:gd name="T21" fmla="*/ 37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1093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094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>
                      <a:gd name="T0" fmla="*/ 0 w 2736"/>
                      <a:gd name="T1" fmla="*/ 188 h 504"/>
                      <a:gd name="T2" fmla="*/ 454 w 2736"/>
                      <a:gd name="T3" fmla="*/ 63 h 504"/>
                      <a:gd name="T4" fmla="*/ 933 w 2736"/>
                      <a:gd name="T5" fmla="*/ 9 h 504"/>
                      <a:gd name="T6" fmla="*/ 1437 w 2736"/>
                      <a:gd name="T7" fmla="*/ 9 h 504"/>
                      <a:gd name="T8" fmla="*/ 1429 w 2736"/>
                      <a:gd name="T9" fmla="*/ 38 h 504"/>
                      <a:gd name="T10" fmla="*/ 926 w 2736"/>
                      <a:gd name="T11" fmla="*/ 38 h 504"/>
                      <a:gd name="T12" fmla="*/ 343 w 2736"/>
                      <a:gd name="T13" fmla="*/ 109 h 504"/>
                      <a:gd name="T14" fmla="*/ 0 w 2736"/>
                      <a:gd name="T15" fmla="*/ 188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1095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211 w 1769"/>
                      <a:gd name="T3" fmla="*/ 21 h 791"/>
                      <a:gd name="T4" fmla="*/ 504 w 1769"/>
                      <a:gd name="T5" fmla="*/ 75 h 791"/>
                      <a:gd name="T6" fmla="*/ 702 w 1769"/>
                      <a:gd name="T7" fmla="*/ 161 h 791"/>
                      <a:gd name="T8" fmla="*/ 765 w 1769"/>
                      <a:gd name="T9" fmla="*/ 227 h 791"/>
                      <a:gd name="T10" fmla="*/ 736 w 1769"/>
                      <a:gd name="T11" fmla="*/ 294 h 791"/>
                      <a:gd name="T12" fmla="*/ 693 w 1769"/>
                      <a:gd name="T13" fmla="*/ 236 h 791"/>
                      <a:gd name="T14" fmla="*/ 605 w 1769"/>
                      <a:gd name="T15" fmla="*/ 169 h 791"/>
                      <a:gd name="T16" fmla="*/ 483 w 1769"/>
                      <a:gd name="T17" fmla="*/ 110 h 791"/>
                      <a:gd name="T18" fmla="*/ 253 w 1769"/>
                      <a:gd name="T19" fmla="*/ 57 h 791"/>
                      <a:gd name="T20" fmla="*/ 0 w 1769"/>
                      <a:gd name="T21" fmla="*/ 28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mtClean="0">
                      <a:solidFill>
                        <a:srgbClr val="CCFFFF"/>
                      </a:solidFill>
                      <a:latin typeface="Arial Black" pitchFamily="34" charset="0"/>
                    </a:endParaRPr>
                  </a:p>
                </p:txBody>
              </p:sp>
            </p:grpSp>
          </p:grpSp>
          <p:sp>
            <p:nvSpPr>
              <p:cNvPr id="1038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>
                  <a:gd name="T0" fmla="*/ 0 w 776"/>
                  <a:gd name="T1" fmla="*/ 16 h 2368"/>
                  <a:gd name="T2" fmla="*/ 59 w 776"/>
                  <a:gd name="T3" fmla="*/ 4 h 2368"/>
                  <a:gd name="T4" fmla="*/ 24 w 776"/>
                  <a:gd name="T5" fmla="*/ 39 h 2368"/>
                  <a:gd name="T6" fmla="*/ 83 w 776"/>
                  <a:gd name="T7" fmla="*/ 39 h 2368"/>
                  <a:gd name="T8" fmla="*/ 47 w 776"/>
                  <a:gd name="T9" fmla="*/ 74 h 2368"/>
                  <a:gd name="T10" fmla="*/ 95 w 776"/>
                  <a:gd name="T11" fmla="*/ 86 h 2368"/>
                  <a:gd name="T12" fmla="*/ 71 w 776"/>
                  <a:gd name="T13" fmla="*/ 110 h 2368"/>
                  <a:gd name="T14" fmla="*/ 118 w 776"/>
                  <a:gd name="T15" fmla="*/ 121 h 2368"/>
                  <a:gd name="T16" fmla="*/ 95 w 776"/>
                  <a:gd name="T17" fmla="*/ 145 h 2368"/>
                  <a:gd name="T18" fmla="*/ 130 w 776"/>
                  <a:gd name="T19" fmla="*/ 157 h 2368"/>
                  <a:gd name="T20" fmla="*/ 118 w 776"/>
                  <a:gd name="T21" fmla="*/ 180 h 2368"/>
                  <a:gd name="T22" fmla="*/ 142 w 776"/>
                  <a:gd name="T23" fmla="*/ 204 h 2368"/>
                  <a:gd name="T24" fmla="*/ 142 w 776"/>
                  <a:gd name="T25" fmla="*/ 227 h 2368"/>
                  <a:gd name="T26" fmla="*/ 165 w 776"/>
                  <a:gd name="T27" fmla="*/ 263 h 2368"/>
                  <a:gd name="T28" fmla="*/ 154 w 776"/>
                  <a:gd name="T29" fmla="*/ 298 h 2368"/>
                  <a:gd name="T30" fmla="*/ 177 w 776"/>
                  <a:gd name="T31" fmla="*/ 321 h 2368"/>
                  <a:gd name="T32" fmla="*/ 165 w 776"/>
                  <a:gd name="T33" fmla="*/ 357 h 2368"/>
                  <a:gd name="T34" fmla="*/ 177 w 776"/>
                  <a:gd name="T35" fmla="*/ 392 h 2368"/>
                  <a:gd name="T36" fmla="*/ 165 w 776"/>
                  <a:gd name="T37" fmla="*/ 415 h 2368"/>
                  <a:gd name="T38" fmla="*/ 189 w 776"/>
                  <a:gd name="T39" fmla="*/ 451 h 2368"/>
                  <a:gd name="T40" fmla="*/ 177 w 776"/>
                  <a:gd name="T41" fmla="*/ 486 h 2368"/>
                  <a:gd name="T42" fmla="*/ 189 w 776"/>
                  <a:gd name="T43" fmla="*/ 533 h 2368"/>
                  <a:gd name="T44" fmla="*/ 177 w 776"/>
                  <a:gd name="T45" fmla="*/ 545 h 2368"/>
                  <a:gd name="T46" fmla="*/ 189 w 776"/>
                  <a:gd name="T47" fmla="*/ 58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39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T0" fmla="*/ 211 w 21600"/>
                  <a:gd name="T1" fmla="*/ 0 h 21602"/>
                  <a:gd name="T2" fmla="*/ 833 w 21600"/>
                  <a:gd name="T3" fmla="*/ 903 h 21602"/>
                  <a:gd name="T4" fmla="*/ 0 w 21600"/>
                  <a:gd name="T5" fmla="*/ 874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40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T0" fmla="*/ 1007 w 36729"/>
                  <a:gd name="T1" fmla="*/ 388 h 21600"/>
                  <a:gd name="T2" fmla="*/ 0 w 36729"/>
                  <a:gd name="T3" fmla="*/ 453 h 21600"/>
                  <a:gd name="T4" fmla="*/ 489 w 367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41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T0" fmla="*/ 0 w 28940"/>
                  <a:gd name="T1" fmla="*/ 54 h 22305"/>
                  <a:gd name="T2" fmla="*/ 487 w 28940"/>
                  <a:gd name="T3" fmla="*/ 933 h 22305"/>
                  <a:gd name="T4" fmla="*/ 124 w 28940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42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T0" fmla="*/ 0 w 30473"/>
                  <a:gd name="T1" fmla="*/ 80 h 22305"/>
                  <a:gd name="T2" fmla="*/ 791 w 30473"/>
                  <a:gd name="T3" fmla="*/ 932 h 22305"/>
                  <a:gd name="T4" fmla="*/ 230 w 30473"/>
                  <a:gd name="T5" fmla="*/ 903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lnTo>
                      <a:pt x="-1" y="1906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43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T0" fmla="*/ 0 w 34455"/>
                  <a:gd name="T1" fmla="*/ 177 h 22305"/>
                  <a:gd name="T2" fmla="*/ 932 w 34455"/>
                  <a:gd name="T3" fmla="*/ 933 h 22305"/>
                  <a:gd name="T4" fmla="*/ 348 w 34455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44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T0" fmla="*/ 0 w 34812"/>
                  <a:gd name="T1" fmla="*/ 189 h 22305"/>
                  <a:gd name="T2" fmla="*/ 149 w 34812"/>
                  <a:gd name="T3" fmla="*/ 933 h 22305"/>
                  <a:gd name="T4" fmla="*/ 57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45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T0" fmla="*/ 0 w 34812"/>
                  <a:gd name="T1" fmla="*/ 189 h 22305"/>
                  <a:gd name="T2" fmla="*/ 394 w 34812"/>
                  <a:gd name="T3" fmla="*/ 933 h 22305"/>
                  <a:gd name="T4" fmla="*/ 150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46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T0" fmla="*/ 0 w 34812"/>
                  <a:gd name="T1" fmla="*/ 189 h 22305"/>
                  <a:gd name="T2" fmla="*/ 559 w 34812"/>
                  <a:gd name="T3" fmla="*/ 933 h 22305"/>
                  <a:gd name="T4" fmla="*/ 212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47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>
                  <a:gd name="T0" fmla="*/ 0 w 776"/>
                  <a:gd name="T1" fmla="*/ 16 h 2368"/>
                  <a:gd name="T2" fmla="*/ 59 w 776"/>
                  <a:gd name="T3" fmla="*/ 4 h 2368"/>
                  <a:gd name="T4" fmla="*/ 24 w 776"/>
                  <a:gd name="T5" fmla="*/ 39 h 2368"/>
                  <a:gd name="T6" fmla="*/ 82 w 776"/>
                  <a:gd name="T7" fmla="*/ 39 h 2368"/>
                  <a:gd name="T8" fmla="*/ 47 w 776"/>
                  <a:gd name="T9" fmla="*/ 74 h 2368"/>
                  <a:gd name="T10" fmla="*/ 94 w 776"/>
                  <a:gd name="T11" fmla="*/ 86 h 2368"/>
                  <a:gd name="T12" fmla="*/ 71 w 776"/>
                  <a:gd name="T13" fmla="*/ 110 h 2368"/>
                  <a:gd name="T14" fmla="*/ 118 w 776"/>
                  <a:gd name="T15" fmla="*/ 121 h 2368"/>
                  <a:gd name="T16" fmla="*/ 94 w 776"/>
                  <a:gd name="T17" fmla="*/ 145 h 2368"/>
                  <a:gd name="T18" fmla="*/ 129 w 776"/>
                  <a:gd name="T19" fmla="*/ 157 h 2368"/>
                  <a:gd name="T20" fmla="*/ 118 w 776"/>
                  <a:gd name="T21" fmla="*/ 180 h 2368"/>
                  <a:gd name="T22" fmla="*/ 141 w 776"/>
                  <a:gd name="T23" fmla="*/ 204 h 2368"/>
                  <a:gd name="T24" fmla="*/ 141 w 776"/>
                  <a:gd name="T25" fmla="*/ 227 h 2368"/>
                  <a:gd name="T26" fmla="*/ 165 w 776"/>
                  <a:gd name="T27" fmla="*/ 263 h 2368"/>
                  <a:gd name="T28" fmla="*/ 153 w 776"/>
                  <a:gd name="T29" fmla="*/ 298 h 2368"/>
                  <a:gd name="T30" fmla="*/ 176 w 776"/>
                  <a:gd name="T31" fmla="*/ 321 h 2368"/>
                  <a:gd name="T32" fmla="*/ 165 w 776"/>
                  <a:gd name="T33" fmla="*/ 357 h 2368"/>
                  <a:gd name="T34" fmla="*/ 176 w 776"/>
                  <a:gd name="T35" fmla="*/ 392 h 2368"/>
                  <a:gd name="T36" fmla="*/ 165 w 776"/>
                  <a:gd name="T37" fmla="*/ 415 h 2368"/>
                  <a:gd name="T38" fmla="*/ 188 w 776"/>
                  <a:gd name="T39" fmla="*/ 451 h 2368"/>
                  <a:gd name="T40" fmla="*/ 176 w 776"/>
                  <a:gd name="T41" fmla="*/ 486 h 2368"/>
                  <a:gd name="T42" fmla="*/ 188 w 776"/>
                  <a:gd name="T43" fmla="*/ 533 h 2368"/>
                  <a:gd name="T44" fmla="*/ 176 w 776"/>
                  <a:gd name="T45" fmla="*/ 545 h 2368"/>
                  <a:gd name="T46" fmla="*/ 188 w 776"/>
                  <a:gd name="T47" fmla="*/ 58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48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>
                  <a:gd name="T0" fmla="*/ 0 w 776"/>
                  <a:gd name="T1" fmla="*/ 9 h 2368"/>
                  <a:gd name="T2" fmla="*/ 54 w 776"/>
                  <a:gd name="T3" fmla="*/ 2 h 2368"/>
                  <a:gd name="T4" fmla="*/ 21 w 776"/>
                  <a:gd name="T5" fmla="*/ 22 h 2368"/>
                  <a:gd name="T6" fmla="*/ 75 w 776"/>
                  <a:gd name="T7" fmla="*/ 22 h 2368"/>
                  <a:gd name="T8" fmla="*/ 43 w 776"/>
                  <a:gd name="T9" fmla="*/ 42 h 2368"/>
                  <a:gd name="T10" fmla="*/ 86 w 776"/>
                  <a:gd name="T11" fmla="*/ 49 h 2368"/>
                  <a:gd name="T12" fmla="*/ 64 w 776"/>
                  <a:gd name="T13" fmla="*/ 62 h 2368"/>
                  <a:gd name="T14" fmla="*/ 107 w 776"/>
                  <a:gd name="T15" fmla="*/ 69 h 2368"/>
                  <a:gd name="T16" fmla="*/ 86 w 776"/>
                  <a:gd name="T17" fmla="*/ 82 h 2368"/>
                  <a:gd name="T18" fmla="*/ 118 w 776"/>
                  <a:gd name="T19" fmla="*/ 89 h 2368"/>
                  <a:gd name="T20" fmla="*/ 107 w 776"/>
                  <a:gd name="T21" fmla="*/ 102 h 2368"/>
                  <a:gd name="T22" fmla="*/ 128 w 776"/>
                  <a:gd name="T23" fmla="*/ 115 h 2368"/>
                  <a:gd name="T24" fmla="*/ 128 w 776"/>
                  <a:gd name="T25" fmla="*/ 129 h 2368"/>
                  <a:gd name="T26" fmla="*/ 150 w 776"/>
                  <a:gd name="T27" fmla="*/ 148 h 2368"/>
                  <a:gd name="T28" fmla="*/ 139 w 776"/>
                  <a:gd name="T29" fmla="*/ 168 h 2368"/>
                  <a:gd name="T30" fmla="*/ 161 w 776"/>
                  <a:gd name="T31" fmla="*/ 182 h 2368"/>
                  <a:gd name="T32" fmla="*/ 150 w 776"/>
                  <a:gd name="T33" fmla="*/ 202 h 2368"/>
                  <a:gd name="T34" fmla="*/ 161 w 776"/>
                  <a:gd name="T35" fmla="*/ 222 h 2368"/>
                  <a:gd name="T36" fmla="*/ 150 w 776"/>
                  <a:gd name="T37" fmla="*/ 235 h 2368"/>
                  <a:gd name="T38" fmla="*/ 171 w 776"/>
                  <a:gd name="T39" fmla="*/ 255 h 2368"/>
                  <a:gd name="T40" fmla="*/ 161 w 776"/>
                  <a:gd name="T41" fmla="*/ 275 h 2368"/>
                  <a:gd name="T42" fmla="*/ 171 w 776"/>
                  <a:gd name="T43" fmla="*/ 301 h 2368"/>
                  <a:gd name="T44" fmla="*/ 161 w 776"/>
                  <a:gd name="T45" fmla="*/ 308 h 2368"/>
                  <a:gd name="T46" fmla="*/ 171 w 776"/>
                  <a:gd name="T47" fmla="*/ 32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49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T0" fmla="*/ 0 w 36830"/>
                  <a:gd name="T1" fmla="*/ 263 h 22305"/>
                  <a:gd name="T2" fmla="*/ 996 w 36830"/>
                  <a:gd name="T3" fmla="*/ 933 h 22305"/>
                  <a:gd name="T4" fmla="*/ 412 w 36830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lnTo>
                      <a:pt x="0" y="6283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50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T0" fmla="*/ 0 w 31881"/>
                  <a:gd name="T1" fmla="*/ 419 h 21600"/>
                  <a:gd name="T2" fmla="*/ 725 w 31881"/>
                  <a:gd name="T3" fmla="*/ 203 h 21600"/>
                  <a:gd name="T4" fmla="*/ 415 w 31881"/>
                  <a:gd name="T5" fmla="*/ 90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lnTo>
                      <a:pt x="-1" y="1001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51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T0" fmla="*/ 0 w 31146"/>
                  <a:gd name="T1" fmla="*/ 189 h 21600"/>
                  <a:gd name="T2" fmla="*/ 299 w 31146"/>
                  <a:gd name="T3" fmla="*/ 400 h 21600"/>
                  <a:gd name="T4" fmla="*/ 127 w 31146"/>
                  <a:gd name="T5" fmla="*/ 904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52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>
                  <a:gd name="T0" fmla="*/ 0 w 776"/>
                  <a:gd name="T1" fmla="*/ 16 h 2368"/>
                  <a:gd name="T2" fmla="*/ 131 w 776"/>
                  <a:gd name="T3" fmla="*/ 4 h 2368"/>
                  <a:gd name="T4" fmla="*/ 53 w 776"/>
                  <a:gd name="T5" fmla="*/ 40 h 2368"/>
                  <a:gd name="T6" fmla="*/ 184 w 776"/>
                  <a:gd name="T7" fmla="*/ 40 h 2368"/>
                  <a:gd name="T8" fmla="*/ 105 w 776"/>
                  <a:gd name="T9" fmla="*/ 77 h 2368"/>
                  <a:gd name="T10" fmla="*/ 210 w 776"/>
                  <a:gd name="T11" fmla="*/ 89 h 2368"/>
                  <a:gd name="T12" fmla="*/ 158 w 776"/>
                  <a:gd name="T13" fmla="*/ 113 h 2368"/>
                  <a:gd name="T14" fmla="*/ 263 w 776"/>
                  <a:gd name="T15" fmla="*/ 125 h 2368"/>
                  <a:gd name="T16" fmla="*/ 210 w 776"/>
                  <a:gd name="T17" fmla="*/ 149 h 2368"/>
                  <a:gd name="T18" fmla="*/ 289 w 776"/>
                  <a:gd name="T19" fmla="*/ 161 h 2368"/>
                  <a:gd name="T20" fmla="*/ 263 w 776"/>
                  <a:gd name="T21" fmla="*/ 186 h 2368"/>
                  <a:gd name="T22" fmla="*/ 315 w 776"/>
                  <a:gd name="T23" fmla="*/ 210 h 2368"/>
                  <a:gd name="T24" fmla="*/ 315 w 776"/>
                  <a:gd name="T25" fmla="*/ 234 h 2368"/>
                  <a:gd name="T26" fmla="*/ 368 w 776"/>
                  <a:gd name="T27" fmla="*/ 270 h 2368"/>
                  <a:gd name="T28" fmla="*/ 342 w 776"/>
                  <a:gd name="T29" fmla="*/ 307 h 2368"/>
                  <a:gd name="T30" fmla="*/ 394 w 776"/>
                  <a:gd name="T31" fmla="*/ 331 h 2368"/>
                  <a:gd name="T32" fmla="*/ 368 w 776"/>
                  <a:gd name="T33" fmla="*/ 367 h 2368"/>
                  <a:gd name="T34" fmla="*/ 394 w 776"/>
                  <a:gd name="T35" fmla="*/ 403 h 2368"/>
                  <a:gd name="T36" fmla="*/ 368 w 776"/>
                  <a:gd name="T37" fmla="*/ 428 h 2368"/>
                  <a:gd name="T38" fmla="*/ 421 w 776"/>
                  <a:gd name="T39" fmla="*/ 464 h 2368"/>
                  <a:gd name="T40" fmla="*/ 394 w 776"/>
                  <a:gd name="T41" fmla="*/ 500 h 2368"/>
                  <a:gd name="T42" fmla="*/ 421 w 776"/>
                  <a:gd name="T43" fmla="*/ 549 h 2368"/>
                  <a:gd name="T44" fmla="*/ 394 w 776"/>
                  <a:gd name="T45" fmla="*/ 561 h 2368"/>
                  <a:gd name="T46" fmla="*/ 421 w 776"/>
                  <a:gd name="T47" fmla="*/ 59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53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>
                  <a:gd name="T0" fmla="*/ 0 w 776"/>
                  <a:gd name="T1" fmla="*/ 16 h 2368"/>
                  <a:gd name="T2" fmla="*/ 84 w 776"/>
                  <a:gd name="T3" fmla="*/ 4 h 2368"/>
                  <a:gd name="T4" fmla="*/ 34 w 776"/>
                  <a:gd name="T5" fmla="*/ 40 h 2368"/>
                  <a:gd name="T6" fmla="*/ 118 w 776"/>
                  <a:gd name="T7" fmla="*/ 40 h 2368"/>
                  <a:gd name="T8" fmla="*/ 68 w 776"/>
                  <a:gd name="T9" fmla="*/ 77 h 2368"/>
                  <a:gd name="T10" fmla="*/ 135 w 776"/>
                  <a:gd name="T11" fmla="*/ 89 h 2368"/>
                  <a:gd name="T12" fmla="*/ 101 w 776"/>
                  <a:gd name="T13" fmla="*/ 113 h 2368"/>
                  <a:gd name="T14" fmla="*/ 169 w 776"/>
                  <a:gd name="T15" fmla="*/ 125 h 2368"/>
                  <a:gd name="T16" fmla="*/ 135 w 776"/>
                  <a:gd name="T17" fmla="*/ 150 h 2368"/>
                  <a:gd name="T18" fmla="*/ 186 w 776"/>
                  <a:gd name="T19" fmla="*/ 162 h 2368"/>
                  <a:gd name="T20" fmla="*/ 169 w 776"/>
                  <a:gd name="T21" fmla="*/ 186 h 2368"/>
                  <a:gd name="T22" fmla="*/ 203 w 776"/>
                  <a:gd name="T23" fmla="*/ 210 h 2368"/>
                  <a:gd name="T24" fmla="*/ 203 w 776"/>
                  <a:gd name="T25" fmla="*/ 234 h 2368"/>
                  <a:gd name="T26" fmla="*/ 236 w 776"/>
                  <a:gd name="T27" fmla="*/ 271 h 2368"/>
                  <a:gd name="T28" fmla="*/ 220 w 776"/>
                  <a:gd name="T29" fmla="*/ 307 h 2368"/>
                  <a:gd name="T30" fmla="*/ 253 w 776"/>
                  <a:gd name="T31" fmla="*/ 331 h 2368"/>
                  <a:gd name="T32" fmla="*/ 236 w 776"/>
                  <a:gd name="T33" fmla="*/ 368 h 2368"/>
                  <a:gd name="T34" fmla="*/ 253 w 776"/>
                  <a:gd name="T35" fmla="*/ 404 h 2368"/>
                  <a:gd name="T36" fmla="*/ 236 w 776"/>
                  <a:gd name="T37" fmla="*/ 428 h 2368"/>
                  <a:gd name="T38" fmla="*/ 270 w 776"/>
                  <a:gd name="T39" fmla="*/ 465 h 2368"/>
                  <a:gd name="T40" fmla="*/ 253 w 776"/>
                  <a:gd name="T41" fmla="*/ 501 h 2368"/>
                  <a:gd name="T42" fmla="*/ 270 w 776"/>
                  <a:gd name="T43" fmla="*/ 550 h 2368"/>
                  <a:gd name="T44" fmla="*/ 253 w 776"/>
                  <a:gd name="T45" fmla="*/ 562 h 2368"/>
                  <a:gd name="T46" fmla="*/ 270 w 776"/>
                  <a:gd name="T47" fmla="*/ 59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54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16 h 2368"/>
                  <a:gd name="T2" fmla="*/ 51 w 776"/>
                  <a:gd name="T3" fmla="*/ 4 h 2368"/>
                  <a:gd name="T4" fmla="*/ 20 w 776"/>
                  <a:gd name="T5" fmla="*/ 40 h 2368"/>
                  <a:gd name="T6" fmla="*/ 71 w 776"/>
                  <a:gd name="T7" fmla="*/ 40 h 2368"/>
                  <a:gd name="T8" fmla="*/ 41 w 776"/>
                  <a:gd name="T9" fmla="*/ 77 h 2368"/>
                  <a:gd name="T10" fmla="*/ 81 w 776"/>
                  <a:gd name="T11" fmla="*/ 89 h 2368"/>
                  <a:gd name="T12" fmla="*/ 61 w 776"/>
                  <a:gd name="T13" fmla="*/ 113 h 2368"/>
                  <a:gd name="T14" fmla="*/ 101 w 776"/>
                  <a:gd name="T15" fmla="*/ 125 h 2368"/>
                  <a:gd name="T16" fmla="*/ 81 w 776"/>
                  <a:gd name="T17" fmla="*/ 149 h 2368"/>
                  <a:gd name="T18" fmla="*/ 112 w 776"/>
                  <a:gd name="T19" fmla="*/ 161 h 2368"/>
                  <a:gd name="T20" fmla="*/ 101 w 776"/>
                  <a:gd name="T21" fmla="*/ 186 h 2368"/>
                  <a:gd name="T22" fmla="*/ 122 w 776"/>
                  <a:gd name="T23" fmla="*/ 210 h 2368"/>
                  <a:gd name="T24" fmla="*/ 122 w 776"/>
                  <a:gd name="T25" fmla="*/ 234 h 2368"/>
                  <a:gd name="T26" fmla="*/ 142 w 776"/>
                  <a:gd name="T27" fmla="*/ 270 h 2368"/>
                  <a:gd name="T28" fmla="*/ 132 w 776"/>
                  <a:gd name="T29" fmla="*/ 307 h 2368"/>
                  <a:gd name="T30" fmla="*/ 152 w 776"/>
                  <a:gd name="T31" fmla="*/ 331 h 2368"/>
                  <a:gd name="T32" fmla="*/ 142 w 776"/>
                  <a:gd name="T33" fmla="*/ 367 h 2368"/>
                  <a:gd name="T34" fmla="*/ 152 w 776"/>
                  <a:gd name="T35" fmla="*/ 403 h 2368"/>
                  <a:gd name="T36" fmla="*/ 142 w 776"/>
                  <a:gd name="T37" fmla="*/ 428 h 2368"/>
                  <a:gd name="T38" fmla="*/ 162 w 776"/>
                  <a:gd name="T39" fmla="*/ 464 h 2368"/>
                  <a:gd name="T40" fmla="*/ 152 w 776"/>
                  <a:gd name="T41" fmla="*/ 500 h 2368"/>
                  <a:gd name="T42" fmla="*/ 162 w 776"/>
                  <a:gd name="T43" fmla="*/ 549 h 2368"/>
                  <a:gd name="T44" fmla="*/ 152 w 776"/>
                  <a:gd name="T45" fmla="*/ 561 h 2368"/>
                  <a:gd name="T46" fmla="*/ 162 w 776"/>
                  <a:gd name="T47" fmla="*/ 59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55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17 h 2368"/>
                  <a:gd name="T2" fmla="*/ 122 w 776"/>
                  <a:gd name="T3" fmla="*/ 4 h 2368"/>
                  <a:gd name="T4" fmla="*/ 49 w 776"/>
                  <a:gd name="T5" fmla="*/ 42 h 2368"/>
                  <a:gd name="T6" fmla="*/ 171 w 776"/>
                  <a:gd name="T7" fmla="*/ 42 h 2368"/>
                  <a:gd name="T8" fmla="*/ 98 w 776"/>
                  <a:gd name="T9" fmla="*/ 81 h 2368"/>
                  <a:gd name="T10" fmla="*/ 195 w 776"/>
                  <a:gd name="T11" fmla="*/ 93 h 2368"/>
                  <a:gd name="T12" fmla="*/ 147 w 776"/>
                  <a:gd name="T13" fmla="*/ 119 h 2368"/>
                  <a:gd name="T14" fmla="*/ 244 w 776"/>
                  <a:gd name="T15" fmla="*/ 132 h 2368"/>
                  <a:gd name="T16" fmla="*/ 195 w 776"/>
                  <a:gd name="T17" fmla="*/ 157 h 2368"/>
                  <a:gd name="T18" fmla="*/ 269 w 776"/>
                  <a:gd name="T19" fmla="*/ 170 h 2368"/>
                  <a:gd name="T20" fmla="*/ 244 w 776"/>
                  <a:gd name="T21" fmla="*/ 195 h 2368"/>
                  <a:gd name="T22" fmla="*/ 293 w 776"/>
                  <a:gd name="T23" fmla="*/ 221 h 2368"/>
                  <a:gd name="T24" fmla="*/ 293 w 776"/>
                  <a:gd name="T25" fmla="*/ 246 h 2368"/>
                  <a:gd name="T26" fmla="*/ 342 w 776"/>
                  <a:gd name="T27" fmla="*/ 284 h 2368"/>
                  <a:gd name="T28" fmla="*/ 318 w 776"/>
                  <a:gd name="T29" fmla="*/ 322 h 2368"/>
                  <a:gd name="T30" fmla="*/ 366 w 776"/>
                  <a:gd name="T31" fmla="*/ 348 h 2368"/>
                  <a:gd name="T32" fmla="*/ 342 w 776"/>
                  <a:gd name="T33" fmla="*/ 386 h 2368"/>
                  <a:gd name="T34" fmla="*/ 366 w 776"/>
                  <a:gd name="T35" fmla="*/ 424 h 2368"/>
                  <a:gd name="T36" fmla="*/ 342 w 776"/>
                  <a:gd name="T37" fmla="*/ 450 h 2368"/>
                  <a:gd name="T38" fmla="*/ 391 w 776"/>
                  <a:gd name="T39" fmla="*/ 488 h 2368"/>
                  <a:gd name="T40" fmla="*/ 366 w 776"/>
                  <a:gd name="T41" fmla="*/ 526 h 2368"/>
                  <a:gd name="T42" fmla="*/ 391 w 776"/>
                  <a:gd name="T43" fmla="*/ 577 h 2368"/>
                  <a:gd name="T44" fmla="*/ 366 w 776"/>
                  <a:gd name="T45" fmla="*/ 590 h 2368"/>
                  <a:gd name="T46" fmla="*/ 391 w 776"/>
                  <a:gd name="T47" fmla="*/ 62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56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>
                  <a:gd name="T0" fmla="*/ 0 w 776"/>
                  <a:gd name="T1" fmla="*/ 11 h 2368"/>
                  <a:gd name="T2" fmla="*/ 184 w 776"/>
                  <a:gd name="T3" fmla="*/ 3 h 2368"/>
                  <a:gd name="T4" fmla="*/ 74 w 776"/>
                  <a:gd name="T5" fmla="*/ 28 h 2368"/>
                  <a:gd name="T6" fmla="*/ 258 w 776"/>
                  <a:gd name="T7" fmla="*/ 28 h 2368"/>
                  <a:gd name="T8" fmla="*/ 147 w 776"/>
                  <a:gd name="T9" fmla="*/ 54 h 2368"/>
                  <a:gd name="T10" fmla="*/ 294 w 776"/>
                  <a:gd name="T11" fmla="*/ 62 h 2368"/>
                  <a:gd name="T12" fmla="*/ 221 w 776"/>
                  <a:gd name="T13" fmla="*/ 79 h 2368"/>
                  <a:gd name="T14" fmla="*/ 368 w 776"/>
                  <a:gd name="T15" fmla="*/ 88 h 2368"/>
                  <a:gd name="T16" fmla="*/ 294 w 776"/>
                  <a:gd name="T17" fmla="*/ 105 h 2368"/>
                  <a:gd name="T18" fmla="*/ 405 w 776"/>
                  <a:gd name="T19" fmla="*/ 113 h 2368"/>
                  <a:gd name="T20" fmla="*/ 368 w 776"/>
                  <a:gd name="T21" fmla="*/ 130 h 2368"/>
                  <a:gd name="T22" fmla="*/ 442 w 776"/>
                  <a:gd name="T23" fmla="*/ 147 h 2368"/>
                  <a:gd name="T24" fmla="*/ 442 w 776"/>
                  <a:gd name="T25" fmla="*/ 164 h 2368"/>
                  <a:gd name="T26" fmla="*/ 515 w 776"/>
                  <a:gd name="T27" fmla="*/ 190 h 2368"/>
                  <a:gd name="T28" fmla="*/ 478 w 776"/>
                  <a:gd name="T29" fmla="*/ 215 h 2368"/>
                  <a:gd name="T30" fmla="*/ 552 w 776"/>
                  <a:gd name="T31" fmla="*/ 232 h 2368"/>
                  <a:gd name="T32" fmla="*/ 515 w 776"/>
                  <a:gd name="T33" fmla="*/ 258 h 2368"/>
                  <a:gd name="T34" fmla="*/ 552 w 776"/>
                  <a:gd name="T35" fmla="*/ 283 h 2368"/>
                  <a:gd name="T36" fmla="*/ 515 w 776"/>
                  <a:gd name="T37" fmla="*/ 300 h 2368"/>
                  <a:gd name="T38" fmla="*/ 589 w 776"/>
                  <a:gd name="T39" fmla="*/ 326 h 2368"/>
                  <a:gd name="T40" fmla="*/ 552 w 776"/>
                  <a:gd name="T41" fmla="*/ 351 h 2368"/>
                  <a:gd name="T42" fmla="*/ 589 w 776"/>
                  <a:gd name="T43" fmla="*/ 385 h 2368"/>
                  <a:gd name="T44" fmla="*/ 552 w 776"/>
                  <a:gd name="T45" fmla="*/ 394 h 2368"/>
                  <a:gd name="T46" fmla="*/ 589 w 776"/>
                  <a:gd name="T47" fmla="*/ 41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57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>
                  <a:gd name="T0" fmla="*/ 0 w 776"/>
                  <a:gd name="T1" fmla="*/ 15 h 2368"/>
                  <a:gd name="T2" fmla="*/ 80 w 776"/>
                  <a:gd name="T3" fmla="*/ 4 h 2368"/>
                  <a:gd name="T4" fmla="*/ 32 w 776"/>
                  <a:gd name="T5" fmla="*/ 38 h 2368"/>
                  <a:gd name="T6" fmla="*/ 113 w 776"/>
                  <a:gd name="T7" fmla="*/ 38 h 2368"/>
                  <a:gd name="T8" fmla="*/ 64 w 776"/>
                  <a:gd name="T9" fmla="*/ 72 h 2368"/>
                  <a:gd name="T10" fmla="*/ 129 w 776"/>
                  <a:gd name="T11" fmla="*/ 84 h 2368"/>
                  <a:gd name="T12" fmla="*/ 96 w 776"/>
                  <a:gd name="T13" fmla="*/ 106 h 2368"/>
                  <a:gd name="T14" fmla="*/ 161 w 776"/>
                  <a:gd name="T15" fmla="*/ 118 h 2368"/>
                  <a:gd name="T16" fmla="*/ 129 w 776"/>
                  <a:gd name="T17" fmla="*/ 141 h 2368"/>
                  <a:gd name="T18" fmla="*/ 177 w 776"/>
                  <a:gd name="T19" fmla="*/ 152 h 2368"/>
                  <a:gd name="T20" fmla="*/ 161 w 776"/>
                  <a:gd name="T21" fmla="*/ 175 h 2368"/>
                  <a:gd name="T22" fmla="*/ 193 w 776"/>
                  <a:gd name="T23" fmla="*/ 197 h 2368"/>
                  <a:gd name="T24" fmla="*/ 193 w 776"/>
                  <a:gd name="T25" fmla="*/ 220 h 2368"/>
                  <a:gd name="T26" fmla="*/ 225 w 776"/>
                  <a:gd name="T27" fmla="*/ 254 h 2368"/>
                  <a:gd name="T28" fmla="*/ 209 w 776"/>
                  <a:gd name="T29" fmla="*/ 289 h 2368"/>
                  <a:gd name="T30" fmla="*/ 241 w 776"/>
                  <a:gd name="T31" fmla="*/ 311 h 2368"/>
                  <a:gd name="T32" fmla="*/ 225 w 776"/>
                  <a:gd name="T33" fmla="*/ 346 h 2368"/>
                  <a:gd name="T34" fmla="*/ 241 w 776"/>
                  <a:gd name="T35" fmla="*/ 380 h 2368"/>
                  <a:gd name="T36" fmla="*/ 225 w 776"/>
                  <a:gd name="T37" fmla="*/ 403 h 2368"/>
                  <a:gd name="T38" fmla="*/ 257 w 776"/>
                  <a:gd name="T39" fmla="*/ 437 h 2368"/>
                  <a:gd name="T40" fmla="*/ 241 w 776"/>
                  <a:gd name="T41" fmla="*/ 471 h 2368"/>
                  <a:gd name="T42" fmla="*/ 257 w 776"/>
                  <a:gd name="T43" fmla="*/ 516 h 2368"/>
                  <a:gd name="T44" fmla="*/ 241 w 776"/>
                  <a:gd name="T45" fmla="*/ 528 h 2368"/>
                  <a:gd name="T46" fmla="*/ 257 w 776"/>
                  <a:gd name="T47" fmla="*/ 56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58" name="Freeform 135"/>
              <p:cNvSpPr>
                <a:spLocks/>
              </p:cNvSpPr>
              <p:nvPr/>
            </p:nvSpPr>
            <p:spPr bwMode="hidden">
              <a:xfrm rot="-1346631">
                <a:off x="4401" y="599"/>
                <a:ext cx="174" cy="329"/>
              </a:xfrm>
              <a:custGeom>
                <a:avLst/>
                <a:gdLst>
                  <a:gd name="T0" fmla="*/ 0 w 776"/>
                  <a:gd name="T1" fmla="*/ 9 h 2368"/>
                  <a:gd name="T2" fmla="*/ 54 w 776"/>
                  <a:gd name="T3" fmla="*/ 2 h 2368"/>
                  <a:gd name="T4" fmla="*/ 22 w 776"/>
                  <a:gd name="T5" fmla="*/ 22 h 2368"/>
                  <a:gd name="T6" fmla="*/ 75 w 776"/>
                  <a:gd name="T7" fmla="*/ 22 h 2368"/>
                  <a:gd name="T8" fmla="*/ 43 w 776"/>
                  <a:gd name="T9" fmla="*/ 42 h 2368"/>
                  <a:gd name="T10" fmla="*/ 86 w 776"/>
                  <a:gd name="T11" fmla="*/ 49 h 2368"/>
                  <a:gd name="T12" fmla="*/ 65 w 776"/>
                  <a:gd name="T13" fmla="*/ 62 h 2368"/>
                  <a:gd name="T14" fmla="*/ 108 w 776"/>
                  <a:gd name="T15" fmla="*/ 69 h 2368"/>
                  <a:gd name="T16" fmla="*/ 86 w 776"/>
                  <a:gd name="T17" fmla="*/ 82 h 2368"/>
                  <a:gd name="T18" fmla="*/ 118 w 776"/>
                  <a:gd name="T19" fmla="*/ 89 h 2368"/>
                  <a:gd name="T20" fmla="*/ 108 w 776"/>
                  <a:gd name="T21" fmla="*/ 102 h 2368"/>
                  <a:gd name="T22" fmla="*/ 129 w 776"/>
                  <a:gd name="T23" fmla="*/ 116 h 2368"/>
                  <a:gd name="T24" fmla="*/ 129 w 776"/>
                  <a:gd name="T25" fmla="*/ 129 h 2368"/>
                  <a:gd name="T26" fmla="*/ 151 w 776"/>
                  <a:gd name="T27" fmla="*/ 149 h 2368"/>
                  <a:gd name="T28" fmla="*/ 140 w 776"/>
                  <a:gd name="T29" fmla="*/ 169 h 2368"/>
                  <a:gd name="T30" fmla="*/ 161 w 776"/>
                  <a:gd name="T31" fmla="*/ 182 h 2368"/>
                  <a:gd name="T32" fmla="*/ 151 w 776"/>
                  <a:gd name="T33" fmla="*/ 202 h 2368"/>
                  <a:gd name="T34" fmla="*/ 161 w 776"/>
                  <a:gd name="T35" fmla="*/ 222 h 2368"/>
                  <a:gd name="T36" fmla="*/ 151 w 776"/>
                  <a:gd name="T37" fmla="*/ 236 h 2368"/>
                  <a:gd name="T38" fmla="*/ 172 w 776"/>
                  <a:gd name="T39" fmla="*/ 256 h 2368"/>
                  <a:gd name="T40" fmla="*/ 161 w 776"/>
                  <a:gd name="T41" fmla="*/ 276 h 2368"/>
                  <a:gd name="T42" fmla="*/ 172 w 776"/>
                  <a:gd name="T43" fmla="*/ 302 h 2368"/>
                  <a:gd name="T44" fmla="*/ 161 w 776"/>
                  <a:gd name="T45" fmla="*/ 309 h 2368"/>
                  <a:gd name="T46" fmla="*/ 172 w 776"/>
                  <a:gd name="T47" fmla="*/ 32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59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>
                  <a:gd name="T0" fmla="*/ 0 w 776"/>
                  <a:gd name="T1" fmla="*/ 9 h 2368"/>
                  <a:gd name="T2" fmla="*/ 54 w 776"/>
                  <a:gd name="T3" fmla="*/ 2 h 2368"/>
                  <a:gd name="T4" fmla="*/ 21 w 776"/>
                  <a:gd name="T5" fmla="*/ 22 h 2368"/>
                  <a:gd name="T6" fmla="*/ 75 w 776"/>
                  <a:gd name="T7" fmla="*/ 22 h 2368"/>
                  <a:gd name="T8" fmla="*/ 43 w 776"/>
                  <a:gd name="T9" fmla="*/ 42 h 2368"/>
                  <a:gd name="T10" fmla="*/ 86 w 776"/>
                  <a:gd name="T11" fmla="*/ 49 h 2368"/>
                  <a:gd name="T12" fmla="*/ 64 w 776"/>
                  <a:gd name="T13" fmla="*/ 62 h 2368"/>
                  <a:gd name="T14" fmla="*/ 107 w 776"/>
                  <a:gd name="T15" fmla="*/ 69 h 2368"/>
                  <a:gd name="T16" fmla="*/ 86 w 776"/>
                  <a:gd name="T17" fmla="*/ 82 h 2368"/>
                  <a:gd name="T18" fmla="*/ 118 w 776"/>
                  <a:gd name="T19" fmla="*/ 89 h 2368"/>
                  <a:gd name="T20" fmla="*/ 107 w 776"/>
                  <a:gd name="T21" fmla="*/ 102 h 2368"/>
                  <a:gd name="T22" fmla="*/ 128 w 776"/>
                  <a:gd name="T23" fmla="*/ 116 h 2368"/>
                  <a:gd name="T24" fmla="*/ 128 w 776"/>
                  <a:gd name="T25" fmla="*/ 129 h 2368"/>
                  <a:gd name="T26" fmla="*/ 150 w 776"/>
                  <a:gd name="T27" fmla="*/ 149 h 2368"/>
                  <a:gd name="T28" fmla="*/ 139 w 776"/>
                  <a:gd name="T29" fmla="*/ 169 h 2368"/>
                  <a:gd name="T30" fmla="*/ 161 w 776"/>
                  <a:gd name="T31" fmla="*/ 182 h 2368"/>
                  <a:gd name="T32" fmla="*/ 150 w 776"/>
                  <a:gd name="T33" fmla="*/ 202 h 2368"/>
                  <a:gd name="T34" fmla="*/ 161 w 776"/>
                  <a:gd name="T35" fmla="*/ 222 h 2368"/>
                  <a:gd name="T36" fmla="*/ 150 w 776"/>
                  <a:gd name="T37" fmla="*/ 236 h 2368"/>
                  <a:gd name="T38" fmla="*/ 171 w 776"/>
                  <a:gd name="T39" fmla="*/ 256 h 2368"/>
                  <a:gd name="T40" fmla="*/ 161 w 776"/>
                  <a:gd name="T41" fmla="*/ 276 h 2368"/>
                  <a:gd name="T42" fmla="*/ 171 w 776"/>
                  <a:gd name="T43" fmla="*/ 302 h 2368"/>
                  <a:gd name="T44" fmla="*/ 161 w 776"/>
                  <a:gd name="T45" fmla="*/ 309 h 2368"/>
                  <a:gd name="T46" fmla="*/ 171 w 776"/>
                  <a:gd name="T47" fmla="*/ 32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mtClean="0">
                  <a:solidFill>
                    <a:srgbClr val="CCFFFF"/>
                  </a:solidFill>
                  <a:latin typeface="Arial Black" pitchFamily="34" charset="0"/>
                </a:endParaRPr>
              </a:p>
            </p:txBody>
          </p:sp>
        </p:grpSp>
      </p:grpSp>
      <p:sp>
        <p:nvSpPr>
          <p:cNvPr id="1027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9051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  <a:latin typeface="Arial Black" pitchFamily="34" charset="0"/>
            </a:endParaRPr>
          </a:p>
        </p:txBody>
      </p:sp>
      <p:sp>
        <p:nvSpPr>
          <p:cNvPr id="39052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>
              <a:solidFill>
                <a:srgbClr val="CCFFFF"/>
              </a:solidFill>
              <a:latin typeface="Arial Black" pitchFamily="34" charset="0"/>
            </a:endParaRPr>
          </a:p>
        </p:txBody>
      </p:sp>
      <p:sp>
        <p:nvSpPr>
          <p:cNvPr id="39053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7D9EA29-4B30-4545-BD0B-00A0D81E2A72}" type="slidenum">
              <a:rPr lang="ru-RU">
                <a:solidFill>
                  <a:srgbClr val="CCFFFF"/>
                </a:solidFill>
                <a:latin typeface="Arial Black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CCFFFF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93693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88DB5D-9633-463A-8C53-8D6400115626}" type="slidenum">
              <a:rPr lang="ru-RU">
                <a:solidFill>
                  <a:srgbClr val="000000"/>
                </a:solidFill>
                <a:latin typeface="Times New Roman" pitchFamily="18" charset="0"/>
              </a:rPr>
              <a:pPr/>
              <a:t>‹#›</a:t>
            </a:fld>
            <a:endParaRPr lang="ru-RU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741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0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8.wmv"/><Relationship Id="rId1" Type="http://schemas.microsoft.com/office/2007/relationships/media" Target="../media/media8.wmv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9.wmv"/><Relationship Id="rId1" Type="http://schemas.microsoft.com/office/2007/relationships/media" Target="../media/media9.wmv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0.wmv"/><Relationship Id="rId1" Type="http://schemas.microsoft.com/office/2007/relationships/media" Target="../media/media10.wmv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7.png"/><Relationship Id="rId4" Type="http://schemas.openxmlformats.org/officeDocument/2006/relationships/image" Target="../media/image37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72" r="25972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82" y="1230790"/>
            <a:ext cx="895982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/>
              </a:rPr>
              <a:t>Урок</a:t>
            </a:r>
          </a:p>
          <a:p>
            <a:pPr algn="ctr"/>
            <a:r>
              <a:rPr lang="ru-RU" sz="1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/>
              </a:rPr>
              <a:t> математики</a:t>
            </a:r>
            <a:endParaRPr lang="ru-RU" sz="1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5695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91" name="Group 51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496515936"/>
              </p:ext>
            </p:extLst>
          </p:nvPr>
        </p:nvGraphicFramePr>
        <p:xfrm>
          <a:off x="395288" y="2420938"/>
          <a:ext cx="8569199" cy="3240310"/>
        </p:xfrm>
        <a:graphic>
          <a:graphicData uri="http://schemas.openxmlformats.org/drawingml/2006/table">
            <a:tbl>
              <a:tblPr/>
              <a:tblGrid>
                <a:gridCol w="1428199"/>
                <a:gridCol w="1639472"/>
                <a:gridCol w="1303127"/>
                <a:gridCol w="1455242"/>
                <a:gridCol w="1304817"/>
                <a:gridCol w="1438342"/>
              </a:tblGrid>
              <a:tr h="1621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85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WordArt 52"/>
          <p:cNvSpPr>
            <a:spLocks noChangeArrowheads="1" noChangeShapeType="1" noTextEdit="1"/>
          </p:cNvSpPr>
          <p:nvPr/>
        </p:nvSpPr>
        <p:spPr bwMode="auto">
          <a:xfrm>
            <a:off x="503535" y="2709395"/>
            <a:ext cx="1151930" cy="9862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cs typeface="Times New Roman"/>
              </a:rPr>
              <a:t>22</a:t>
            </a:r>
          </a:p>
        </p:txBody>
      </p:sp>
      <p:sp>
        <p:nvSpPr>
          <p:cNvPr id="27" name="WordArt 53"/>
          <p:cNvSpPr>
            <a:spLocks noChangeArrowheads="1" noChangeShapeType="1" noTextEdit="1"/>
          </p:cNvSpPr>
          <p:nvPr/>
        </p:nvSpPr>
        <p:spPr bwMode="auto">
          <a:xfrm>
            <a:off x="611188" y="4221163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</a:t>
            </a:r>
          </a:p>
        </p:txBody>
      </p:sp>
      <p:sp>
        <p:nvSpPr>
          <p:cNvPr id="28" name="WordArt 54"/>
          <p:cNvSpPr>
            <a:spLocks noChangeArrowheads="1" noChangeShapeType="1" noTextEdit="1"/>
          </p:cNvSpPr>
          <p:nvPr/>
        </p:nvSpPr>
        <p:spPr bwMode="auto">
          <a:xfrm>
            <a:off x="1908174" y="2725958"/>
            <a:ext cx="1368425" cy="11584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cs typeface="Times New Roman"/>
              </a:rPr>
              <a:t>1941</a:t>
            </a:r>
          </a:p>
        </p:txBody>
      </p:sp>
      <p:sp>
        <p:nvSpPr>
          <p:cNvPr id="29" name="WordArt 55"/>
          <p:cNvSpPr>
            <a:spLocks noChangeArrowheads="1" noChangeShapeType="1" noTextEdit="1"/>
          </p:cNvSpPr>
          <p:nvPr/>
        </p:nvSpPr>
        <p:spPr bwMode="auto">
          <a:xfrm>
            <a:off x="2124075" y="4221163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</a:t>
            </a:r>
          </a:p>
        </p:txBody>
      </p:sp>
      <p:sp>
        <p:nvSpPr>
          <p:cNvPr id="30" name="WordArt 56"/>
          <p:cNvSpPr>
            <a:spLocks noChangeArrowheads="1" noChangeShapeType="1" noTextEdit="1"/>
          </p:cNvSpPr>
          <p:nvPr/>
        </p:nvSpPr>
        <p:spPr bwMode="auto">
          <a:xfrm>
            <a:off x="3598863" y="2698857"/>
            <a:ext cx="1008062" cy="124470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cs typeface="Times New Roman"/>
              </a:rPr>
              <a:t>4</a:t>
            </a:r>
          </a:p>
        </p:txBody>
      </p:sp>
      <p:sp>
        <p:nvSpPr>
          <p:cNvPr id="31" name="WordArt 57"/>
          <p:cNvSpPr>
            <a:spLocks noChangeArrowheads="1" noChangeShapeType="1" noTextEdit="1"/>
          </p:cNvSpPr>
          <p:nvPr/>
        </p:nvSpPr>
        <p:spPr bwMode="auto">
          <a:xfrm>
            <a:off x="3670300" y="4253784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</a:t>
            </a:r>
          </a:p>
        </p:txBody>
      </p:sp>
      <p:sp>
        <p:nvSpPr>
          <p:cNvPr id="32" name="WordArt 56"/>
          <p:cNvSpPr>
            <a:spLocks noChangeArrowheads="1" noChangeShapeType="1" noTextEdit="1"/>
          </p:cNvSpPr>
          <p:nvPr/>
        </p:nvSpPr>
        <p:spPr bwMode="auto">
          <a:xfrm>
            <a:off x="4967635" y="2679775"/>
            <a:ext cx="1008062" cy="124470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 smtClean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cs typeface="Times New Roman"/>
              </a:rPr>
              <a:t>27</a:t>
            </a:r>
            <a:endParaRPr lang="ru-RU" sz="4800" b="1" kern="10" dirty="0">
              <a:ln>
                <a:solidFill>
                  <a:srgbClr val="1C1C1C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3" name="WordArt 59"/>
          <p:cNvSpPr>
            <a:spLocks noChangeArrowheads="1" noChangeShapeType="1" noTextEdit="1"/>
          </p:cNvSpPr>
          <p:nvPr/>
        </p:nvSpPr>
        <p:spPr bwMode="auto">
          <a:xfrm>
            <a:off x="5043397" y="4260033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Е</a:t>
            </a:r>
          </a:p>
        </p:txBody>
      </p:sp>
      <p:sp>
        <p:nvSpPr>
          <p:cNvPr id="34" name="WordArt 56"/>
          <p:cNvSpPr>
            <a:spLocks noChangeArrowheads="1" noChangeShapeType="1" noTextEdit="1"/>
          </p:cNvSpPr>
          <p:nvPr/>
        </p:nvSpPr>
        <p:spPr bwMode="auto">
          <a:xfrm>
            <a:off x="6279687" y="2736915"/>
            <a:ext cx="1296144" cy="11875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 smtClean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cs typeface="Times New Roman"/>
              </a:rPr>
              <a:t>12700</a:t>
            </a:r>
            <a:endParaRPr lang="ru-RU" sz="4800" b="1" kern="10" dirty="0">
              <a:ln>
                <a:solidFill>
                  <a:srgbClr val="1C1C1C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5" name="WordArt 61"/>
          <p:cNvSpPr>
            <a:spLocks noChangeArrowheads="1" noChangeShapeType="1" noTextEdit="1"/>
          </p:cNvSpPr>
          <p:nvPr/>
        </p:nvSpPr>
        <p:spPr bwMode="auto">
          <a:xfrm>
            <a:off x="6480175" y="4221162"/>
            <a:ext cx="93662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</a:t>
            </a:r>
          </a:p>
        </p:txBody>
      </p:sp>
      <p:sp>
        <p:nvSpPr>
          <p:cNvPr id="36" name="WordArt 56"/>
          <p:cNvSpPr>
            <a:spLocks noChangeArrowheads="1" noChangeShapeType="1" noTextEdit="1"/>
          </p:cNvSpPr>
          <p:nvPr/>
        </p:nvSpPr>
        <p:spPr bwMode="auto">
          <a:xfrm>
            <a:off x="7668344" y="2755997"/>
            <a:ext cx="1296144" cy="11875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 smtClean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cs typeface="Times New Roman"/>
              </a:rPr>
              <a:t>6270</a:t>
            </a:r>
            <a:endParaRPr lang="ru-RU" sz="4800" b="1" kern="10" dirty="0">
              <a:ln>
                <a:solidFill>
                  <a:srgbClr val="1C1C1C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7" name="WordArt 63"/>
          <p:cNvSpPr>
            <a:spLocks noChangeArrowheads="1" noChangeShapeType="1" noTextEdit="1"/>
          </p:cNvSpPr>
          <p:nvPr/>
        </p:nvSpPr>
        <p:spPr bwMode="auto">
          <a:xfrm>
            <a:off x="7668344" y="4263156"/>
            <a:ext cx="1081088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216250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21226" y="1988840"/>
            <a:ext cx="6893234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Решение задач и </a:t>
            </a:r>
          </a:p>
          <a:p>
            <a:pPr algn="ctr"/>
            <a:r>
              <a:rPr lang="ru-RU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примеров </a:t>
            </a:r>
          </a:p>
          <a:p>
            <a:pPr algn="ctr"/>
            <a:r>
              <a:rPr lang="ru-RU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 целыми числами </a:t>
            </a:r>
          </a:p>
          <a:p>
            <a:pPr algn="ctr"/>
            <a:r>
              <a:rPr lang="ru-RU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в пределах 10 000</a:t>
            </a:r>
            <a:endParaRPr lang="ru-RU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163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91" name="Group 51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143016809"/>
              </p:ext>
            </p:extLst>
          </p:nvPr>
        </p:nvGraphicFramePr>
        <p:xfrm>
          <a:off x="395288" y="2420938"/>
          <a:ext cx="8569199" cy="3240310"/>
        </p:xfrm>
        <a:graphic>
          <a:graphicData uri="http://schemas.openxmlformats.org/drawingml/2006/table">
            <a:tbl>
              <a:tblPr/>
              <a:tblGrid>
                <a:gridCol w="1428199"/>
                <a:gridCol w="1639472"/>
                <a:gridCol w="1303127"/>
                <a:gridCol w="1455242"/>
                <a:gridCol w="1304817"/>
                <a:gridCol w="1438342"/>
              </a:tblGrid>
              <a:tr h="1621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85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WordArt 52"/>
          <p:cNvSpPr>
            <a:spLocks noChangeArrowheads="1" noChangeShapeType="1" noTextEdit="1"/>
          </p:cNvSpPr>
          <p:nvPr/>
        </p:nvSpPr>
        <p:spPr bwMode="auto">
          <a:xfrm>
            <a:off x="503535" y="2709395"/>
            <a:ext cx="1151930" cy="9862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rgbClr val="000000">
                        <a:tint val="70000"/>
                        <a:satMod val="200000"/>
                      </a:srgbClr>
                    </a:gs>
                    <a:gs pos="40000">
                      <a:srgbClr val="000000">
                        <a:tint val="90000"/>
                        <a:satMod val="130000"/>
                      </a:srgbClr>
                    </a:gs>
                    <a:gs pos="50000">
                      <a:srgbClr val="000000">
                        <a:tint val="90000"/>
                        <a:satMod val="130000"/>
                      </a:srgbClr>
                    </a:gs>
                    <a:gs pos="68000">
                      <a:srgbClr val="000000">
                        <a:tint val="90000"/>
                        <a:satMod val="130000"/>
                      </a:srgbClr>
                    </a:gs>
                    <a:gs pos="100000">
                      <a:srgbClr val="000000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/>
              </a:rPr>
              <a:t>22</a:t>
            </a:r>
          </a:p>
        </p:txBody>
      </p:sp>
      <p:sp>
        <p:nvSpPr>
          <p:cNvPr id="27" name="WordArt 53"/>
          <p:cNvSpPr>
            <a:spLocks noChangeArrowheads="1" noChangeShapeType="1" noTextEdit="1"/>
          </p:cNvSpPr>
          <p:nvPr/>
        </p:nvSpPr>
        <p:spPr bwMode="auto">
          <a:xfrm>
            <a:off x="611188" y="4221163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</a:rPr>
              <a:t>П</a:t>
            </a:r>
          </a:p>
        </p:txBody>
      </p:sp>
      <p:sp>
        <p:nvSpPr>
          <p:cNvPr id="28" name="WordArt 54"/>
          <p:cNvSpPr>
            <a:spLocks noChangeArrowheads="1" noChangeShapeType="1" noTextEdit="1"/>
          </p:cNvSpPr>
          <p:nvPr/>
        </p:nvSpPr>
        <p:spPr bwMode="auto">
          <a:xfrm>
            <a:off x="1908174" y="2725958"/>
            <a:ext cx="1368425" cy="11584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rgbClr val="000000">
                        <a:tint val="70000"/>
                        <a:satMod val="200000"/>
                      </a:srgbClr>
                    </a:gs>
                    <a:gs pos="40000">
                      <a:srgbClr val="000000">
                        <a:tint val="90000"/>
                        <a:satMod val="130000"/>
                      </a:srgbClr>
                    </a:gs>
                    <a:gs pos="50000">
                      <a:srgbClr val="000000">
                        <a:tint val="90000"/>
                        <a:satMod val="130000"/>
                      </a:srgbClr>
                    </a:gs>
                    <a:gs pos="68000">
                      <a:srgbClr val="000000">
                        <a:tint val="90000"/>
                        <a:satMod val="130000"/>
                      </a:srgbClr>
                    </a:gs>
                    <a:gs pos="100000">
                      <a:srgbClr val="000000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/>
              </a:rPr>
              <a:t>1941</a:t>
            </a:r>
          </a:p>
        </p:txBody>
      </p:sp>
      <p:sp>
        <p:nvSpPr>
          <p:cNvPr id="29" name="WordArt 55"/>
          <p:cNvSpPr>
            <a:spLocks noChangeArrowheads="1" noChangeShapeType="1" noTextEdit="1"/>
          </p:cNvSpPr>
          <p:nvPr/>
        </p:nvSpPr>
        <p:spPr bwMode="auto">
          <a:xfrm>
            <a:off x="2124075" y="4221163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</a:rPr>
              <a:t>О</a:t>
            </a:r>
          </a:p>
        </p:txBody>
      </p:sp>
      <p:sp>
        <p:nvSpPr>
          <p:cNvPr id="30" name="WordArt 56"/>
          <p:cNvSpPr>
            <a:spLocks noChangeArrowheads="1" noChangeShapeType="1" noTextEdit="1"/>
          </p:cNvSpPr>
          <p:nvPr/>
        </p:nvSpPr>
        <p:spPr bwMode="auto">
          <a:xfrm>
            <a:off x="3598863" y="2698857"/>
            <a:ext cx="1008062" cy="124470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rgbClr val="000000">
                        <a:tint val="70000"/>
                        <a:satMod val="200000"/>
                      </a:srgbClr>
                    </a:gs>
                    <a:gs pos="40000">
                      <a:srgbClr val="000000">
                        <a:tint val="90000"/>
                        <a:satMod val="130000"/>
                      </a:srgbClr>
                    </a:gs>
                    <a:gs pos="50000">
                      <a:srgbClr val="000000">
                        <a:tint val="90000"/>
                        <a:satMod val="130000"/>
                      </a:srgbClr>
                    </a:gs>
                    <a:gs pos="68000">
                      <a:srgbClr val="000000">
                        <a:tint val="90000"/>
                        <a:satMod val="130000"/>
                      </a:srgbClr>
                    </a:gs>
                    <a:gs pos="100000">
                      <a:srgbClr val="000000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/>
              </a:rPr>
              <a:t>4</a:t>
            </a:r>
          </a:p>
        </p:txBody>
      </p:sp>
      <p:sp>
        <p:nvSpPr>
          <p:cNvPr id="31" name="WordArt 57"/>
          <p:cNvSpPr>
            <a:spLocks noChangeArrowheads="1" noChangeShapeType="1" noTextEdit="1"/>
          </p:cNvSpPr>
          <p:nvPr/>
        </p:nvSpPr>
        <p:spPr bwMode="auto">
          <a:xfrm>
            <a:off x="3670300" y="4253784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</a:rPr>
              <a:t>Б</a:t>
            </a:r>
          </a:p>
        </p:txBody>
      </p:sp>
      <p:sp>
        <p:nvSpPr>
          <p:cNvPr id="32" name="WordArt 56"/>
          <p:cNvSpPr>
            <a:spLocks noChangeArrowheads="1" noChangeShapeType="1" noTextEdit="1"/>
          </p:cNvSpPr>
          <p:nvPr/>
        </p:nvSpPr>
        <p:spPr bwMode="auto">
          <a:xfrm>
            <a:off x="4967635" y="2679775"/>
            <a:ext cx="1008062" cy="124470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rgbClr val="000000">
                        <a:tint val="70000"/>
                        <a:satMod val="200000"/>
                      </a:srgbClr>
                    </a:gs>
                    <a:gs pos="40000">
                      <a:srgbClr val="000000">
                        <a:tint val="90000"/>
                        <a:satMod val="130000"/>
                      </a:srgbClr>
                    </a:gs>
                    <a:gs pos="50000">
                      <a:srgbClr val="000000">
                        <a:tint val="90000"/>
                        <a:satMod val="130000"/>
                      </a:srgbClr>
                    </a:gs>
                    <a:gs pos="68000">
                      <a:srgbClr val="000000">
                        <a:tint val="90000"/>
                        <a:satMod val="130000"/>
                      </a:srgbClr>
                    </a:gs>
                    <a:gs pos="100000">
                      <a:srgbClr val="000000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/>
              </a:rPr>
              <a:t>27</a:t>
            </a:r>
          </a:p>
        </p:txBody>
      </p:sp>
      <p:sp>
        <p:nvSpPr>
          <p:cNvPr id="33" name="WordArt 59"/>
          <p:cNvSpPr>
            <a:spLocks noChangeArrowheads="1" noChangeShapeType="1" noTextEdit="1"/>
          </p:cNvSpPr>
          <p:nvPr/>
        </p:nvSpPr>
        <p:spPr bwMode="auto">
          <a:xfrm>
            <a:off x="5043397" y="4260033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</a:rPr>
              <a:t>Е</a:t>
            </a:r>
          </a:p>
        </p:txBody>
      </p:sp>
      <p:sp>
        <p:nvSpPr>
          <p:cNvPr id="34" name="WordArt 56"/>
          <p:cNvSpPr>
            <a:spLocks noChangeArrowheads="1" noChangeShapeType="1" noTextEdit="1"/>
          </p:cNvSpPr>
          <p:nvPr/>
        </p:nvSpPr>
        <p:spPr bwMode="auto">
          <a:xfrm>
            <a:off x="6279687" y="2736915"/>
            <a:ext cx="1296144" cy="11875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rgbClr val="000000">
                        <a:tint val="70000"/>
                        <a:satMod val="200000"/>
                      </a:srgbClr>
                    </a:gs>
                    <a:gs pos="40000">
                      <a:srgbClr val="000000">
                        <a:tint val="90000"/>
                        <a:satMod val="130000"/>
                      </a:srgbClr>
                    </a:gs>
                    <a:gs pos="50000">
                      <a:srgbClr val="000000">
                        <a:tint val="90000"/>
                        <a:satMod val="130000"/>
                      </a:srgbClr>
                    </a:gs>
                    <a:gs pos="68000">
                      <a:srgbClr val="000000">
                        <a:tint val="90000"/>
                        <a:satMod val="130000"/>
                      </a:srgbClr>
                    </a:gs>
                    <a:gs pos="100000">
                      <a:srgbClr val="000000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/>
              </a:rPr>
              <a:t>12700</a:t>
            </a:r>
          </a:p>
        </p:txBody>
      </p:sp>
      <p:sp>
        <p:nvSpPr>
          <p:cNvPr id="35" name="WordArt 61"/>
          <p:cNvSpPr>
            <a:spLocks noChangeArrowheads="1" noChangeShapeType="1" noTextEdit="1"/>
          </p:cNvSpPr>
          <p:nvPr/>
        </p:nvSpPr>
        <p:spPr bwMode="auto">
          <a:xfrm>
            <a:off x="6480175" y="4221162"/>
            <a:ext cx="93662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</a:rPr>
              <a:t>Д</a:t>
            </a:r>
          </a:p>
        </p:txBody>
      </p:sp>
      <p:sp>
        <p:nvSpPr>
          <p:cNvPr id="36" name="WordArt 56"/>
          <p:cNvSpPr>
            <a:spLocks noChangeArrowheads="1" noChangeShapeType="1" noTextEdit="1"/>
          </p:cNvSpPr>
          <p:nvPr/>
        </p:nvSpPr>
        <p:spPr bwMode="auto">
          <a:xfrm>
            <a:off x="7668344" y="2755997"/>
            <a:ext cx="1296144" cy="11875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rgbClr val="000000">
                        <a:tint val="70000"/>
                        <a:satMod val="200000"/>
                      </a:srgbClr>
                    </a:gs>
                    <a:gs pos="40000">
                      <a:srgbClr val="000000">
                        <a:tint val="90000"/>
                        <a:satMod val="130000"/>
                      </a:srgbClr>
                    </a:gs>
                    <a:gs pos="50000">
                      <a:srgbClr val="000000">
                        <a:tint val="90000"/>
                        <a:satMod val="130000"/>
                      </a:srgbClr>
                    </a:gs>
                    <a:gs pos="68000">
                      <a:srgbClr val="000000">
                        <a:tint val="90000"/>
                        <a:satMod val="130000"/>
                      </a:srgbClr>
                    </a:gs>
                    <a:gs pos="100000">
                      <a:srgbClr val="000000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/>
              </a:rPr>
              <a:t>6270</a:t>
            </a:r>
          </a:p>
        </p:txBody>
      </p:sp>
      <p:sp>
        <p:nvSpPr>
          <p:cNvPr id="37" name="WordArt 63"/>
          <p:cNvSpPr>
            <a:spLocks noChangeArrowheads="1" noChangeShapeType="1" noTextEdit="1"/>
          </p:cNvSpPr>
          <p:nvPr/>
        </p:nvSpPr>
        <p:spPr bwMode="auto">
          <a:xfrm>
            <a:off x="7668344" y="4263156"/>
            <a:ext cx="1081088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32151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начало войны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9672" y="1772816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23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91" name="Group 51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10507714"/>
              </p:ext>
            </p:extLst>
          </p:nvPr>
        </p:nvGraphicFramePr>
        <p:xfrm>
          <a:off x="395288" y="2420938"/>
          <a:ext cx="8569199" cy="3240310"/>
        </p:xfrm>
        <a:graphic>
          <a:graphicData uri="http://schemas.openxmlformats.org/drawingml/2006/table">
            <a:tbl>
              <a:tblPr/>
              <a:tblGrid>
                <a:gridCol w="1428199"/>
                <a:gridCol w="1639472"/>
                <a:gridCol w="1303127"/>
                <a:gridCol w="1455242"/>
                <a:gridCol w="1304817"/>
                <a:gridCol w="1438342"/>
              </a:tblGrid>
              <a:tr h="1621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85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WordArt 52"/>
          <p:cNvSpPr>
            <a:spLocks noChangeArrowheads="1" noChangeShapeType="1" noTextEdit="1"/>
          </p:cNvSpPr>
          <p:nvPr/>
        </p:nvSpPr>
        <p:spPr bwMode="auto">
          <a:xfrm>
            <a:off x="503535" y="2709395"/>
            <a:ext cx="1151930" cy="9862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rgbClr val="000000">
                        <a:tint val="70000"/>
                        <a:satMod val="200000"/>
                      </a:srgbClr>
                    </a:gs>
                    <a:gs pos="40000">
                      <a:srgbClr val="000000">
                        <a:tint val="90000"/>
                        <a:satMod val="130000"/>
                      </a:srgbClr>
                    </a:gs>
                    <a:gs pos="50000">
                      <a:srgbClr val="000000">
                        <a:tint val="90000"/>
                        <a:satMod val="130000"/>
                      </a:srgbClr>
                    </a:gs>
                    <a:gs pos="68000">
                      <a:srgbClr val="000000">
                        <a:tint val="90000"/>
                        <a:satMod val="130000"/>
                      </a:srgbClr>
                    </a:gs>
                    <a:gs pos="100000">
                      <a:srgbClr val="000000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/>
              </a:rPr>
              <a:t>22</a:t>
            </a:r>
          </a:p>
        </p:txBody>
      </p:sp>
      <p:sp>
        <p:nvSpPr>
          <p:cNvPr id="27" name="WordArt 53"/>
          <p:cNvSpPr>
            <a:spLocks noChangeArrowheads="1" noChangeShapeType="1" noTextEdit="1"/>
          </p:cNvSpPr>
          <p:nvPr/>
        </p:nvSpPr>
        <p:spPr bwMode="auto">
          <a:xfrm>
            <a:off x="611188" y="4221163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</a:rPr>
              <a:t>П</a:t>
            </a:r>
          </a:p>
        </p:txBody>
      </p:sp>
      <p:sp>
        <p:nvSpPr>
          <p:cNvPr id="28" name="WordArt 54"/>
          <p:cNvSpPr>
            <a:spLocks noChangeArrowheads="1" noChangeShapeType="1" noTextEdit="1"/>
          </p:cNvSpPr>
          <p:nvPr/>
        </p:nvSpPr>
        <p:spPr bwMode="auto">
          <a:xfrm>
            <a:off x="1908174" y="2725958"/>
            <a:ext cx="1368425" cy="11584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rgbClr val="000000">
                        <a:tint val="70000"/>
                        <a:satMod val="200000"/>
                      </a:srgbClr>
                    </a:gs>
                    <a:gs pos="40000">
                      <a:srgbClr val="000000">
                        <a:tint val="90000"/>
                        <a:satMod val="130000"/>
                      </a:srgbClr>
                    </a:gs>
                    <a:gs pos="50000">
                      <a:srgbClr val="000000">
                        <a:tint val="90000"/>
                        <a:satMod val="130000"/>
                      </a:srgbClr>
                    </a:gs>
                    <a:gs pos="68000">
                      <a:srgbClr val="000000">
                        <a:tint val="90000"/>
                        <a:satMod val="130000"/>
                      </a:srgbClr>
                    </a:gs>
                    <a:gs pos="100000">
                      <a:srgbClr val="000000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/>
              </a:rPr>
              <a:t>1941</a:t>
            </a:r>
          </a:p>
        </p:txBody>
      </p:sp>
      <p:sp>
        <p:nvSpPr>
          <p:cNvPr id="29" name="WordArt 55"/>
          <p:cNvSpPr>
            <a:spLocks noChangeArrowheads="1" noChangeShapeType="1" noTextEdit="1"/>
          </p:cNvSpPr>
          <p:nvPr/>
        </p:nvSpPr>
        <p:spPr bwMode="auto">
          <a:xfrm>
            <a:off x="2124075" y="4221163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</a:rPr>
              <a:t>О</a:t>
            </a:r>
          </a:p>
        </p:txBody>
      </p:sp>
      <p:sp>
        <p:nvSpPr>
          <p:cNvPr id="30" name="WordArt 56"/>
          <p:cNvSpPr>
            <a:spLocks noChangeArrowheads="1" noChangeShapeType="1" noTextEdit="1"/>
          </p:cNvSpPr>
          <p:nvPr/>
        </p:nvSpPr>
        <p:spPr bwMode="auto">
          <a:xfrm>
            <a:off x="3598863" y="2698857"/>
            <a:ext cx="1008062" cy="124470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rgbClr val="000000">
                        <a:tint val="70000"/>
                        <a:satMod val="200000"/>
                      </a:srgbClr>
                    </a:gs>
                    <a:gs pos="40000">
                      <a:srgbClr val="000000">
                        <a:tint val="90000"/>
                        <a:satMod val="130000"/>
                      </a:srgbClr>
                    </a:gs>
                    <a:gs pos="50000">
                      <a:srgbClr val="000000">
                        <a:tint val="90000"/>
                        <a:satMod val="130000"/>
                      </a:srgbClr>
                    </a:gs>
                    <a:gs pos="68000">
                      <a:srgbClr val="000000">
                        <a:tint val="90000"/>
                        <a:satMod val="130000"/>
                      </a:srgbClr>
                    </a:gs>
                    <a:gs pos="100000">
                      <a:srgbClr val="000000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/>
              </a:rPr>
              <a:t>4</a:t>
            </a:r>
          </a:p>
        </p:txBody>
      </p:sp>
      <p:sp>
        <p:nvSpPr>
          <p:cNvPr id="31" name="WordArt 57"/>
          <p:cNvSpPr>
            <a:spLocks noChangeArrowheads="1" noChangeShapeType="1" noTextEdit="1"/>
          </p:cNvSpPr>
          <p:nvPr/>
        </p:nvSpPr>
        <p:spPr bwMode="auto">
          <a:xfrm>
            <a:off x="3670300" y="4253784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</a:rPr>
              <a:t>Б</a:t>
            </a:r>
          </a:p>
        </p:txBody>
      </p:sp>
      <p:sp>
        <p:nvSpPr>
          <p:cNvPr id="32" name="WordArt 56"/>
          <p:cNvSpPr>
            <a:spLocks noChangeArrowheads="1" noChangeShapeType="1" noTextEdit="1"/>
          </p:cNvSpPr>
          <p:nvPr/>
        </p:nvSpPr>
        <p:spPr bwMode="auto">
          <a:xfrm>
            <a:off x="4967635" y="2679775"/>
            <a:ext cx="1008062" cy="124470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rgbClr val="000000">
                        <a:tint val="70000"/>
                        <a:satMod val="200000"/>
                      </a:srgbClr>
                    </a:gs>
                    <a:gs pos="40000">
                      <a:srgbClr val="000000">
                        <a:tint val="90000"/>
                        <a:satMod val="130000"/>
                      </a:srgbClr>
                    </a:gs>
                    <a:gs pos="50000">
                      <a:srgbClr val="000000">
                        <a:tint val="90000"/>
                        <a:satMod val="130000"/>
                      </a:srgbClr>
                    </a:gs>
                    <a:gs pos="68000">
                      <a:srgbClr val="000000">
                        <a:tint val="90000"/>
                        <a:satMod val="130000"/>
                      </a:srgbClr>
                    </a:gs>
                    <a:gs pos="100000">
                      <a:srgbClr val="000000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/>
              </a:rPr>
              <a:t>27</a:t>
            </a:r>
          </a:p>
        </p:txBody>
      </p:sp>
      <p:sp>
        <p:nvSpPr>
          <p:cNvPr id="33" name="WordArt 59"/>
          <p:cNvSpPr>
            <a:spLocks noChangeArrowheads="1" noChangeShapeType="1" noTextEdit="1"/>
          </p:cNvSpPr>
          <p:nvPr/>
        </p:nvSpPr>
        <p:spPr bwMode="auto">
          <a:xfrm>
            <a:off x="5043397" y="4260033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</a:rPr>
              <a:t>Е</a:t>
            </a:r>
          </a:p>
        </p:txBody>
      </p:sp>
      <p:sp>
        <p:nvSpPr>
          <p:cNvPr id="34" name="WordArt 56"/>
          <p:cNvSpPr>
            <a:spLocks noChangeArrowheads="1" noChangeShapeType="1" noTextEdit="1"/>
          </p:cNvSpPr>
          <p:nvPr/>
        </p:nvSpPr>
        <p:spPr bwMode="auto">
          <a:xfrm>
            <a:off x="6279687" y="2736915"/>
            <a:ext cx="1296144" cy="11875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rgbClr val="000000">
                        <a:tint val="70000"/>
                        <a:satMod val="200000"/>
                      </a:srgbClr>
                    </a:gs>
                    <a:gs pos="40000">
                      <a:srgbClr val="000000">
                        <a:tint val="90000"/>
                        <a:satMod val="130000"/>
                      </a:srgbClr>
                    </a:gs>
                    <a:gs pos="50000">
                      <a:srgbClr val="000000">
                        <a:tint val="90000"/>
                        <a:satMod val="130000"/>
                      </a:srgbClr>
                    </a:gs>
                    <a:gs pos="68000">
                      <a:srgbClr val="000000">
                        <a:tint val="90000"/>
                        <a:satMod val="130000"/>
                      </a:srgbClr>
                    </a:gs>
                    <a:gs pos="100000">
                      <a:srgbClr val="000000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/>
              </a:rPr>
              <a:t>12700</a:t>
            </a:r>
          </a:p>
        </p:txBody>
      </p:sp>
      <p:sp>
        <p:nvSpPr>
          <p:cNvPr id="35" name="WordArt 61"/>
          <p:cNvSpPr>
            <a:spLocks noChangeArrowheads="1" noChangeShapeType="1" noTextEdit="1"/>
          </p:cNvSpPr>
          <p:nvPr/>
        </p:nvSpPr>
        <p:spPr bwMode="auto">
          <a:xfrm>
            <a:off x="6480175" y="4221162"/>
            <a:ext cx="93662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</a:rPr>
              <a:t>Д</a:t>
            </a:r>
          </a:p>
        </p:txBody>
      </p:sp>
      <p:sp>
        <p:nvSpPr>
          <p:cNvPr id="36" name="WordArt 56"/>
          <p:cNvSpPr>
            <a:spLocks noChangeArrowheads="1" noChangeShapeType="1" noTextEdit="1"/>
          </p:cNvSpPr>
          <p:nvPr/>
        </p:nvSpPr>
        <p:spPr bwMode="auto">
          <a:xfrm>
            <a:off x="7668344" y="2755997"/>
            <a:ext cx="1296144" cy="11875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rgbClr val="000000">
                        <a:tint val="70000"/>
                        <a:satMod val="200000"/>
                      </a:srgbClr>
                    </a:gs>
                    <a:gs pos="40000">
                      <a:srgbClr val="000000">
                        <a:tint val="90000"/>
                        <a:satMod val="130000"/>
                      </a:srgbClr>
                    </a:gs>
                    <a:gs pos="50000">
                      <a:srgbClr val="000000">
                        <a:tint val="90000"/>
                        <a:satMod val="130000"/>
                      </a:srgbClr>
                    </a:gs>
                    <a:gs pos="68000">
                      <a:srgbClr val="000000">
                        <a:tint val="90000"/>
                        <a:satMod val="130000"/>
                      </a:srgbClr>
                    </a:gs>
                    <a:gs pos="100000">
                      <a:srgbClr val="000000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000000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/>
              </a:rPr>
              <a:t>6270</a:t>
            </a:r>
          </a:p>
        </p:txBody>
      </p:sp>
      <p:sp>
        <p:nvSpPr>
          <p:cNvPr id="37" name="WordArt 63"/>
          <p:cNvSpPr>
            <a:spLocks noChangeArrowheads="1" noChangeShapeType="1" noTextEdit="1"/>
          </p:cNvSpPr>
          <p:nvPr/>
        </p:nvSpPr>
        <p:spPr bwMode="auto">
          <a:xfrm>
            <a:off x="7668344" y="4263156"/>
            <a:ext cx="1081088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269061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3" descr="C:\Users\1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789113"/>
            <a:ext cx="6288087" cy="474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4" name="Group 10"/>
          <p:cNvGrpSpPr>
            <a:grpSpLocks/>
          </p:cNvGrpSpPr>
          <p:nvPr/>
        </p:nvGrpSpPr>
        <p:grpSpPr bwMode="auto">
          <a:xfrm>
            <a:off x="6632575" y="3641725"/>
            <a:ext cx="342900" cy="457200"/>
            <a:chOff x="1701" y="10410"/>
            <a:chExt cx="540" cy="720"/>
          </a:xfrm>
        </p:grpSpPr>
        <p:sp>
          <p:nvSpPr>
            <p:cNvPr id="5131" name="Line 11"/>
            <p:cNvSpPr>
              <a:spLocks noChangeShapeType="1"/>
            </p:cNvSpPr>
            <p:nvPr/>
          </p:nvSpPr>
          <p:spPr bwMode="auto">
            <a:xfrm>
              <a:off x="1701" y="10410"/>
              <a:ext cx="0" cy="72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Rectangle 12"/>
            <p:cNvSpPr>
              <a:spLocks noChangeArrowheads="1"/>
            </p:cNvSpPr>
            <p:nvPr/>
          </p:nvSpPr>
          <p:spPr bwMode="auto">
            <a:xfrm>
              <a:off x="1701" y="10410"/>
              <a:ext cx="540" cy="360"/>
            </a:xfrm>
            <a:prstGeom prst="rect">
              <a:avLst/>
            </a:prstGeom>
            <a:solidFill>
              <a:srgbClr val="FF00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25" name="Group 13"/>
          <p:cNvGrpSpPr>
            <a:grpSpLocks/>
          </p:cNvGrpSpPr>
          <p:nvPr/>
        </p:nvGrpSpPr>
        <p:grpSpPr bwMode="auto">
          <a:xfrm>
            <a:off x="5645150" y="2060575"/>
            <a:ext cx="342900" cy="457200"/>
            <a:chOff x="1701" y="10410"/>
            <a:chExt cx="540" cy="720"/>
          </a:xfrm>
        </p:grpSpPr>
        <p:sp>
          <p:nvSpPr>
            <p:cNvPr id="5129" name="Line 14"/>
            <p:cNvSpPr>
              <a:spLocks noChangeShapeType="1"/>
            </p:cNvSpPr>
            <p:nvPr/>
          </p:nvSpPr>
          <p:spPr bwMode="auto">
            <a:xfrm>
              <a:off x="1701" y="10410"/>
              <a:ext cx="0" cy="72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30" name="Rectangle 15"/>
            <p:cNvSpPr>
              <a:spLocks noChangeArrowheads="1"/>
            </p:cNvSpPr>
            <p:nvPr/>
          </p:nvSpPr>
          <p:spPr bwMode="auto">
            <a:xfrm>
              <a:off x="1701" y="10410"/>
              <a:ext cx="540" cy="360"/>
            </a:xfrm>
            <a:prstGeom prst="rect">
              <a:avLst/>
            </a:prstGeom>
            <a:solidFill>
              <a:srgbClr val="FF33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26" name="Group 16"/>
          <p:cNvGrpSpPr>
            <a:grpSpLocks/>
          </p:cNvGrpSpPr>
          <p:nvPr/>
        </p:nvGrpSpPr>
        <p:grpSpPr bwMode="auto">
          <a:xfrm>
            <a:off x="3203575" y="5318125"/>
            <a:ext cx="342900" cy="457200"/>
            <a:chOff x="1701" y="10410"/>
            <a:chExt cx="540" cy="720"/>
          </a:xfrm>
        </p:grpSpPr>
        <p:sp>
          <p:nvSpPr>
            <p:cNvPr id="5127" name="Line 17"/>
            <p:cNvSpPr>
              <a:spLocks noChangeShapeType="1"/>
            </p:cNvSpPr>
            <p:nvPr/>
          </p:nvSpPr>
          <p:spPr bwMode="auto">
            <a:xfrm>
              <a:off x="1701" y="10410"/>
              <a:ext cx="0" cy="72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28" name="Rectangle 18"/>
            <p:cNvSpPr>
              <a:spLocks noChangeArrowheads="1"/>
            </p:cNvSpPr>
            <p:nvPr/>
          </p:nvSpPr>
          <p:spPr bwMode="auto">
            <a:xfrm>
              <a:off x="1701" y="10410"/>
              <a:ext cx="540" cy="360"/>
            </a:xfrm>
            <a:prstGeom prst="rect">
              <a:avLst/>
            </a:prstGeom>
            <a:solidFill>
              <a:srgbClr val="FF00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50912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8140" y="299065"/>
            <a:ext cx="5580112" cy="5472608"/>
            <a:chOff x="138832" y="908720"/>
            <a:chExt cx="4771915" cy="4618773"/>
          </a:xfrm>
        </p:grpSpPr>
        <p:sp>
          <p:nvSpPr>
            <p:cNvPr id="6" name="Пятно 1 5"/>
            <p:cNvSpPr/>
            <p:nvPr/>
          </p:nvSpPr>
          <p:spPr>
            <a:xfrm>
              <a:off x="138832" y="1700808"/>
              <a:ext cx="1840879" cy="1368152"/>
            </a:xfrm>
            <a:prstGeom prst="irregularSeal1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8×5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Пятно 1 6"/>
            <p:cNvSpPr/>
            <p:nvPr/>
          </p:nvSpPr>
          <p:spPr>
            <a:xfrm>
              <a:off x="2979174" y="1700808"/>
              <a:ext cx="1931573" cy="1368152"/>
            </a:xfrm>
            <a:prstGeom prst="irregularSeal1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2×3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Пятно 1 7"/>
            <p:cNvSpPr/>
            <p:nvPr/>
          </p:nvSpPr>
          <p:spPr>
            <a:xfrm>
              <a:off x="1394997" y="908720"/>
              <a:ext cx="2132379" cy="1368152"/>
            </a:xfrm>
            <a:prstGeom prst="irregularSeal1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3×2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1059271" y="2649550"/>
              <a:ext cx="920440" cy="2877943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1979713" y="1859497"/>
              <a:ext cx="436958" cy="366799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1979713" y="2649550"/>
              <a:ext cx="1699460" cy="2877943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Группа 18"/>
          <p:cNvGrpSpPr/>
          <p:nvPr/>
        </p:nvGrpSpPr>
        <p:grpSpPr>
          <a:xfrm>
            <a:off x="3303257" y="2323291"/>
            <a:ext cx="5840743" cy="4419433"/>
            <a:chOff x="-84051" y="908720"/>
            <a:chExt cx="4994798" cy="3729914"/>
          </a:xfrm>
        </p:grpSpPr>
        <p:sp>
          <p:nvSpPr>
            <p:cNvPr id="20" name="Пятно 1 19"/>
            <p:cNvSpPr/>
            <p:nvPr/>
          </p:nvSpPr>
          <p:spPr>
            <a:xfrm>
              <a:off x="-84051" y="1700808"/>
              <a:ext cx="2206765" cy="1368152"/>
            </a:xfrm>
            <a:prstGeom prst="irregularSeal1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48:6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Пятно 1 20"/>
            <p:cNvSpPr/>
            <p:nvPr/>
          </p:nvSpPr>
          <p:spPr>
            <a:xfrm>
              <a:off x="2753967" y="1700808"/>
              <a:ext cx="2156780" cy="1368152"/>
            </a:xfrm>
            <a:prstGeom prst="irregularSeal1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12:3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Пятно 1 21"/>
            <p:cNvSpPr/>
            <p:nvPr/>
          </p:nvSpPr>
          <p:spPr>
            <a:xfrm>
              <a:off x="1394997" y="908720"/>
              <a:ext cx="2132379" cy="1368152"/>
            </a:xfrm>
            <a:prstGeom prst="irregularSeal1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18:3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>
              <a:off x="1052726" y="2649550"/>
              <a:ext cx="776035" cy="1989084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H="1">
              <a:off x="1828761" y="1859497"/>
              <a:ext cx="587910" cy="2779137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1828761" y="2649550"/>
              <a:ext cx="1850412" cy="1989083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75884" y="749560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720698" y="0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r>
              <a:rPr lang="en-US" dirty="0" smtClean="0"/>
              <a:t>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73873" y="694320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r>
              <a:rPr lang="en-US" dirty="0" smtClean="0"/>
              <a:t>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745168" y="2901766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786595" y="1882579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r>
              <a:rPr lang="en-US" dirty="0" smtClean="0"/>
              <a:t>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626404" y="2602659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r>
              <a:rPr lang="en-US" dirty="0" smtClean="0"/>
              <a:t>-</a:t>
            </a:r>
            <a:r>
              <a:rPr lang="ru-RU" dirty="0" smtClean="0"/>
              <a:t>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24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8140" y="299065"/>
            <a:ext cx="5580112" cy="5472608"/>
            <a:chOff x="138832" y="908720"/>
            <a:chExt cx="4771915" cy="4618773"/>
          </a:xfrm>
        </p:grpSpPr>
        <p:sp>
          <p:nvSpPr>
            <p:cNvPr id="6" name="Пятно 1 5"/>
            <p:cNvSpPr/>
            <p:nvPr/>
          </p:nvSpPr>
          <p:spPr>
            <a:xfrm>
              <a:off x="138832" y="1700808"/>
              <a:ext cx="1840879" cy="1368152"/>
            </a:xfrm>
            <a:prstGeom prst="irregularSeal1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7×9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Пятно 1 6"/>
            <p:cNvSpPr/>
            <p:nvPr/>
          </p:nvSpPr>
          <p:spPr>
            <a:xfrm>
              <a:off x="2979174" y="1700808"/>
              <a:ext cx="1931573" cy="1368152"/>
            </a:xfrm>
            <a:prstGeom prst="irregularSeal1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5×2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Пятно 1 7"/>
            <p:cNvSpPr/>
            <p:nvPr/>
          </p:nvSpPr>
          <p:spPr>
            <a:xfrm>
              <a:off x="1394997" y="908720"/>
              <a:ext cx="2132379" cy="1368152"/>
            </a:xfrm>
            <a:prstGeom prst="irregularSeal1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6×5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1059271" y="2649550"/>
              <a:ext cx="920440" cy="2877943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1979713" y="1859497"/>
              <a:ext cx="436958" cy="3667996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1979713" y="2649550"/>
              <a:ext cx="1699460" cy="2877943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Группа 18"/>
          <p:cNvGrpSpPr/>
          <p:nvPr/>
        </p:nvGrpSpPr>
        <p:grpSpPr>
          <a:xfrm>
            <a:off x="3303257" y="2323291"/>
            <a:ext cx="5840743" cy="4419433"/>
            <a:chOff x="-84051" y="908720"/>
            <a:chExt cx="4994798" cy="3729914"/>
          </a:xfrm>
        </p:grpSpPr>
        <p:sp>
          <p:nvSpPr>
            <p:cNvPr id="20" name="Пятно 1 19"/>
            <p:cNvSpPr/>
            <p:nvPr/>
          </p:nvSpPr>
          <p:spPr>
            <a:xfrm>
              <a:off x="-84051" y="1700808"/>
              <a:ext cx="2206765" cy="1368152"/>
            </a:xfrm>
            <a:prstGeom prst="irregularSeal1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72:8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Пятно 1 20"/>
            <p:cNvSpPr/>
            <p:nvPr/>
          </p:nvSpPr>
          <p:spPr>
            <a:xfrm>
              <a:off x="2753967" y="1700808"/>
              <a:ext cx="2156780" cy="1368152"/>
            </a:xfrm>
            <a:prstGeom prst="irregularSeal1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16:4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Пятно 1 21"/>
            <p:cNvSpPr/>
            <p:nvPr/>
          </p:nvSpPr>
          <p:spPr>
            <a:xfrm>
              <a:off x="1394997" y="908720"/>
              <a:ext cx="2132379" cy="1368152"/>
            </a:xfrm>
            <a:prstGeom prst="irregularSeal1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45:9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>
              <a:off x="1019331" y="2649550"/>
              <a:ext cx="809429" cy="1989084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H="1">
              <a:off x="1828761" y="1859497"/>
              <a:ext cx="587910" cy="2779137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1828762" y="2649550"/>
              <a:ext cx="1698614" cy="1989083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75884" y="749560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720698" y="0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r>
              <a:rPr lang="en-US" dirty="0" smtClean="0"/>
              <a:t>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73873" y="694320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r>
              <a:rPr lang="en-US" dirty="0" smtClean="0"/>
              <a:t>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745168" y="2901766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786595" y="1882579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r>
              <a:rPr lang="en-US" dirty="0" smtClean="0"/>
              <a:t>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626404" y="2602659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r>
              <a:rPr lang="en-US" dirty="0" smtClean="0"/>
              <a:t>-</a:t>
            </a:r>
            <a:r>
              <a:rPr lang="ru-RU" dirty="0" smtClean="0"/>
              <a:t>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169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8140" y="299065"/>
            <a:ext cx="5580112" cy="5472608"/>
            <a:chOff x="138832" y="908720"/>
            <a:chExt cx="4771915" cy="4618773"/>
          </a:xfrm>
        </p:grpSpPr>
        <p:sp>
          <p:nvSpPr>
            <p:cNvPr id="6" name="Пятно 1 5"/>
            <p:cNvSpPr/>
            <p:nvPr/>
          </p:nvSpPr>
          <p:spPr>
            <a:xfrm>
              <a:off x="138832" y="1700808"/>
              <a:ext cx="1840879" cy="1368152"/>
            </a:xfrm>
            <a:prstGeom prst="irregularSeal1">
              <a:avLst/>
            </a:prstGeom>
            <a:solidFill>
              <a:schemeClr val="bg1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6×9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Пятно 1 6"/>
            <p:cNvSpPr/>
            <p:nvPr/>
          </p:nvSpPr>
          <p:spPr>
            <a:xfrm>
              <a:off x="2979174" y="1700808"/>
              <a:ext cx="1931573" cy="1368152"/>
            </a:xfrm>
            <a:prstGeom prst="irregularSeal1">
              <a:avLst/>
            </a:prstGeom>
            <a:solidFill>
              <a:schemeClr val="bg1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6×2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Пятно 1 7"/>
            <p:cNvSpPr/>
            <p:nvPr/>
          </p:nvSpPr>
          <p:spPr>
            <a:xfrm>
              <a:off x="1394997" y="908720"/>
              <a:ext cx="2132379" cy="1368152"/>
            </a:xfrm>
            <a:prstGeom prst="irregularSeal1">
              <a:avLst/>
            </a:prstGeom>
            <a:solidFill>
              <a:schemeClr val="bg1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8×5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1059271" y="2649550"/>
              <a:ext cx="920440" cy="2877943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1979713" y="1859497"/>
              <a:ext cx="436958" cy="366799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1979713" y="2649550"/>
              <a:ext cx="1699460" cy="2877943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Группа 18"/>
          <p:cNvGrpSpPr/>
          <p:nvPr/>
        </p:nvGrpSpPr>
        <p:grpSpPr>
          <a:xfrm>
            <a:off x="3303257" y="2323291"/>
            <a:ext cx="5840743" cy="4419433"/>
            <a:chOff x="-84051" y="908720"/>
            <a:chExt cx="4994798" cy="3729914"/>
          </a:xfrm>
        </p:grpSpPr>
        <p:sp>
          <p:nvSpPr>
            <p:cNvPr id="20" name="Пятно 1 19"/>
            <p:cNvSpPr/>
            <p:nvPr/>
          </p:nvSpPr>
          <p:spPr>
            <a:xfrm>
              <a:off x="-84051" y="1700808"/>
              <a:ext cx="2206765" cy="1368152"/>
            </a:xfrm>
            <a:prstGeom prst="irregularSeal1">
              <a:avLst/>
            </a:prstGeom>
            <a:solidFill>
              <a:srgbClr val="00B050"/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36:9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Пятно 1 20"/>
            <p:cNvSpPr/>
            <p:nvPr/>
          </p:nvSpPr>
          <p:spPr>
            <a:xfrm>
              <a:off x="2753967" y="1700808"/>
              <a:ext cx="2156780" cy="1368152"/>
            </a:xfrm>
            <a:prstGeom prst="irregularSeal1">
              <a:avLst/>
            </a:prstGeom>
            <a:solidFill>
              <a:srgbClr val="00B050"/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9:3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Пятно 1 21"/>
            <p:cNvSpPr/>
            <p:nvPr/>
          </p:nvSpPr>
          <p:spPr>
            <a:xfrm>
              <a:off x="1394997" y="908720"/>
              <a:ext cx="2132379" cy="1368152"/>
            </a:xfrm>
            <a:prstGeom prst="irregularSeal1">
              <a:avLst/>
            </a:prstGeom>
            <a:solidFill>
              <a:srgbClr val="00B050"/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81:9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>
              <a:off x="1052726" y="2649550"/>
              <a:ext cx="776035" cy="1989084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H="1">
              <a:off x="1828761" y="1859497"/>
              <a:ext cx="587910" cy="2779137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1828762" y="2649550"/>
              <a:ext cx="1698614" cy="1989083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75884" y="749560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720698" y="0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r>
              <a:rPr lang="en-US" dirty="0" smtClean="0"/>
              <a:t>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73873" y="694320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r>
              <a:rPr lang="en-US" dirty="0" smtClean="0"/>
              <a:t>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745168" y="2901766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786595" y="1882579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r>
              <a:rPr lang="en-US" dirty="0" smtClean="0"/>
              <a:t>-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626404" y="2602659"/>
            <a:ext cx="13748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r>
              <a:rPr lang="en-US" dirty="0" smtClean="0"/>
              <a:t>-</a:t>
            </a:r>
            <a:r>
              <a:rPr lang="ru-RU" dirty="0" smtClean="0"/>
              <a:t>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40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6702" y="2060848"/>
            <a:ext cx="7848872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в-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40, 8, 63, 9, 54, 4.</a:t>
            </a:r>
            <a:endParaRPr lang="ru-RU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в-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6, 6, 30, 5, 40, 9.</a:t>
            </a:r>
            <a:endParaRPr lang="ru-RU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в- 6, 4, 10, 4, 12, 3.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02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олимпийские игры\den_flaga_Rossii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14" y="-1"/>
            <a:ext cx="9271633" cy="695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98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395536" y="4867426"/>
                <a:ext cx="1944216" cy="12241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4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от 25</a:t>
                </a:r>
                <a:endParaRPr lang="ru-RU" sz="4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867426"/>
                <a:ext cx="1944216" cy="1224136"/>
              </a:xfrm>
              <a:prstGeom prst="rect">
                <a:avLst/>
              </a:prstGeom>
              <a:blipFill rotWithShape="1">
                <a:blip r:embed="rId2"/>
                <a:stretch>
                  <a:fillRect r="-11912" b="-945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95536" y="3364725"/>
                <a:ext cx="1944216" cy="12241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4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от 10</a:t>
                </a:r>
                <a:endParaRPr lang="ru-RU" sz="4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364725"/>
                <a:ext cx="1944216" cy="1224136"/>
              </a:xfrm>
              <a:prstGeom prst="rect">
                <a:avLst/>
              </a:prstGeom>
              <a:blipFill rotWithShape="1">
                <a:blip r:embed="rId3"/>
                <a:stretch>
                  <a:fillRect r="-11912" b="-945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516175" y="3364725"/>
                <a:ext cx="1944216" cy="12241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𝟗</m:t>
                        </m:r>
                      </m:den>
                    </m:f>
                  </m:oMath>
                </a14:m>
                <a:r>
                  <a:rPr lang="ru-RU" sz="4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от 27</a:t>
                </a:r>
                <a:endParaRPr lang="ru-RU" sz="4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6175" y="3364725"/>
                <a:ext cx="1944216" cy="1224136"/>
              </a:xfrm>
              <a:prstGeom prst="rect">
                <a:avLst/>
              </a:prstGeom>
              <a:blipFill rotWithShape="1">
                <a:blip r:embed="rId4"/>
                <a:stretch>
                  <a:fillRect r="-11912" b="-895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444208" y="4834023"/>
                <a:ext cx="2448272" cy="12241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𝟏𝟏</m:t>
                        </m:r>
                      </m:den>
                    </m:f>
                  </m:oMath>
                </a14:m>
                <a:r>
                  <a:rPr lang="ru-RU" sz="4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от 33</a:t>
                </a:r>
                <a:endParaRPr lang="ru-RU" sz="4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4834023"/>
                <a:ext cx="2448272" cy="1224136"/>
              </a:xfrm>
              <a:prstGeom prst="rect">
                <a:avLst/>
              </a:prstGeom>
              <a:blipFill rotWithShape="1">
                <a:blip r:embed="rId5"/>
                <a:stretch>
                  <a:fillRect r="-4229" b="-945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3516175" y="4834023"/>
                <a:ext cx="1944216" cy="12241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r>
                  <a:rPr lang="ru-RU" sz="4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от 64</a:t>
                </a:r>
                <a:endParaRPr lang="ru-RU" sz="4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6175" y="4834023"/>
                <a:ext cx="1944216" cy="1224136"/>
              </a:xfrm>
              <a:prstGeom prst="rect">
                <a:avLst/>
              </a:prstGeom>
              <a:blipFill rotWithShape="1">
                <a:blip r:embed="rId6"/>
                <a:stretch>
                  <a:fillRect r="-11912" b="-895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6696236" y="3306190"/>
                <a:ext cx="1944216" cy="12241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44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ru-RU" sz="4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от 28</a:t>
                </a:r>
                <a:endParaRPr lang="ru-RU" sz="4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6236" y="3306190"/>
                <a:ext cx="1944216" cy="1224136"/>
              </a:xfrm>
              <a:prstGeom prst="rect">
                <a:avLst/>
              </a:prstGeom>
              <a:blipFill rotWithShape="1">
                <a:blip r:embed="rId7"/>
                <a:stretch>
                  <a:fillRect r="-12226" b="-945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1882552" y="1772816"/>
                <a:ext cx="5760640" cy="12241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6000" b="1" i="1" smtClean="0">
                          <a:ln w="12700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Cambria Math"/>
                        </a:rPr>
                        <m:t>Часть от числа</m:t>
                      </m:r>
                    </m:oMath>
                  </m:oMathPara>
                </a14:m>
                <a:endParaRPr lang="ru-RU" sz="6000" b="1" dirty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chemeClr val="bg2">
                      <a:lumMod val="50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+mj-lt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2552" y="1772816"/>
                <a:ext cx="5760640" cy="122413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242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783" y="1340768"/>
            <a:ext cx="894616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Город- герой Брест</a:t>
            </a:r>
            <a:endParaRPr lang="ru-RU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</a:endParaRPr>
          </a:p>
        </p:txBody>
      </p:sp>
      <p:pic>
        <p:nvPicPr>
          <p:cNvPr id="3074" name="Picture 2" descr="C:\Users\1\Desktop\Урок- 2013\brests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664207"/>
            <a:ext cx="3672408" cy="3901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29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брест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34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3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2" name="Rectangle 56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7-конечная звезда 54"/>
          <p:cNvSpPr/>
          <p:nvPr/>
        </p:nvSpPr>
        <p:spPr>
          <a:xfrm>
            <a:off x="152400" y="2132855"/>
            <a:ext cx="1224136" cy="936104"/>
          </a:xfrm>
          <a:prstGeom prst="star7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effectLst/>
                <a:latin typeface="Times New Roman"/>
                <a:ea typeface="Times New Roman"/>
              </a:rPr>
              <a:t>314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2187194" y="2311499"/>
            <a:ext cx="720080" cy="648071"/>
          </a:xfrm>
          <a:prstGeom prst="ellips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3694105" y="2304056"/>
            <a:ext cx="720080" cy="648071"/>
          </a:xfrm>
          <a:prstGeom prst="ellips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5234869" y="2256861"/>
            <a:ext cx="720080" cy="648071"/>
          </a:xfrm>
          <a:prstGeom prst="ellips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1" name="7-конечная звезда 60"/>
          <p:cNvSpPr/>
          <p:nvPr/>
        </p:nvSpPr>
        <p:spPr>
          <a:xfrm>
            <a:off x="6795889" y="1915762"/>
            <a:ext cx="1152128" cy="1043808"/>
          </a:xfrm>
          <a:prstGeom prst="star7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200" dirty="0">
                <a:effectLst/>
                <a:latin typeface="Times New Roman"/>
                <a:ea typeface="Times New Roman"/>
              </a:rPr>
              <a:t> </a:t>
            </a:r>
          </a:p>
        </p:txBody>
      </p:sp>
      <p:cxnSp>
        <p:nvCxnSpPr>
          <p:cNvPr id="62" name="Прямая со стрелкой 61"/>
          <p:cNvCxnSpPr/>
          <p:nvPr/>
        </p:nvCxnSpPr>
        <p:spPr>
          <a:xfrm>
            <a:off x="6219825" y="9578340"/>
            <a:ext cx="266700" cy="0"/>
          </a:xfrm>
          <a:prstGeom prst="straightConnector1">
            <a:avLst/>
          </a:prstGeom>
          <a:ln w="127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80" name="Прямая со стрелкой 2079"/>
          <p:cNvCxnSpPr/>
          <p:nvPr/>
        </p:nvCxnSpPr>
        <p:spPr>
          <a:xfrm>
            <a:off x="1417702" y="2635535"/>
            <a:ext cx="648072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>
            <a:off x="2981023" y="2619064"/>
            <a:ext cx="648072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4472425" y="2600905"/>
            <a:ext cx="648072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6039766" y="2599192"/>
            <a:ext cx="648072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88" name="Прямоугольник 2087"/>
          <p:cNvSpPr/>
          <p:nvPr/>
        </p:nvSpPr>
        <p:spPr>
          <a:xfrm>
            <a:off x="1417702" y="2138563"/>
            <a:ext cx="506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×2</a:t>
            </a:r>
          </a:p>
        </p:txBody>
      </p:sp>
      <p:sp>
        <p:nvSpPr>
          <p:cNvPr id="2089" name="Прямоугольник 2088"/>
          <p:cNvSpPr/>
          <p:nvPr/>
        </p:nvSpPr>
        <p:spPr>
          <a:xfrm>
            <a:off x="2961521" y="2110362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+ 600</a:t>
            </a:r>
          </a:p>
        </p:txBody>
      </p:sp>
      <p:sp>
        <p:nvSpPr>
          <p:cNvPr id="2090" name="Прямоугольник 2089"/>
          <p:cNvSpPr/>
          <p:nvPr/>
        </p:nvSpPr>
        <p:spPr>
          <a:xfrm>
            <a:off x="4535887" y="2153241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:4</a:t>
            </a:r>
          </a:p>
        </p:txBody>
      </p:sp>
      <p:sp>
        <p:nvSpPr>
          <p:cNvPr id="2091" name="Прямоугольник 2090"/>
          <p:cNvSpPr/>
          <p:nvPr/>
        </p:nvSpPr>
        <p:spPr>
          <a:xfrm>
            <a:off x="6006275" y="2111705"/>
            <a:ext cx="858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+1111 </a:t>
            </a:r>
          </a:p>
        </p:txBody>
      </p:sp>
      <p:sp>
        <p:nvSpPr>
          <p:cNvPr id="80" name="7-конечная звезда 79"/>
          <p:cNvSpPr/>
          <p:nvPr/>
        </p:nvSpPr>
        <p:spPr>
          <a:xfrm>
            <a:off x="365650" y="4941168"/>
            <a:ext cx="1558922" cy="936104"/>
          </a:xfrm>
          <a:prstGeom prst="star7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</a:rPr>
              <a:t>1000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1" name="Овал 80"/>
          <p:cNvSpPr/>
          <p:nvPr/>
        </p:nvSpPr>
        <p:spPr>
          <a:xfrm>
            <a:off x="2319476" y="3645025"/>
            <a:ext cx="720080" cy="648071"/>
          </a:xfrm>
          <a:prstGeom prst="ellips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2" name="Овал 81"/>
          <p:cNvSpPr/>
          <p:nvPr/>
        </p:nvSpPr>
        <p:spPr>
          <a:xfrm>
            <a:off x="4004320" y="3653623"/>
            <a:ext cx="720080" cy="648071"/>
          </a:xfrm>
          <a:prstGeom prst="ellips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3" name="7-конечная звезда 82"/>
          <p:cNvSpPr/>
          <p:nvPr/>
        </p:nvSpPr>
        <p:spPr>
          <a:xfrm>
            <a:off x="5643761" y="3303140"/>
            <a:ext cx="1152128" cy="1043808"/>
          </a:xfrm>
          <a:prstGeom prst="star7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200">
                <a:effectLst/>
                <a:latin typeface="Times New Roman"/>
                <a:ea typeface="Times New Roman"/>
              </a:rPr>
              <a:t> </a:t>
            </a: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1568476" y="3969059"/>
            <a:ext cx="648072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>
            <a:off x="3178248" y="3948652"/>
            <a:ext cx="648072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>
            <a:off x="4854382" y="3969058"/>
            <a:ext cx="648072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92" name="Прямоугольник 2091"/>
          <p:cNvSpPr/>
          <p:nvPr/>
        </p:nvSpPr>
        <p:spPr>
          <a:xfrm>
            <a:off x="1449762" y="3413940"/>
            <a:ext cx="442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×5</a:t>
            </a:r>
          </a:p>
        </p:txBody>
      </p:sp>
      <p:sp>
        <p:nvSpPr>
          <p:cNvPr id="2093" name="Прямоугольник 2092"/>
          <p:cNvSpPr/>
          <p:nvPr/>
        </p:nvSpPr>
        <p:spPr>
          <a:xfrm>
            <a:off x="3118204" y="3413940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+ 700</a:t>
            </a:r>
          </a:p>
        </p:txBody>
      </p:sp>
      <p:sp>
        <p:nvSpPr>
          <p:cNvPr id="2094" name="Прямоугольник 2093"/>
          <p:cNvSpPr/>
          <p:nvPr/>
        </p:nvSpPr>
        <p:spPr>
          <a:xfrm>
            <a:off x="8172400" y="2022167"/>
            <a:ext cx="7553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8" name="7-конечная звезда 27"/>
          <p:cNvSpPr/>
          <p:nvPr/>
        </p:nvSpPr>
        <p:spPr>
          <a:xfrm>
            <a:off x="365650" y="3509392"/>
            <a:ext cx="1224136" cy="936104"/>
          </a:xfrm>
          <a:prstGeom prst="star7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</a:rPr>
              <a:t>144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2818208" y="5158864"/>
            <a:ext cx="720080" cy="648071"/>
          </a:xfrm>
          <a:prstGeom prst="ellipse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2065774" y="5551560"/>
            <a:ext cx="648072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3751415" y="5551561"/>
            <a:ext cx="648072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7-конечная звезда 32"/>
          <p:cNvSpPr/>
          <p:nvPr/>
        </p:nvSpPr>
        <p:spPr>
          <a:xfrm>
            <a:off x="4618662" y="5029658"/>
            <a:ext cx="1152128" cy="1043808"/>
          </a:xfrm>
          <a:prstGeom prst="star7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200">
                <a:effectLst/>
                <a:latin typeface="Times New Roman"/>
                <a:ea typeface="Times New Roman"/>
              </a:rPr>
              <a:t> 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063620" y="5029658"/>
            <a:ext cx="2377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+400       </a:t>
            </a:r>
            <a:r>
              <a:rPr lang="ru-RU" b="1" dirty="0" smtClean="0"/>
              <a:t>            </a:t>
            </a:r>
            <a:r>
              <a:rPr lang="ru-RU" b="1" dirty="0"/>
              <a:t>+ 18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913795" y="3508668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948017" y="3533153"/>
            <a:ext cx="9941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II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709170" y="4993721"/>
            <a:ext cx="12330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III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833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396552" y="2132856"/>
            <a:ext cx="99371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Сколько дней продолжалась </a:t>
            </a:r>
          </a:p>
          <a:p>
            <a:pPr algn="ctr"/>
            <a:r>
              <a:rPr lang="ru-RU" sz="60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Великая Отечественная </a:t>
            </a:r>
            <a:r>
              <a:rPr lang="ru-RU" sz="60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война</a:t>
            </a:r>
            <a:r>
              <a:rPr lang="ru-RU" sz="60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3956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1" name="WordArt 305"/>
          <p:cNvSpPr>
            <a:spLocks noChangeArrowheads="1" noChangeShapeType="1" noTextEdit="1"/>
          </p:cNvSpPr>
          <p:nvPr/>
        </p:nvSpPr>
        <p:spPr bwMode="auto">
          <a:xfrm>
            <a:off x="2411413" y="2744366"/>
            <a:ext cx="4679950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1418</a:t>
            </a:r>
          </a:p>
        </p:txBody>
      </p:sp>
      <p:sp>
        <p:nvSpPr>
          <p:cNvPr id="35122" name="WordArt 306"/>
          <p:cNvSpPr>
            <a:spLocks noChangeArrowheads="1" noChangeShapeType="1" noTextEdit="1"/>
          </p:cNvSpPr>
          <p:nvPr/>
        </p:nvSpPr>
        <p:spPr bwMode="auto">
          <a:xfrm>
            <a:off x="2411413" y="5689600"/>
            <a:ext cx="504031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дней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412" y="1844824"/>
            <a:ext cx="90185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Великая Отечественная </a:t>
            </a:r>
            <a:r>
              <a:rPr lang="ru-RU" sz="32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война продолжалась</a:t>
            </a:r>
            <a:endParaRPr lang="ru-RU" sz="3200" b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</a:endParaRPr>
          </a:p>
        </p:txBody>
      </p:sp>
      <p:pic>
        <p:nvPicPr>
          <p:cNvPr id="5" name="20 Дорожка 2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59396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7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5121" grpId="0" animBg="1"/>
      <p:bldP spid="351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Брестская крепость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98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5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2344" y="1540127"/>
            <a:ext cx="93744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Город- герой Ленинград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</a:endParaRPr>
          </a:p>
        </p:txBody>
      </p:sp>
      <p:pic>
        <p:nvPicPr>
          <p:cNvPr id="4098" name="Picture 2" descr="http://s53.radikal.ru/i140/1004/01/2225a24b38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48123"/>
            <a:ext cx="5619750" cy="375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34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kolyan.net/uploads/posts/2009-06/1245433938_object_38.1114271356.302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 descr="C:\Users\1\Desktop\1245433938_object_38.1114271356.302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1916832"/>
            <a:ext cx="70485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50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3004" y="2276872"/>
            <a:ext cx="9302291" cy="276998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Работа по учебнику</a:t>
            </a:r>
          </a:p>
          <a:p>
            <a:pPr algn="ctr"/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</a:endParaRPr>
          </a:p>
          <a:p>
            <a:pPr algn="ctr"/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с. 195 № 795(1,2 ст.)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7645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829541" y="1969366"/>
            <a:ext cx="2662959" cy="503237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1873×4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827089" y="2924175"/>
            <a:ext cx="2665412" cy="50323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4919×2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827089" y="3860800"/>
            <a:ext cx="2665412" cy="50323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2657×3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5375923" y="3609181"/>
            <a:ext cx="2663207" cy="50323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6750:9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5461271" y="2737643"/>
            <a:ext cx="2654822" cy="50323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6180:3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5461271" y="1864593"/>
            <a:ext cx="2639122" cy="503237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7220:4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8928" name="Oval 16"/>
          <p:cNvSpPr>
            <a:spLocks noChangeArrowheads="1"/>
          </p:cNvSpPr>
          <p:nvPr/>
        </p:nvSpPr>
        <p:spPr bwMode="auto">
          <a:xfrm>
            <a:off x="3682647" y="1817401"/>
            <a:ext cx="803855" cy="76236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2800" b="1" dirty="0" smtClean="0">
                <a:latin typeface="Times New Roman" pitchFamily="18" charset="0"/>
              </a:rPr>
              <a:t>7492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38929" name="Oval 17"/>
          <p:cNvSpPr>
            <a:spLocks noChangeArrowheads="1"/>
          </p:cNvSpPr>
          <p:nvPr/>
        </p:nvSpPr>
        <p:spPr bwMode="auto">
          <a:xfrm>
            <a:off x="3706094" y="2752364"/>
            <a:ext cx="780407" cy="790866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2800" b="1" dirty="0" smtClean="0">
                <a:latin typeface="Times New Roman" pitchFamily="18" charset="0"/>
              </a:rPr>
              <a:t>9838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38930" name="Oval 18"/>
          <p:cNvSpPr>
            <a:spLocks noChangeArrowheads="1"/>
          </p:cNvSpPr>
          <p:nvPr/>
        </p:nvSpPr>
        <p:spPr bwMode="auto">
          <a:xfrm>
            <a:off x="3720094" y="3679789"/>
            <a:ext cx="766408" cy="72238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2800" b="1" dirty="0" smtClean="0">
                <a:latin typeface="Times New Roman" pitchFamily="18" charset="0"/>
              </a:rPr>
              <a:t>7971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38931" name="Oval 19"/>
          <p:cNvSpPr>
            <a:spLocks noChangeArrowheads="1"/>
          </p:cNvSpPr>
          <p:nvPr/>
        </p:nvSpPr>
        <p:spPr bwMode="auto">
          <a:xfrm>
            <a:off x="8227845" y="3491677"/>
            <a:ext cx="790530" cy="71358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2800" b="1" dirty="0" smtClean="0">
                <a:latin typeface="Times New Roman" pitchFamily="18" charset="0"/>
              </a:rPr>
              <a:t>750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38932" name="Oval 20"/>
          <p:cNvSpPr>
            <a:spLocks noChangeArrowheads="1"/>
          </p:cNvSpPr>
          <p:nvPr/>
        </p:nvSpPr>
        <p:spPr bwMode="auto">
          <a:xfrm>
            <a:off x="8227845" y="2579761"/>
            <a:ext cx="757625" cy="77210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2800" b="1" dirty="0" smtClean="0">
                <a:latin typeface="Times New Roman" pitchFamily="18" charset="0"/>
              </a:rPr>
              <a:t>2060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38933" name="Oval 21"/>
          <p:cNvSpPr>
            <a:spLocks noChangeArrowheads="1"/>
          </p:cNvSpPr>
          <p:nvPr/>
        </p:nvSpPr>
        <p:spPr bwMode="auto">
          <a:xfrm>
            <a:off x="8175263" y="1668750"/>
            <a:ext cx="862790" cy="82489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2800" b="1" dirty="0" smtClean="0">
                <a:latin typeface="Times New Roman" pitchFamily="18" charset="0"/>
              </a:rPr>
              <a:t>1805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324716" y="1969366"/>
            <a:ext cx="504825" cy="5032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>
                <a:latin typeface="Times New Roman" pitchFamily="18" charset="0"/>
              </a:rPr>
              <a:t>е</a:t>
            </a:r>
          </a:p>
        </p:txBody>
      </p:sp>
      <p:sp>
        <p:nvSpPr>
          <p:cNvPr id="38938" name="Rectangle 26"/>
          <p:cNvSpPr>
            <a:spLocks noChangeArrowheads="1"/>
          </p:cNvSpPr>
          <p:nvPr/>
        </p:nvSpPr>
        <p:spPr bwMode="auto">
          <a:xfrm>
            <a:off x="323850" y="2924175"/>
            <a:ext cx="504825" cy="5032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atin typeface="Times New Roman" pitchFamily="18" charset="0"/>
              </a:rPr>
              <a:t>0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38939" name="Rectangle 27"/>
          <p:cNvSpPr>
            <a:spLocks noChangeArrowheads="1"/>
          </p:cNvSpPr>
          <p:nvPr/>
        </p:nvSpPr>
        <p:spPr bwMode="auto">
          <a:xfrm>
            <a:off x="323850" y="3860800"/>
            <a:ext cx="504825" cy="5032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atin typeface="Times New Roman" pitchFamily="18" charset="0"/>
              </a:rPr>
              <a:t>9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38940" name="Rectangle 28"/>
          <p:cNvSpPr>
            <a:spLocks noChangeArrowheads="1"/>
          </p:cNvSpPr>
          <p:nvPr/>
        </p:nvSpPr>
        <p:spPr bwMode="auto">
          <a:xfrm>
            <a:off x="4940746" y="1877436"/>
            <a:ext cx="504825" cy="5032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atin typeface="Times New Roman" pitchFamily="18" charset="0"/>
              </a:rPr>
              <a:t>д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38941" name="Rectangle 29"/>
          <p:cNvSpPr>
            <a:spLocks noChangeArrowheads="1"/>
          </p:cNvSpPr>
          <p:nvPr/>
        </p:nvSpPr>
        <p:spPr bwMode="auto">
          <a:xfrm>
            <a:off x="4956446" y="2740714"/>
            <a:ext cx="504825" cy="5032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atin typeface="Times New Roman" pitchFamily="18" charset="0"/>
              </a:rPr>
              <a:t>0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38942" name="Rectangle 30"/>
          <p:cNvSpPr>
            <a:spLocks noChangeArrowheads="1"/>
          </p:cNvSpPr>
          <p:nvPr/>
        </p:nvSpPr>
        <p:spPr bwMode="auto">
          <a:xfrm>
            <a:off x="4911969" y="3609181"/>
            <a:ext cx="504825" cy="5032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atin typeface="Times New Roman" pitchFamily="18" charset="0"/>
              </a:rPr>
              <a:t>е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38953" name="Rectangle 41"/>
          <p:cNvSpPr>
            <a:spLocks noChangeArrowheads="1"/>
          </p:cNvSpPr>
          <p:nvPr/>
        </p:nvSpPr>
        <p:spPr bwMode="auto">
          <a:xfrm>
            <a:off x="324716" y="5333271"/>
            <a:ext cx="1035866" cy="5746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rgbClr val="003300"/>
                </a:solidFill>
                <a:latin typeface="Times New Roman" pitchFamily="18" charset="0"/>
              </a:rPr>
              <a:t>7971</a:t>
            </a:r>
            <a:endParaRPr lang="ru-RU" sz="36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8954" name="Rectangle 42"/>
          <p:cNvSpPr>
            <a:spLocks noChangeArrowheads="1"/>
          </p:cNvSpPr>
          <p:nvPr/>
        </p:nvSpPr>
        <p:spPr bwMode="auto">
          <a:xfrm>
            <a:off x="2231055" y="5334842"/>
            <a:ext cx="870136" cy="5746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9838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8956" name="Rectangle 44"/>
          <p:cNvSpPr>
            <a:spLocks noChangeArrowheads="1"/>
          </p:cNvSpPr>
          <p:nvPr/>
        </p:nvSpPr>
        <p:spPr bwMode="auto">
          <a:xfrm>
            <a:off x="1360582" y="5338314"/>
            <a:ext cx="886033" cy="5746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2060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8957" name="Rectangle 45"/>
          <p:cNvSpPr>
            <a:spLocks noChangeArrowheads="1"/>
          </p:cNvSpPr>
          <p:nvPr/>
        </p:nvSpPr>
        <p:spPr bwMode="auto">
          <a:xfrm>
            <a:off x="5284923" y="5340707"/>
            <a:ext cx="828720" cy="5746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7492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8958" name="Rectangle 46"/>
          <p:cNvSpPr>
            <a:spLocks noChangeArrowheads="1"/>
          </p:cNvSpPr>
          <p:nvPr/>
        </p:nvSpPr>
        <p:spPr bwMode="auto">
          <a:xfrm>
            <a:off x="4564198" y="5338314"/>
            <a:ext cx="720725" cy="5746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750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8959" name="Rectangle 47"/>
          <p:cNvSpPr>
            <a:spLocks noChangeArrowheads="1"/>
          </p:cNvSpPr>
          <p:nvPr/>
        </p:nvSpPr>
        <p:spPr bwMode="auto">
          <a:xfrm>
            <a:off x="3631520" y="5332592"/>
            <a:ext cx="943555" cy="5746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1805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8960" name="Rectangle 48"/>
          <p:cNvSpPr>
            <a:spLocks noChangeArrowheads="1"/>
          </p:cNvSpPr>
          <p:nvPr/>
        </p:nvSpPr>
        <p:spPr bwMode="auto">
          <a:xfrm>
            <a:off x="309156" y="5912578"/>
            <a:ext cx="1035865" cy="574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9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8961" name="Rectangle 49"/>
          <p:cNvSpPr>
            <a:spLocks noChangeArrowheads="1"/>
          </p:cNvSpPr>
          <p:nvPr/>
        </p:nvSpPr>
        <p:spPr bwMode="auto">
          <a:xfrm>
            <a:off x="1345022" y="5908489"/>
            <a:ext cx="886033" cy="574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0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8963" name="Rectangle 51"/>
          <p:cNvSpPr>
            <a:spLocks noChangeArrowheads="1"/>
          </p:cNvSpPr>
          <p:nvPr/>
        </p:nvSpPr>
        <p:spPr bwMode="auto">
          <a:xfrm>
            <a:off x="2231055" y="5907946"/>
            <a:ext cx="870136" cy="574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0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8964" name="Rectangle 52"/>
          <p:cNvSpPr>
            <a:spLocks noChangeArrowheads="1"/>
          </p:cNvSpPr>
          <p:nvPr/>
        </p:nvSpPr>
        <p:spPr bwMode="auto">
          <a:xfrm>
            <a:off x="3625195" y="5903858"/>
            <a:ext cx="956206" cy="574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8965" name="Rectangle 53"/>
          <p:cNvSpPr>
            <a:spLocks noChangeArrowheads="1"/>
          </p:cNvSpPr>
          <p:nvPr/>
        </p:nvSpPr>
        <p:spPr bwMode="auto">
          <a:xfrm>
            <a:off x="4571491" y="5897126"/>
            <a:ext cx="720725" cy="574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н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8966" name="Rectangle 54"/>
          <p:cNvSpPr>
            <a:spLocks noChangeArrowheads="1"/>
          </p:cNvSpPr>
          <p:nvPr/>
        </p:nvSpPr>
        <p:spPr bwMode="auto">
          <a:xfrm>
            <a:off x="5292216" y="5897125"/>
            <a:ext cx="825192" cy="574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е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4966225" y="4445001"/>
            <a:ext cx="504825" cy="5032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atin typeface="Times New Roman" pitchFamily="18" charset="0"/>
              </a:rPr>
              <a:t>й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5471050" y="4445001"/>
            <a:ext cx="2663207" cy="50323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5635:5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34" name="Oval 19"/>
          <p:cNvSpPr>
            <a:spLocks noChangeArrowheads="1"/>
          </p:cNvSpPr>
          <p:nvPr/>
        </p:nvSpPr>
        <p:spPr bwMode="auto">
          <a:xfrm>
            <a:off x="8353470" y="4339828"/>
            <a:ext cx="790530" cy="71358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2800" b="1" dirty="0" smtClean="0">
                <a:latin typeface="Times New Roman" pitchFamily="18" charset="0"/>
              </a:rPr>
              <a:t>1127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35" name="Rectangle 54"/>
          <p:cNvSpPr>
            <a:spLocks noChangeArrowheads="1"/>
          </p:cNvSpPr>
          <p:nvPr/>
        </p:nvSpPr>
        <p:spPr bwMode="auto">
          <a:xfrm>
            <a:off x="6117408" y="5897124"/>
            <a:ext cx="825192" cy="574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й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6" name="Rectangle 45"/>
          <p:cNvSpPr>
            <a:spLocks noChangeArrowheads="1"/>
          </p:cNvSpPr>
          <p:nvPr/>
        </p:nvSpPr>
        <p:spPr bwMode="auto">
          <a:xfrm>
            <a:off x="6123526" y="5340707"/>
            <a:ext cx="828720" cy="5746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</a:rPr>
              <a:t>1127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90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8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8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8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1000"/>
                                        <p:tgtEl>
                                          <p:spTgt spid="38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1000"/>
                                        <p:tgtEl>
                                          <p:spTgt spid="38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1000"/>
                                        <p:tgtEl>
                                          <p:spTgt spid="38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1000"/>
                                        <p:tgtEl>
                                          <p:spTgt spid="38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1000"/>
                                        <p:tgtEl>
                                          <p:spTgt spid="38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1000"/>
                                        <p:tgtEl>
                                          <p:spTgt spid="38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38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3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38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38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38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38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8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4" dur="500"/>
                                        <p:tgtEl>
                                          <p:spTgt spid="3896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7" dur="500"/>
                                        <p:tgtEl>
                                          <p:spTgt spid="38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0" dur="500"/>
                                        <p:tgtEl>
                                          <p:spTgt spid="389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3" dur="500"/>
                                        <p:tgtEl>
                                          <p:spTgt spid="38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6" dur="500"/>
                                        <p:tgtEl>
                                          <p:spTgt spid="389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9" dur="500"/>
                                        <p:tgtEl>
                                          <p:spTgt spid="3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2" dur="500"/>
                                        <p:tgtEl>
                                          <p:spTgt spid="389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5" dur="500"/>
                                        <p:tgtEl>
                                          <p:spTgt spid="38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8" dur="500"/>
                                        <p:tgtEl>
                                          <p:spTgt spid="389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1" dur="500"/>
                                        <p:tgtEl>
                                          <p:spTgt spid="38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4" dur="500"/>
                                        <p:tgtEl>
                                          <p:spTgt spid="389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7" dur="500"/>
                                        <p:tgtEl>
                                          <p:spTgt spid="38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 animBg="1"/>
      <p:bldP spid="38920" grpId="0" animBg="1"/>
      <p:bldP spid="38921" grpId="0" animBg="1"/>
      <p:bldP spid="38922" grpId="0" animBg="1"/>
      <p:bldP spid="38923" grpId="0" animBg="1"/>
      <p:bldP spid="38924" grpId="0" animBg="1"/>
      <p:bldP spid="38929" grpId="0" animBg="1"/>
      <p:bldP spid="38930" grpId="0" animBg="1"/>
      <p:bldP spid="38931" grpId="0" animBg="1"/>
      <p:bldP spid="38932" grpId="0" animBg="1"/>
      <p:bldP spid="38933" grpId="0" animBg="1"/>
      <p:bldP spid="38937" grpId="0" animBg="1"/>
      <p:bldP spid="38938" grpId="0" animBg="1"/>
      <p:bldP spid="38939" grpId="0" animBg="1"/>
      <p:bldP spid="38940" grpId="0" animBg="1"/>
      <p:bldP spid="38941" grpId="0" animBg="1"/>
      <p:bldP spid="38942" grpId="0" animBg="1"/>
      <p:bldP spid="38953" grpId="0" animBg="1"/>
      <p:bldP spid="38960" grpId="0" build="allAtOnce" animBg="1"/>
      <p:bldP spid="38961" grpId="0" build="allAtOnce" animBg="1"/>
      <p:bldP spid="38963" grpId="0" build="allAtOnce" animBg="1"/>
      <p:bldP spid="38964" grpId="0" build="allAtOnce" animBg="1"/>
      <p:bldP spid="38965" grpId="0" build="allAtOnce" animBg="1"/>
      <p:bldP spid="38966" grpId="0" build="allAtOnce" animBg="1"/>
      <p:bldP spid="32" grpId="0" animBg="1"/>
      <p:bldP spid="33" grpId="0" animBg="1"/>
      <p:bldP spid="34" grpId="0" animBg="1"/>
      <p:bldP spid="35" grpId="0" build="allAtOnce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305"/>
          <p:cNvSpPr>
            <a:spLocks noChangeArrowheads="1" noChangeShapeType="1" noTextEdit="1"/>
          </p:cNvSpPr>
          <p:nvPr/>
        </p:nvSpPr>
        <p:spPr bwMode="auto">
          <a:xfrm>
            <a:off x="2411413" y="2744366"/>
            <a:ext cx="4679950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900</a:t>
            </a:r>
            <a:endParaRPr lang="ru-RU" sz="3600" b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WordArt 306"/>
          <p:cNvSpPr>
            <a:spLocks noChangeArrowheads="1" noChangeShapeType="1" noTextEdit="1"/>
          </p:cNvSpPr>
          <p:nvPr/>
        </p:nvSpPr>
        <p:spPr bwMode="auto">
          <a:xfrm>
            <a:off x="2411413" y="5689600"/>
            <a:ext cx="504031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дней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5412" y="1844824"/>
            <a:ext cx="90185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Блокада Ленинграда длилась</a:t>
            </a:r>
            <a:endParaRPr lang="ru-RU" sz="4800" b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</a:endParaRPr>
          </a:p>
        </p:txBody>
      </p:sp>
      <p:pic>
        <p:nvPicPr>
          <p:cNvPr id="8" name="Кр.ансамбль пес&amp;пляс - Пора в путь дорогу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58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eab174642f7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-конечная звезда 3"/>
          <p:cNvSpPr/>
          <p:nvPr/>
        </p:nvSpPr>
        <p:spPr>
          <a:xfrm>
            <a:off x="1187624" y="366418"/>
            <a:ext cx="1440160" cy="1152128"/>
          </a:xfrm>
          <a:prstGeom prst="star5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4918656" y="377300"/>
            <a:ext cx="1440160" cy="1152128"/>
          </a:xfrm>
          <a:prstGeom prst="star5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1619672" y="980728"/>
            <a:ext cx="4480998" cy="3523687"/>
          </a:xfrm>
          <a:prstGeom prst="star5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467544" y="2938484"/>
            <a:ext cx="1440160" cy="1152128"/>
          </a:xfrm>
          <a:prstGeom prst="star5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140091" y="4647537"/>
            <a:ext cx="1440160" cy="1152128"/>
          </a:xfrm>
          <a:prstGeom prst="star5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5940152" y="3068960"/>
            <a:ext cx="1440160" cy="1152128"/>
          </a:xfrm>
          <a:prstGeom prst="star5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2900201" y="1970593"/>
            <a:ext cx="1919940" cy="1543955"/>
          </a:xfrm>
          <a:prstGeom prst="star5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013 Ocarina - Implor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5760" y="57996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2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1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3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3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3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7" presetID="3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4" presetID="3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1" presetID="35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6" presetID="8" presetClass="emph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7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1500"/>
                            </p:stCondLst>
                            <p:childTnLst>
                              <p:par>
                                <p:cTn id="141" presetID="8" presetClass="emph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3500"/>
                            </p:stCondLst>
                            <p:childTnLst>
                              <p:par>
                                <p:cTn id="144" presetID="8" presetClass="emph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5500"/>
                            </p:stCondLst>
                            <p:childTnLst>
                              <p:par>
                                <p:cTn id="149" presetID="31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6500"/>
                            </p:stCondLst>
                            <p:childTnLst>
                              <p:par>
                                <p:cTn id="156" presetID="31" presetClass="exit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2" grpId="6" animBg="1"/>
      <p:bldP spid="12" grpId="7" animBg="1"/>
      <p:bldP spid="12" grpId="8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6" grpId="4" animBg="1"/>
      <p:bldP spid="16" grpId="5" animBg="1"/>
      <p:bldP spid="16" grpId="6" animBg="1"/>
      <p:bldP spid="16" grpId="7" animBg="1"/>
      <p:bldP spid="16" grpId="8" animBg="1"/>
      <p:bldP spid="16" grpId="9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esktop\x_a4856d2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2" r="3087" b="3785"/>
          <a:stretch/>
        </p:blipFill>
        <p:spPr bwMode="auto">
          <a:xfrm>
            <a:off x="1115616" y="1772816"/>
            <a:ext cx="7138202" cy="468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73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8" name="Picture 8" descr="Image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2" t="7268" r="6419"/>
          <a:stretch>
            <a:fillRect/>
          </a:stretch>
        </p:blipFill>
        <p:spPr bwMode="auto">
          <a:xfrm>
            <a:off x="251520" y="2708920"/>
            <a:ext cx="7222525" cy="3774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-612576" y="1414071"/>
            <a:ext cx="9993288" cy="1440160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«осьмушка» хлеба?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6948264" y="2996952"/>
                <a:ext cx="1944216" cy="25351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8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8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8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ru-RU" sz="8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264" y="2996952"/>
                <a:ext cx="1944216" cy="25351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783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8" name="Picture 8" descr="Image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2" t="7268" r="6419"/>
          <a:stretch>
            <a:fillRect/>
          </a:stretch>
        </p:blipFill>
        <p:spPr bwMode="auto">
          <a:xfrm>
            <a:off x="1331640" y="2852936"/>
            <a:ext cx="7222525" cy="3774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-2611" y="1700808"/>
            <a:ext cx="999328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Сколько весила </a:t>
            </a:r>
            <a:b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«осьмушка» хлеба?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6963072" y="2852936"/>
                <a:ext cx="1944216" cy="15270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𝟏𝟐𝟓</m:t>
                      </m:r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г</m:t>
                      </m:r>
                    </m:oMath>
                  </m:oMathPara>
                </a14:m>
                <a:endParaRPr lang="ru-RU" sz="8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3072" y="2852936"/>
                <a:ext cx="1944216" cy="1527074"/>
              </a:xfrm>
              <a:prstGeom prst="rect">
                <a:avLst/>
              </a:prstGeom>
              <a:blipFill rotWithShape="1">
                <a:blip r:embed="rId3"/>
                <a:stretch>
                  <a:fillRect l="-11599" r="-438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388969" y="2420888"/>
                <a:ext cx="1944216" cy="15270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𝟏</m:t>
                      </m:r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кг</m:t>
                      </m:r>
                    </m:oMath>
                  </m:oMathPara>
                </a14:m>
                <a:endParaRPr lang="ru-RU" sz="8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969" y="2420888"/>
                <a:ext cx="1944216" cy="152707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601974" y="2089399"/>
                <a:ext cx="1944216" cy="15270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𝟏𝟎𝟎𝟎</m:t>
                      </m:r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г</m:t>
                      </m:r>
                    </m:oMath>
                  </m:oMathPara>
                </a14:m>
                <a:endParaRPr lang="ru-RU" sz="8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974" y="2089399"/>
                <a:ext cx="1944216" cy="1527074"/>
              </a:xfrm>
              <a:prstGeom prst="rect">
                <a:avLst/>
              </a:prstGeom>
              <a:blipFill rotWithShape="1">
                <a:blip r:embed="rId5"/>
                <a:stretch>
                  <a:fillRect l="-27273" r="-2006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7199784" y="2136674"/>
                <a:ext cx="1944216" cy="25351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8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8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8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ru-RU" sz="8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9784" y="2136674"/>
                <a:ext cx="1944216" cy="2535186"/>
              </a:xfrm>
              <a:prstGeom prst="rect">
                <a:avLst/>
              </a:prstGeom>
              <a:blipFill rotWithShape="1">
                <a:blip r:embed="rId6"/>
                <a:stretch>
                  <a:fillRect b="-24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211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" grpId="0"/>
      <p:bldP spid="5" grpId="0"/>
      <p:bldP spid="5" grpId="1"/>
      <p:bldP spid="6" grpId="0"/>
      <p:bldP spid="7" grpId="0"/>
      <p:bldP spid="7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хлеб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62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1\Desktop\69841436_1296141263_0_3dec_2ad271e0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2" y="12596"/>
            <a:ext cx="9127538" cy="6845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57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Desktop\f_154956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50" y="-1"/>
            <a:ext cx="9152650" cy="686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19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\Desktop\133925411030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46468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1613" y="408929"/>
            <a:ext cx="815877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Город- герой Москва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2535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42162" y="2492896"/>
            <a:ext cx="922002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Проверка </a:t>
            </a:r>
          </a:p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домашнего задания</a:t>
            </a:r>
            <a:endParaRPr lang="ru-RU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3074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\Desktop\1245525351_60-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25590"/>
            <a:ext cx="10274015" cy="688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794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битва за москву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91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755576" y="1930264"/>
                <a:ext cx="6696744" cy="164275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𝟗</m:t>
                      </m:r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 мая </m:t>
                      </m:r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𝟏𝟗𝟒𝟓</m:t>
                      </m:r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г.</m:t>
                      </m:r>
                    </m:oMath>
                  </m:oMathPara>
                </a14:m>
                <a:endParaRPr lang="ru-RU" sz="8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930264"/>
                <a:ext cx="6696744" cy="164275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776382" y="4077072"/>
                <a:ext cx="7684050" cy="164275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𝟐𝟒</m:t>
                      </m:r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 июня </m:t>
                      </m:r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𝟏𝟗𝟒𝟓</m:t>
                      </m:r>
                      <m:r>
                        <a:rPr lang="ru-RU" sz="8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г.</m:t>
                      </m:r>
                    </m:oMath>
                  </m:oMathPara>
                </a14:m>
                <a:endParaRPr lang="ru-RU" sz="8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382" y="4077072"/>
                <a:ext cx="7684050" cy="164275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51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арад Победы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77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-612576" y="1772816"/>
            <a:ext cx="10441160" cy="3816424"/>
          </a:xfrm>
        </p:spPr>
        <p:txBody>
          <a:bodyPr/>
          <a:lstStyle/>
          <a:p>
            <a:pPr eaLnBrk="1" hangingPunct="1">
              <a:defRPr/>
            </a:pPr>
            <a:r>
              <a:rPr lang="ru-RU" sz="9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br>
              <a:rPr lang="ru-RU" sz="9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9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«Вечная память»</a:t>
            </a:r>
          </a:p>
        </p:txBody>
      </p:sp>
    </p:spTree>
    <p:extLst>
      <p:ext uri="{BB962C8B-B14F-4D97-AF65-F5344CB8AC3E}">
        <p14:creationId xmlns:p14="http://schemas.microsoft.com/office/powerpoint/2010/main" val="191355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3731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«Вечная память»</a:t>
            </a:r>
          </a:p>
        </p:txBody>
      </p:sp>
      <p:sp>
        <p:nvSpPr>
          <p:cNvPr id="15363" name="Rectangle 10"/>
          <p:cNvSpPr>
            <a:spLocks noChangeArrowheads="1"/>
          </p:cNvSpPr>
          <p:nvPr/>
        </p:nvSpPr>
        <p:spPr bwMode="auto">
          <a:xfrm>
            <a:off x="-4551363" y="2516188"/>
            <a:ext cx="914400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637" y="2276872"/>
            <a:ext cx="92890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1418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дней длилась Великая Отечественная война. Было разрушено и сожжено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_____   городов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поселков, свыше ____ тысяч сел и деревень нашей Родины, оставлено без крова 25 миллионов человек. Около 27миллионов жизней советских людей унесла война.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Было разрушено _____ тысяч школ, 32000 фабрик, 98000 колхозов. 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Дороги, пройденные солдатом,  измеряются тысячами километров. От Бреста до Москвы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_____     км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от Москвы до Берлина 1600км. Если за каждого погибшего во второй мировой войне объявить минуту молчания, мир молчал бы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___      лет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482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8172" y="1555135"/>
            <a:ext cx="8316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Правила работы в группе: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4808" y="330946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Один говорит, другой слушает.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017347"/>
            <a:ext cx="91683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Если не понял, переспроси.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917" y="4725144"/>
            <a:ext cx="100811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Своё несогласие высказывай   </a:t>
            </a:r>
          </a:p>
          <a:p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вежливо.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910222"/>
            <a:ext cx="10081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Работай на общий результат.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96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3731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«Вечная память»</a:t>
            </a:r>
          </a:p>
        </p:txBody>
      </p:sp>
      <p:sp>
        <p:nvSpPr>
          <p:cNvPr id="15363" name="Rectangle 10"/>
          <p:cNvSpPr>
            <a:spLocks noChangeArrowheads="1"/>
          </p:cNvSpPr>
          <p:nvPr/>
        </p:nvSpPr>
        <p:spPr bwMode="auto">
          <a:xfrm>
            <a:off x="-4551363" y="2516188"/>
            <a:ext cx="914400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637" y="2276872"/>
            <a:ext cx="92890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1418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дней длилась Великая Отечественная война. Было разрушено и сожжено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_____   городов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поселков, свыше ____ тысяч сел и деревень нашей Родины, оставлено без крова 25 миллионов человек. Около 27миллионов жизней советских людей унесла война.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Было разрушено _____ тысяч школ, 32000 фабрик, 98000 колхозов. 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Дороги, пройденные солдатом,  измеряются тысячами километров. От Бреста до Москвы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_____     км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от Москвы до Берлина 1600км. Если за каждого погибшего во второй мировой войне объявить минуту молчания, мир молчал бы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___      лет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</p:txBody>
      </p:sp>
      <p:sp>
        <p:nvSpPr>
          <p:cNvPr id="15" name="WordArt 16"/>
          <p:cNvSpPr>
            <a:spLocks noChangeArrowheads="1" noChangeShapeType="1" noTextEdit="1"/>
          </p:cNvSpPr>
          <p:nvPr/>
        </p:nvSpPr>
        <p:spPr bwMode="auto">
          <a:xfrm>
            <a:off x="3275856" y="2636780"/>
            <a:ext cx="864096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1700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7896625" y="2636780"/>
            <a:ext cx="679054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70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17" name="WordArt 16"/>
          <p:cNvSpPr>
            <a:spLocks noChangeArrowheads="1" noChangeShapeType="1" noTextEdit="1"/>
          </p:cNvSpPr>
          <p:nvPr/>
        </p:nvSpPr>
        <p:spPr bwMode="auto">
          <a:xfrm>
            <a:off x="2596802" y="4138340"/>
            <a:ext cx="679054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84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18" name="WordArt 16"/>
          <p:cNvSpPr>
            <a:spLocks noChangeArrowheads="1" noChangeShapeType="1" noTextEdit="1"/>
          </p:cNvSpPr>
          <p:nvPr/>
        </p:nvSpPr>
        <p:spPr bwMode="auto">
          <a:xfrm>
            <a:off x="5004048" y="5157192"/>
            <a:ext cx="864096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1000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19" name="WordArt 16"/>
          <p:cNvSpPr>
            <a:spLocks noChangeArrowheads="1" noChangeShapeType="1" noTextEdit="1"/>
          </p:cNvSpPr>
          <p:nvPr/>
        </p:nvSpPr>
        <p:spPr bwMode="auto">
          <a:xfrm>
            <a:off x="7182972" y="5961954"/>
            <a:ext cx="679054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27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101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2" grpId="0"/>
      <p:bldP spid="15" grpId="0"/>
      <p:bldP spid="16" grpId="0"/>
      <p:bldP spid="17" grpId="0"/>
      <p:bldP spid="18" grpId="0"/>
      <p:bldP spid="1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1\Desktop\1319473492_old_moscow_1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101923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2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3887" y="2492896"/>
            <a:ext cx="8807924" cy="276998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Домашнее задание</a:t>
            </a:r>
          </a:p>
          <a:p>
            <a:pPr algn="ctr"/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</a:endParaRPr>
          </a:p>
          <a:p>
            <a:pPr algn="ctr"/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с. 195 № 795(3,4ст)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6638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91" name="Group 51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290149716"/>
              </p:ext>
            </p:extLst>
          </p:nvPr>
        </p:nvGraphicFramePr>
        <p:xfrm>
          <a:off x="395288" y="2420938"/>
          <a:ext cx="8569199" cy="3240310"/>
        </p:xfrm>
        <a:graphic>
          <a:graphicData uri="http://schemas.openxmlformats.org/drawingml/2006/table">
            <a:tbl>
              <a:tblPr/>
              <a:tblGrid>
                <a:gridCol w="1428199"/>
                <a:gridCol w="1639472"/>
                <a:gridCol w="1303127"/>
                <a:gridCol w="1455242"/>
                <a:gridCol w="1304817"/>
                <a:gridCol w="1438342"/>
              </a:tblGrid>
              <a:tr h="1621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85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79" name="WordArt 39"/>
          <p:cNvSpPr>
            <a:spLocks noChangeArrowheads="1" noChangeShapeType="1" noTextEdit="1"/>
          </p:cNvSpPr>
          <p:nvPr/>
        </p:nvSpPr>
        <p:spPr bwMode="auto">
          <a:xfrm>
            <a:off x="467544" y="2708089"/>
            <a:ext cx="1224136" cy="10814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198: 9</a:t>
            </a:r>
            <a:endParaRPr lang="ru-RU" sz="3600" b="1" i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5881" name="WordArt 41"/>
          <p:cNvSpPr>
            <a:spLocks noChangeArrowheads="1" noChangeShapeType="1" noTextEdit="1"/>
          </p:cNvSpPr>
          <p:nvPr/>
        </p:nvSpPr>
        <p:spPr bwMode="auto">
          <a:xfrm>
            <a:off x="2045621" y="2759670"/>
            <a:ext cx="1296988" cy="10078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647×3</a:t>
            </a:r>
            <a:endParaRPr lang="ru-RU" sz="3600" b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5883" name="WordArt 43"/>
          <p:cNvSpPr>
            <a:spLocks noChangeArrowheads="1" noChangeShapeType="1" noTextEdit="1"/>
          </p:cNvSpPr>
          <p:nvPr/>
        </p:nvSpPr>
        <p:spPr bwMode="auto">
          <a:xfrm>
            <a:off x="3563888" y="2754095"/>
            <a:ext cx="1152128" cy="10454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40:10</a:t>
            </a:r>
            <a:endParaRPr lang="ru-RU" sz="3600" b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5885" name="WordArt 45"/>
          <p:cNvSpPr>
            <a:spLocks noChangeArrowheads="1" noChangeShapeType="1" noTextEdit="1"/>
          </p:cNvSpPr>
          <p:nvPr/>
        </p:nvSpPr>
        <p:spPr bwMode="auto">
          <a:xfrm>
            <a:off x="5004048" y="2719263"/>
            <a:ext cx="1008062" cy="11151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243: 9</a:t>
            </a:r>
            <a:endParaRPr lang="ru-RU" sz="3600" b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5889" name="WordArt 49"/>
          <p:cNvSpPr>
            <a:spLocks noChangeArrowheads="1" noChangeShapeType="1" noTextEdit="1"/>
          </p:cNvSpPr>
          <p:nvPr/>
        </p:nvSpPr>
        <p:spPr bwMode="auto">
          <a:xfrm>
            <a:off x="7668344" y="2669530"/>
            <a:ext cx="1081088" cy="11881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1254×5</a:t>
            </a:r>
            <a:endParaRPr lang="ru-RU" sz="3600" b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5" name="WordArt 47"/>
          <p:cNvSpPr>
            <a:spLocks noChangeArrowheads="1" noChangeShapeType="1" noTextEdit="1"/>
          </p:cNvSpPr>
          <p:nvPr/>
        </p:nvSpPr>
        <p:spPr bwMode="auto">
          <a:xfrm>
            <a:off x="6228184" y="2745680"/>
            <a:ext cx="1152128" cy="106228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127×100</a:t>
            </a:r>
            <a:endParaRPr lang="ru-RU" sz="3600" b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6" name="WordArt 52"/>
          <p:cNvSpPr>
            <a:spLocks noChangeArrowheads="1" noChangeShapeType="1" noTextEdit="1"/>
          </p:cNvSpPr>
          <p:nvPr/>
        </p:nvSpPr>
        <p:spPr bwMode="auto">
          <a:xfrm>
            <a:off x="467544" y="2754095"/>
            <a:ext cx="1151930" cy="9862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cs typeface="Times New Roman"/>
              </a:rPr>
              <a:t>22</a:t>
            </a:r>
          </a:p>
        </p:txBody>
      </p:sp>
      <p:sp>
        <p:nvSpPr>
          <p:cNvPr id="27" name="WordArt 53"/>
          <p:cNvSpPr>
            <a:spLocks noChangeArrowheads="1" noChangeShapeType="1" noTextEdit="1"/>
          </p:cNvSpPr>
          <p:nvPr/>
        </p:nvSpPr>
        <p:spPr bwMode="auto">
          <a:xfrm>
            <a:off x="611188" y="4221163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</a:t>
            </a:r>
          </a:p>
        </p:txBody>
      </p:sp>
      <p:sp>
        <p:nvSpPr>
          <p:cNvPr id="28" name="WordArt 54"/>
          <p:cNvSpPr>
            <a:spLocks noChangeArrowheads="1" noChangeShapeType="1" noTextEdit="1"/>
          </p:cNvSpPr>
          <p:nvPr/>
        </p:nvSpPr>
        <p:spPr bwMode="auto">
          <a:xfrm>
            <a:off x="2009902" y="2745680"/>
            <a:ext cx="1368425" cy="11584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cs typeface="Times New Roman"/>
              </a:rPr>
              <a:t>1941</a:t>
            </a:r>
          </a:p>
        </p:txBody>
      </p:sp>
      <p:sp>
        <p:nvSpPr>
          <p:cNvPr id="29" name="WordArt 55"/>
          <p:cNvSpPr>
            <a:spLocks noChangeArrowheads="1" noChangeShapeType="1" noTextEdit="1"/>
          </p:cNvSpPr>
          <p:nvPr/>
        </p:nvSpPr>
        <p:spPr bwMode="auto">
          <a:xfrm>
            <a:off x="2124075" y="4221163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</a:t>
            </a:r>
          </a:p>
        </p:txBody>
      </p:sp>
      <p:sp>
        <p:nvSpPr>
          <p:cNvPr id="30" name="WordArt 56"/>
          <p:cNvSpPr>
            <a:spLocks noChangeArrowheads="1" noChangeShapeType="1" noTextEdit="1"/>
          </p:cNvSpPr>
          <p:nvPr/>
        </p:nvSpPr>
        <p:spPr bwMode="auto">
          <a:xfrm>
            <a:off x="3644291" y="2677255"/>
            <a:ext cx="1008062" cy="124470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cs typeface="Times New Roman"/>
              </a:rPr>
              <a:t>4</a:t>
            </a:r>
          </a:p>
        </p:txBody>
      </p:sp>
      <p:sp>
        <p:nvSpPr>
          <p:cNvPr id="31" name="WordArt 57"/>
          <p:cNvSpPr>
            <a:spLocks noChangeArrowheads="1" noChangeShapeType="1" noTextEdit="1"/>
          </p:cNvSpPr>
          <p:nvPr/>
        </p:nvSpPr>
        <p:spPr bwMode="auto">
          <a:xfrm>
            <a:off x="3670300" y="4253784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</a:t>
            </a:r>
          </a:p>
        </p:txBody>
      </p:sp>
      <p:sp>
        <p:nvSpPr>
          <p:cNvPr id="32" name="WordArt 56"/>
          <p:cNvSpPr>
            <a:spLocks noChangeArrowheads="1" noChangeShapeType="1" noTextEdit="1"/>
          </p:cNvSpPr>
          <p:nvPr/>
        </p:nvSpPr>
        <p:spPr bwMode="auto">
          <a:xfrm>
            <a:off x="5004048" y="2659382"/>
            <a:ext cx="1008062" cy="124470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 smtClean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cs typeface="Times New Roman"/>
              </a:rPr>
              <a:t>27</a:t>
            </a:r>
            <a:endParaRPr lang="ru-RU" sz="4800" b="1" kern="10" dirty="0">
              <a:ln>
                <a:solidFill>
                  <a:srgbClr val="1C1C1C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3" name="WordArt 59"/>
          <p:cNvSpPr>
            <a:spLocks noChangeArrowheads="1" noChangeShapeType="1" noTextEdit="1"/>
          </p:cNvSpPr>
          <p:nvPr/>
        </p:nvSpPr>
        <p:spPr bwMode="auto">
          <a:xfrm>
            <a:off x="5043397" y="4260033"/>
            <a:ext cx="936625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Е</a:t>
            </a:r>
          </a:p>
        </p:txBody>
      </p:sp>
      <p:sp>
        <p:nvSpPr>
          <p:cNvPr id="34" name="WordArt 56"/>
          <p:cNvSpPr>
            <a:spLocks noChangeArrowheads="1" noChangeShapeType="1" noTextEdit="1"/>
          </p:cNvSpPr>
          <p:nvPr/>
        </p:nvSpPr>
        <p:spPr bwMode="auto">
          <a:xfrm>
            <a:off x="6226490" y="2687951"/>
            <a:ext cx="1296144" cy="11875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 smtClean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cs typeface="Times New Roman"/>
              </a:rPr>
              <a:t>12700</a:t>
            </a:r>
            <a:endParaRPr lang="ru-RU" sz="4800" b="1" kern="10" dirty="0">
              <a:ln>
                <a:solidFill>
                  <a:srgbClr val="1C1C1C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5" name="WordArt 61"/>
          <p:cNvSpPr>
            <a:spLocks noChangeArrowheads="1" noChangeShapeType="1" noTextEdit="1"/>
          </p:cNvSpPr>
          <p:nvPr/>
        </p:nvSpPr>
        <p:spPr bwMode="auto">
          <a:xfrm>
            <a:off x="6480175" y="4221162"/>
            <a:ext cx="93662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</a:t>
            </a:r>
          </a:p>
        </p:txBody>
      </p:sp>
      <p:sp>
        <p:nvSpPr>
          <p:cNvPr id="36" name="WordArt 56"/>
          <p:cNvSpPr>
            <a:spLocks noChangeArrowheads="1" noChangeShapeType="1" noTextEdit="1"/>
          </p:cNvSpPr>
          <p:nvPr/>
        </p:nvSpPr>
        <p:spPr bwMode="auto">
          <a:xfrm>
            <a:off x="7632828" y="2683039"/>
            <a:ext cx="1296144" cy="11875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kern="10" dirty="0" smtClean="0">
                <a:ln>
                  <a:solidFill>
                    <a:srgbClr val="1C1C1C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/>
                <a:cs typeface="Times New Roman"/>
              </a:rPr>
              <a:t>6270</a:t>
            </a:r>
            <a:endParaRPr lang="ru-RU" sz="4800" b="1" kern="10" dirty="0">
              <a:ln>
                <a:solidFill>
                  <a:srgbClr val="1C1C1C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7" name="WordArt 63"/>
          <p:cNvSpPr>
            <a:spLocks noChangeArrowheads="1" noChangeShapeType="1" noTextEdit="1"/>
          </p:cNvSpPr>
          <p:nvPr/>
        </p:nvSpPr>
        <p:spPr bwMode="auto">
          <a:xfrm>
            <a:off x="7668344" y="4263156"/>
            <a:ext cx="1081088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330634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79" grpId="0"/>
      <p:bldP spid="35879" grpId="1"/>
      <p:bldP spid="35881" grpId="0"/>
      <p:bldP spid="35881" grpId="1"/>
      <p:bldP spid="35883" grpId="0"/>
      <p:bldP spid="35883" grpId="1"/>
      <p:bldP spid="35885" grpId="0" animBg="1"/>
      <p:bldP spid="35885" grpId="1"/>
      <p:bldP spid="35889" grpId="0" animBg="1"/>
      <p:bldP spid="35889" grpId="1"/>
      <p:bldP spid="25" grpId="0"/>
      <p:bldP spid="25" grpId="1"/>
      <p:bldP spid="26" grpId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9мая\ВОВ\картинки 9 мая\0_3489d_520a2926_X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335"/>
            <a:ext cx="10930453" cy="683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27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1772816"/>
            <a:ext cx="9145016" cy="4752975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Самым интересным для   меня…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Сегодня на уроке я…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Урок мне…</a:t>
            </a:r>
          </a:p>
        </p:txBody>
      </p:sp>
    </p:spTree>
    <p:extLst>
      <p:ext uri="{BB962C8B-B14F-4D97-AF65-F5344CB8AC3E}">
        <p14:creationId xmlns:p14="http://schemas.microsoft.com/office/powerpoint/2010/main" val="10935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Pj04306420000[1]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0"/>
          <a:stretch/>
        </p:blipFill>
        <p:spPr bwMode="auto">
          <a:xfrm>
            <a:off x="0" y="-29895"/>
            <a:ext cx="933048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titsy_belye_-_minu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4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2"/>
          <p:cNvSpPr>
            <a:spLocks noChangeArrowheads="1" noChangeShapeType="1" noTextEdit="1"/>
          </p:cNvSpPr>
          <p:nvPr/>
        </p:nvSpPr>
        <p:spPr bwMode="auto">
          <a:xfrm>
            <a:off x="899592" y="1844824"/>
            <a:ext cx="7096125" cy="4032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Помните! </a:t>
            </a:r>
          </a:p>
          <a:p>
            <a:pPr algn="ctr"/>
            <a:r>
              <a:rPr lang="ru-RU" sz="36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Через века, через года, </a:t>
            </a:r>
          </a:p>
          <a:p>
            <a:pPr algn="ctr"/>
            <a:r>
              <a:rPr lang="ru-RU" sz="36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Помните!</a:t>
            </a:r>
          </a:p>
        </p:txBody>
      </p:sp>
    </p:spTree>
    <p:extLst>
      <p:ext uri="{BB962C8B-B14F-4D97-AF65-F5344CB8AC3E}">
        <p14:creationId xmlns:p14="http://schemas.microsoft.com/office/powerpoint/2010/main" val="283844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2"/>
          <p:cNvSpPr>
            <a:spLocks noChangeArrowheads="1" noChangeShapeType="1" noTextEdit="1"/>
          </p:cNvSpPr>
          <p:nvPr/>
        </p:nvSpPr>
        <p:spPr bwMode="auto">
          <a:xfrm>
            <a:off x="899592" y="1844824"/>
            <a:ext cx="7096125" cy="4032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Помните! </a:t>
            </a:r>
          </a:p>
          <a:p>
            <a:pPr algn="ctr"/>
            <a:r>
              <a:rPr lang="ru-RU" sz="36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Через века, через года, </a:t>
            </a:r>
          </a:p>
          <a:p>
            <a:pPr algn="ctr"/>
            <a:r>
              <a:rPr lang="ru-RU" sz="36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Помните!</a:t>
            </a:r>
          </a:p>
        </p:txBody>
      </p:sp>
    </p:spTree>
    <p:extLst>
      <p:ext uri="{BB962C8B-B14F-4D97-AF65-F5344CB8AC3E}">
        <p14:creationId xmlns:p14="http://schemas.microsoft.com/office/powerpoint/2010/main" val="242425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WordArt 4"/>
          <p:cNvSpPr>
            <a:spLocks noChangeArrowheads="1" noChangeShapeType="1" noTextEdit="1"/>
          </p:cNvSpPr>
          <p:nvPr/>
        </p:nvSpPr>
        <p:spPr bwMode="auto">
          <a:xfrm>
            <a:off x="1258888" y="1844824"/>
            <a:ext cx="7058025" cy="4464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Урок</a:t>
            </a:r>
          </a:p>
          <a:p>
            <a:pPr algn="ctr"/>
            <a:r>
              <a:rPr lang="ru-RU" sz="36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окончен</a:t>
            </a:r>
          </a:p>
        </p:txBody>
      </p:sp>
    </p:spTree>
    <p:extLst>
      <p:ext uri="{BB962C8B-B14F-4D97-AF65-F5344CB8AC3E}">
        <p14:creationId xmlns:p14="http://schemas.microsoft.com/office/powerpoint/2010/main" val="374552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6" descr="NOU 0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"/>
          <a:stretch>
            <a:fillRect/>
          </a:stretch>
        </p:blipFill>
        <p:spPr bwMode="auto">
          <a:xfrm>
            <a:off x="0" y="0"/>
            <a:ext cx="9144000" cy="691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67"/>
          <p:cNvSpPr>
            <a:spLocks noChangeArrowheads="1" noChangeShapeType="1" noTextEdit="1"/>
          </p:cNvSpPr>
          <p:nvPr/>
        </p:nvSpPr>
        <p:spPr bwMode="auto">
          <a:xfrm>
            <a:off x="971600" y="332656"/>
            <a:ext cx="672465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</a:rPr>
              <a:t>68 </a:t>
            </a:r>
            <a:r>
              <a:rPr lang="ru-RU" sz="3600" b="1" kern="10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</a:rPr>
              <a:t>лет Победы</a:t>
            </a:r>
          </a:p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</a:rPr>
              <a:t>в Великой Отечественной войне</a:t>
            </a:r>
          </a:p>
        </p:txBody>
      </p:sp>
      <p:pic>
        <p:nvPicPr>
          <p:cNvPr id="6" name="Кр.ансамбль пес&amp;пляс - День Побе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2000" y="62090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64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4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6" descr="NOU 0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"/>
          <a:stretch>
            <a:fillRect/>
          </a:stretch>
        </p:blipFill>
        <p:spPr bwMode="auto">
          <a:xfrm>
            <a:off x="0" y="0"/>
            <a:ext cx="9144000" cy="691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67"/>
          <p:cNvSpPr>
            <a:spLocks noChangeArrowheads="1" noChangeShapeType="1" noTextEdit="1"/>
          </p:cNvSpPr>
          <p:nvPr/>
        </p:nvSpPr>
        <p:spPr bwMode="auto">
          <a:xfrm>
            <a:off x="971600" y="332656"/>
            <a:ext cx="672465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</a:rPr>
              <a:t>68 </a:t>
            </a:r>
            <a:r>
              <a:rPr lang="ru-RU" sz="3600" b="1" kern="10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</a:rPr>
              <a:t>лет Победы</a:t>
            </a:r>
          </a:p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</a:rPr>
              <a:t>в Великой Отечественной войне</a:t>
            </a:r>
          </a:p>
        </p:txBody>
      </p:sp>
      <p:pic>
        <p:nvPicPr>
          <p:cNvPr id="6" name="Кр.ансамбль пес&amp;пляс - День Побе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2000" y="62090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83729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988840"/>
            <a:ext cx="914399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Путешествие </a:t>
            </a:r>
          </a:p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по городам- героям</a:t>
            </a:r>
            <a:endParaRPr lang="ru-RU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85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1261653702_598169_253498_2755696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93"/>
          <a:stretch/>
        </p:blipFill>
        <p:spPr bwMode="auto">
          <a:xfrm>
            <a:off x="1115616" y="404664"/>
            <a:ext cx="2171700" cy="217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\Desktop\1261653702_598169_253498_2755696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36"/>
          <a:stretch/>
        </p:blipFill>
        <p:spPr bwMode="auto">
          <a:xfrm>
            <a:off x="2771800" y="573410"/>
            <a:ext cx="2171700" cy="214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1\Desktop\1261653702_598169_253498_2755696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02" t="-557" r="2702" b="16306"/>
          <a:stretch/>
        </p:blipFill>
        <p:spPr bwMode="auto">
          <a:xfrm>
            <a:off x="5724128" y="4077073"/>
            <a:ext cx="2171700" cy="210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1\Desktop\1261653702_598169_253498_2755696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35"/>
          <a:stretch/>
        </p:blipFill>
        <p:spPr bwMode="auto">
          <a:xfrm>
            <a:off x="179512" y="4362450"/>
            <a:ext cx="2171700" cy="221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1\Desktop\1261653702_598169_253498_2755696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9"/>
          <a:stretch/>
        </p:blipFill>
        <p:spPr bwMode="auto">
          <a:xfrm>
            <a:off x="2771800" y="4077073"/>
            <a:ext cx="2171700" cy="210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1\Desktop\1261653702_598169_253498_2755696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50"/>
          <a:stretch/>
        </p:blipFill>
        <p:spPr bwMode="auto">
          <a:xfrm>
            <a:off x="4773561" y="1652439"/>
            <a:ext cx="2171700" cy="216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1\Desktop\1261653702_598169_253498_2755696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78"/>
          <a:stretch/>
        </p:blipFill>
        <p:spPr bwMode="auto">
          <a:xfrm>
            <a:off x="-78535" y="2200757"/>
            <a:ext cx="2171700" cy="216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95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День Победы_04">
  <a:themeElements>
    <a:clrScheme name="9 мая_0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 мая_07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 мая_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алют">
  <a:themeElements>
    <a:clrScheme name="Салют 5">
      <a:dk1>
        <a:srgbClr val="FF6600"/>
      </a:dk1>
      <a:lt1>
        <a:srgbClr val="FFFFFF"/>
      </a:lt1>
      <a:dk2>
        <a:srgbClr val="003366"/>
      </a:dk2>
      <a:lt2>
        <a:srgbClr val="FFFFFF"/>
      </a:lt2>
      <a:accent1>
        <a:srgbClr val="FF99FF"/>
      </a:accent1>
      <a:accent2>
        <a:srgbClr val="FFFF99"/>
      </a:accent2>
      <a:accent3>
        <a:srgbClr val="AAADB8"/>
      </a:accent3>
      <a:accent4>
        <a:srgbClr val="DADADA"/>
      </a:accent4>
      <a:accent5>
        <a:srgbClr val="FFCAFF"/>
      </a:accent5>
      <a:accent6>
        <a:srgbClr val="E7E78A"/>
      </a:accent6>
      <a:hlink>
        <a:srgbClr val="FF3399"/>
      </a:hlink>
      <a:folHlink>
        <a:srgbClr val="FF9966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День Победы_04">
  <a:themeElements>
    <a:clrScheme name="9 мая_0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 мая_07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 мая_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</TotalTime>
  <Words>651</Words>
  <Application>Microsoft Office PowerPoint</Application>
  <PresentationFormat>Экран (4:3)</PresentationFormat>
  <Paragraphs>227</Paragraphs>
  <Slides>55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55</vt:i4>
      </vt:variant>
    </vt:vector>
  </HeadingPairs>
  <TitlesOfParts>
    <vt:vector size="59" baseType="lpstr">
      <vt:lpstr>Тема Office</vt:lpstr>
      <vt:lpstr>День Победы_04</vt:lpstr>
      <vt:lpstr>Салют</vt:lpstr>
      <vt:lpstr>1_День Победы_04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«осьмушка» хлеба?</vt:lpstr>
      <vt:lpstr>Сколько весила  «осьмушка» хлеба?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  «Вечная память»</vt:lpstr>
      <vt:lpstr>Задача «Вечная память»</vt:lpstr>
      <vt:lpstr>Презентация PowerPoint</vt:lpstr>
      <vt:lpstr>Задача «Вечная память»</vt:lpstr>
      <vt:lpstr>Презентация PowerPoint</vt:lpstr>
      <vt:lpstr>Презентация PowerPoint</vt:lpstr>
      <vt:lpstr>Презентация PowerPoint</vt:lpstr>
      <vt:lpstr>- Самым интересным для   меня… - Сегодня на уроке я… - Урок мне…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Аня</dc:creator>
  <cp:lastModifiedBy>1</cp:lastModifiedBy>
  <cp:revision>77</cp:revision>
  <dcterms:modified xsi:type="dcterms:W3CDTF">2013-05-15T15:10:50Z</dcterms:modified>
</cp:coreProperties>
</file>