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3" r:id="rId2"/>
    <p:sldId id="285" r:id="rId3"/>
    <p:sldId id="276" r:id="rId4"/>
    <p:sldId id="280" r:id="rId5"/>
    <p:sldId id="277" r:id="rId6"/>
    <p:sldId id="278" r:id="rId7"/>
    <p:sldId id="281" r:id="rId8"/>
    <p:sldId id="268" r:id="rId9"/>
    <p:sldId id="286" r:id="rId10"/>
    <p:sldId id="288" r:id="rId11"/>
    <p:sldId id="260" r:id="rId12"/>
    <p:sldId id="259" r:id="rId13"/>
    <p:sldId id="256" r:id="rId14"/>
    <p:sldId id="261" r:id="rId15"/>
    <p:sldId id="262" r:id="rId16"/>
    <p:sldId id="258" r:id="rId17"/>
    <p:sldId id="264" r:id="rId18"/>
    <p:sldId id="28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D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86444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809A38-6C3E-4B64-B2D2-8198FE3CF11F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AEC72B-1A3D-4560-AB45-F0D2DE965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%20&#1042;.%20&#1041;&#1080;&#1072;&#1085;&#1082;&#1080;%20!!!\&#1087;&#1088;&#1077;&#1079;&#1077;&#1085;&#1090;&#1072;&#1094;&#1080;&#1103;\SKAZOChNAYa-Z&#1048;MNYaYa-MELOD&#1048;Ya-(muzofon.com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3008/60892330.24c/0_122223_e0ebfc1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0" y="0"/>
            <a:ext cx="9120000" cy="6840000"/>
          </a:xfrm>
          <a:prstGeom prst="rect">
            <a:avLst/>
          </a:prstGeom>
          <a:noFill/>
        </p:spPr>
      </p:pic>
      <p:pic>
        <p:nvPicPr>
          <p:cNvPr id="3" name="SKAZOChNAYa-ZИMNYaYa-MELODИYa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7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792088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Book Antiqua" panose="02040602050305030304" pitchFamily="18" charset="0"/>
              </a:rPr>
              <a:t>В.в.Бианки</a:t>
            </a:r>
            <a:r>
              <a:rPr lang="ru-RU" b="1" dirty="0" smtClean="0">
                <a:latin typeface="Book Antiqua" panose="02040602050305030304" pitchFamily="18" charset="0"/>
              </a:rPr>
              <a:t> «По следам»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4" name="Объект 3" descr="http://im2-tub-ru.yandex.net/i?id=140435085-47-72&amp;n=21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888432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100-bal.ru/pars_docs/refs/32/31686/31686_html_31a5a54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851920" cy="4863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5898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t3.gstatic.com/images?q=tbn:ANd9GcQU4dE66kNDKr2k91WY6Y8vrnJyvnajj2v-5upcBoOJderw0Sd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34000"/>
            <a:ext cx="7476876" cy="6624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5497" t="11324" r="5497" b="5662"/>
          <a:stretch>
            <a:fillRect/>
          </a:stretch>
        </p:blipFill>
        <p:spPr bwMode="auto">
          <a:xfrm>
            <a:off x="1043608" y="198000"/>
            <a:ext cx="7488832" cy="66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1.gstatic.com/images?q=tbn:ANd9GcTQ-UfZyKb53SKM7lzyE6lsYa3mh2VxuJXON86GJav7Cb_Gax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2656"/>
            <a:ext cx="6912768" cy="632810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4007"/>
          <a:stretch>
            <a:fillRect/>
          </a:stretch>
        </p:blipFill>
        <p:spPr bwMode="auto">
          <a:xfrm>
            <a:off x="755576" y="260648"/>
            <a:ext cx="7848872" cy="6436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0.gstatic.com/images?q=tbn:ANd9GcTdTLUhvv_CAkk4o0tM32EmHFSof4ILDCL231pSCYyyU8f5FVw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3" y="332656"/>
            <a:ext cx="6192689" cy="62646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16000" contrast="14000"/>
          </a:blip>
          <a:srcRect/>
          <a:stretch>
            <a:fillRect/>
          </a:stretch>
        </p:blipFill>
        <p:spPr bwMode="auto">
          <a:xfrm>
            <a:off x="1547664" y="0"/>
            <a:ext cx="6192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0.gstatic.com/images?q=tbn:ANd9GcTlhmnupSp6QidguLzkN2KYeDrFsgQU_RsMsCGVosB5iaXT1b3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999708" cy="6156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4142" t="10181" r="4142" b="5090"/>
          <a:stretch>
            <a:fillRect/>
          </a:stretch>
        </p:blipFill>
        <p:spPr bwMode="auto">
          <a:xfrm>
            <a:off x="683568" y="332656"/>
            <a:ext cx="799740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ohotniki.com/news/15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2736"/>
            <a:ext cx="6904012" cy="5364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85726"/>
            <a:ext cx="6912768" cy="6572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0.gstatic.com/images?q=tbn:ANd9GcTogrDHnlpv4JR-CglMu59ZmkvKDyBulunbfwKQxxbWFHTgOad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2" y="980728"/>
            <a:ext cx="6207071" cy="5184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5976" t="10012" r="5976" b="5006"/>
          <a:stretch>
            <a:fillRect/>
          </a:stretch>
        </p:blipFill>
        <p:spPr bwMode="auto">
          <a:xfrm>
            <a:off x="1619672" y="278600"/>
            <a:ext cx="6408712" cy="65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rgbClr val="FF0000"/>
                </a:solidFill>
                <a:latin typeface="Book Antiqua" pitchFamily="18" charset="0"/>
              </a:rPr>
              <a:t>Какие  следы  в зимнем лесу  может  оставить  человек?</a:t>
            </a:r>
          </a:p>
        </p:txBody>
      </p:sp>
      <p:pic>
        <p:nvPicPr>
          <p:cNvPr id="142341" name="Picture 5" descr="Изображение 10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6" descr="Изображение 10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4545013"/>
            <a:ext cx="3635375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7" descr="Изображение 10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6338"/>
            <a:ext cx="3762375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Виталий </a:t>
            </a:r>
            <a:r>
              <a:rPr lang="ru-RU" b="1" smtClean="0">
                <a:latin typeface="Book Antiqua" panose="02040602050305030304" pitchFamily="18" charset="0"/>
                <a:cs typeface="Times New Roman" panose="02020603050405020304" pitchFamily="18" charset="0"/>
              </a:rPr>
              <a:t>Валентинович Бианки</a:t>
            </a:r>
            <a:endParaRPr lang="ru-RU" b="1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6" descr="C:\Users\user\Desktop\НОСОВ\БИАНКИ\биан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345572"/>
            <a:ext cx="4322470" cy="525177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3210981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2.gstatic.com/images?q=tbn:ANd9GcRZDjdimov6gM3ZcQ3fakT2kQ-nW_-WZM-tZ63naRL95VSyNGL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79833" cy="687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&amp;mcy;&amp;iecy;&amp;tcy;&amp;iecy;&amp;lcy;&amp;softcy;,&amp;zcy;&amp;icy;&amp;mcy;&amp;acy;,&amp;scy;&amp;ncy;&amp;iecy;&amp;gcy;,&amp;vcy;&amp;iecy;&amp;tcy;&amp;iecy;&amp;rcy;,&amp;dcy;&amp;iecy;&amp;rcy;&amp;iecy;&amp;vcy;&amp;softcy;&amp;yacy;,&amp;pcy;&amp;rcy;&amp;icy;&amp;rcy;&amp;ocy;&amp;dcy;&amp;acy; &amp;ocy;&amp;bcy;&amp;ocy;&amp;i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71099" cy="71014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&amp;Scy;&amp;ncy;&amp;iecy;&amp;gcy; &amp;kcy;&amp;rcy;&amp;ucy;&amp;zhcy;&amp;icy;&amp;tcy;&amp;scy;&amp;yacy; &amp;icy; &amp;lcy;&amp;iecy;&amp;tcy;&amp;acy;&amp;iecy;&amp;t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81055" cy="70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0.gstatic.com/images?q=tbn:ANd9GcT6oTyZ8gG3M1R38xgeOGZb2H8fQ1FErj9DKRkL0eDlu11Mi89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088827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-fotki.yandex.ru/get/3104/elena-vl-p16.0/0_2f41_cfc1bec1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02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g_hi" descr="http://t2.gstatic.com/images?q=tbn:ANd9GcSIsb0kyvHNahcN-uZldvhbjjc3JN_raw1DQ8vID0WC61V7cXc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8000"/>
            <a:ext cx="9108000" cy="70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ОСОВ\БИАНКИ\первая охот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1857375" cy="2381250"/>
          </a:xfrm>
          <a:prstGeom prst="rect">
            <a:avLst/>
          </a:prstGeom>
          <a:noFill/>
        </p:spPr>
      </p:pic>
      <p:pic>
        <p:nvPicPr>
          <p:cNvPr id="2051" name="Picture 3" descr="C:\Users\user\Desktop\НОСОВ\БИАНКИ\терем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1749079" cy="2357454"/>
          </a:xfrm>
          <a:prstGeom prst="rect">
            <a:avLst/>
          </a:prstGeom>
          <a:noFill/>
        </p:spPr>
      </p:pic>
      <p:pic>
        <p:nvPicPr>
          <p:cNvPr id="2052" name="Picture 4" descr="C:\Users\user\Desktop\НОСОВ\БИАНКИ\мышон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20688"/>
            <a:ext cx="1905000" cy="2305050"/>
          </a:xfrm>
          <a:prstGeom prst="rect">
            <a:avLst/>
          </a:prstGeom>
          <a:noFill/>
        </p:spPr>
      </p:pic>
      <p:pic>
        <p:nvPicPr>
          <p:cNvPr id="2053" name="Picture 5" descr="C:\Users\user\Desktop\НОСОВ\БИАНКИ\муравьишк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620688"/>
            <a:ext cx="1857388" cy="2527770"/>
          </a:xfrm>
          <a:prstGeom prst="rect">
            <a:avLst/>
          </a:prstGeom>
          <a:noFill/>
        </p:spPr>
      </p:pic>
      <p:pic>
        <p:nvPicPr>
          <p:cNvPr id="1026" name="Picture 2" descr="C:\Users\user\Desktop\Презентации к литер.чт. 3 кл\НОСОВ\БИАНКИ\домиш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76672"/>
            <a:ext cx="1643074" cy="2535339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428596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48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00166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00100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85918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71670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14678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28926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43174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357422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14942" y="378619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929190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43438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86182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500430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ш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215206" y="321468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929454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643702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п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357950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786446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500694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14942" y="292893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14942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214942" y="407194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214942" y="321468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786710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00958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215206" y="378619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215206" y="292893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215206" y="350043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ш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214942" y="235743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214942" y="264318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215206" y="542926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215206" y="514351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215206" y="464344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215206" y="435769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215206" y="407194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215206" y="571501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643702" y="492919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643702" y="464344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643702" y="435769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643702" y="407194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643702" y="378619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643702" y="657224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643702" y="628652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643702" y="600076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643702" y="571501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х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6643702" y="542926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643438" y="492919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643438" y="464344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ш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43438" y="435769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643438" y="407194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643438" y="378619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643438" y="521495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4643438" y="157161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4643438" y="1857364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643438" y="214311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643438" y="2428868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643438" y="2714620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643438" y="3000372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3" name="Ромб 72"/>
          <p:cNvSpPr/>
          <p:nvPr/>
        </p:nvSpPr>
        <p:spPr>
          <a:xfrm>
            <a:off x="71406" y="3500438"/>
            <a:ext cx="214282" cy="21431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Ромб 73"/>
          <p:cNvSpPr/>
          <p:nvPr/>
        </p:nvSpPr>
        <p:spPr>
          <a:xfrm>
            <a:off x="7286644" y="2643182"/>
            <a:ext cx="214282" cy="21431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Ромб 74"/>
          <p:cNvSpPr/>
          <p:nvPr/>
        </p:nvSpPr>
        <p:spPr>
          <a:xfrm>
            <a:off x="6715140" y="3214686"/>
            <a:ext cx="214282" cy="21431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Ромб 75"/>
          <p:cNvSpPr/>
          <p:nvPr/>
        </p:nvSpPr>
        <p:spPr>
          <a:xfrm>
            <a:off x="5214942" y="2000240"/>
            <a:ext cx="214282" cy="21431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Ромб 76"/>
          <p:cNvSpPr/>
          <p:nvPr/>
        </p:nvSpPr>
        <p:spPr>
          <a:xfrm>
            <a:off x="4643438" y="1214422"/>
            <a:ext cx="214282" cy="21431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Горизонтальный свиток 77"/>
          <p:cNvSpPr/>
          <p:nvPr/>
        </p:nvSpPr>
        <p:spPr>
          <a:xfrm>
            <a:off x="500034" y="5214950"/>
            <a:ext cx="5929354" cy="1643050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«Залез муравей на берёзу. Долез до вершины, посмотрел вниз, а там, на земле, его родной муравейник чуть виден».</a:t>
            </a:r>
            <a:endParaRPr lang="ru-RU" sz="20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81" name="Горизонтальный свиток 80"/>
          <p:cNvSpPr/>
          <p:nvPr/>
        </p:nvSpPr>
        <p:spPr>
          <a:xfrm>
            <a:off x="541535" y="5263441"/>
            <a:ext cx="5929354" cy="1500174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«Береговушке очень понравился её шалашик из сухой травы и мха. «Тут и пол,  и стены, и крыша…»</a:t>
            </a:r>
            <a:endParaRPr lang="ru-RU" sz="20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Горизонтальный свиток 81"/>
          <p:cNvSpPr/>
          <p:nvPr/>
        </p:nvSpPr>
        <p:spPr>
          <a:xfrm>
            <a:off x="528201" y="5316619"/>
            <a:ext cx="5929354" cy="1484784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«На третий год узнал про то дупло желтоглазый  Сыч. Прилетел. Видит – дуб, в дубу – дырка с кошачью голову»</a:t>
            </a:r>
            <a:endParaRPr lang="ru-RU" sz="20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83" name="Горизонтальный свиток 82"/>
          <p:cNvSpPr/>
          <p:nvPr/>
        </p:nvSpPr>
        <p:spPr>
          <a:xfrm>
            <a:off x="428596" y="5393557"/>
            <a:ext cx="5786478" cy="1500174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«Надоело Щенку гонять кур во дворе. «Пойду-ка,- думает, - на охоту за дикими зверями и птицами».</a:t>
            </a:r>
            <a:endParaRPr lang="ru-RU" sz="20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80" name="Горизонтальный свиток 79"/>
          <p:cNvSpPr/>
          <p:nvPr/>
        </p:nvSpPr>
        <p:spPr>
          <a:xfrm>
            <a:off x="467544" y="5367950"/>
            <a:ext cx="5786478" cy="1500174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«Наладили парус, посадили мышонка в долблённое судёнышко и пустили по течению».</a:t>
            </a:r>
            <a:endParaRPr lang="ru-RU" sz="20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6929454" y="464344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6072198" y="464344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Б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6357950" y="464344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500958" y="4643446"/>
            <a:ext cx="28575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и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5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500"/>
                            </p:stCondLst>
                            <p:childTnLst>
                              <p:par>
                                <p:cTn id="2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000"/>
                            </p:stCondLst>
                            <p:childTnLst>
                              <p:par>
                                <p:cTn id="2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500"/>
                            </p:stCondLst>
                            <p:childTnLst>
                              <p:par>
                                <p:cTn id="2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000"/>
                            </p:stCondLst>
                            <p:childTnLst>
                              <p:par>
                                <p:cTn id="2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500"/>
                            </p:stCondLst>
                            <p:childTnLst>
                              <p:par>
                                <p:cTn id="2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"/>
                            </p:stCondLst>
                            <p:childTnLst>
                              <p:par>
                                <p:cTn id="3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000"/>
                            </p:stCondLst>
                            <p:childTnLst>
                              <p:par>
                                <p:cTn id="3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500"/>
                            </p:stCondLst>
                            <p:childTnLst>
                              <p:par>
                                <p:cTn id="3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500"/>
                            </p:stCondLst>
                            <p:childTnLst>
                              <p:par>
                                <p:cTn id="3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000"/>
                            </p:stCondLst>
                            <p:childTnLst>
                              <p:par>
                                <p:cTn id="35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4" dur="2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9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5" grpId="2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3" grpId="2" animBg="1"/>
      <p:bldP spid="80" grpId="0" animBg="1"/>
      <p:bldP spid="80" grpId="1" animBg="1"/>
      <p:bldP spid="84" grpId="0" animBg="1"/>
      <p:bldP spid="85" grpId="0" animBg="1"/>
      <p:bldP spid="86" grpId="0" animBg="1"/>
      <p:bldP spid="8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Презентации к литер.чт. 3 кл\НОСОВ\БИАНКИ\домиш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937348">
            <a:off x="15732" y="157806"/>
            <a:ext cx="1936409" cy="2988000"/>
          </a:xfrm>
          <a:prstGeom prst="rect">
            <a:avLst/>
          </a:prstGeom>
          <a:noFill/>
        </p:spPr>
      </p:pic>
      <p:pic>
        <p:nvPicPr>
          <p:cNvPr id="5" name="Picture 2" descr="C:\Users\user\Desktop\НОСОВ\БИАНКИ\первая охо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0"/>
            <a:ext cx="1857375" cy="2381250"/>
          </a:xfrm>
          <a:prstGeom prst="rect">
            <a:avLst/>
          </a:prstGeom>
          <a:noFill/>
        </p:spPr>
      </p:pic>
      <p:pic>
        <p:nvPicPr>
          <p:cNvPr id="6" name="Picture 3" descr="C:\Users\user\Desktop\НОСОВ\БИАНКИ\терем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36959">
            <a:off x="31950" y="3738739"/>
            <a:ext cx="2136779" cy="2880000"/>
          </a:xfrm>
          <a:prstGeom prst="rect">
            <a:avLst/>
          </a:prstGeom>
          <a:noFill/>
        </p:spPr>
      </p:pic>
      <p:pic>
        <p:nvPicPr>
          <p:cNvPr id="7" name="Picture 4" descr="C:\Users\user\Desktop\НОСОВ\БИАНКИ\мышон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17507">
            <a:off x="6794062" y="270279"/>
            <a:ext cx="2261156" cy="2736000"/>
          </a:xfrm>
          <a:prstGeom prst="rect">
            <a:avLst/>
          </a:prstGeom>
          <a:noFill/>
        </p:spPr>
      </p:pic>
      <p:pic>
        <p:nvPicPr>
          <p:cNvPr id="8" name="Picture 5" descr="C:\Users\user\Desktop\НОСОВ\БИАНКИ\муравьишк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53274">
            <a:off x="7049557" y="3800885"/>
            <a:ext cx="2089755" cy="2844000"/>
          </a:xfrm>
          <a:prstGeom prst="rect">
            <a:avLst/>
          </a:prstGeom>
          <a:noFill/>
        </p:spPr>
      </p:pic>
      <p:pic>
        <p:nvPicPr>
          <p:cNvPr id="9" name="Picture 6" descr="C:\Users\user\Desktop\НОСОВ\БИАНКИ\бианк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2132856"/>
            <a:ext cx="3644460" cy="442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338</TotalTime>
  <Words>191</Words>
  <Application>Microsoft Office PowerPoint</Application>
  <PresentationFormat>Экран (4:3)</PresentationFormat>
  <Paragraphs>73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В.в.Бианки «По следам»</vt:lpstr>
      <vt:lpstr>Слайд 11</vt:lpstr>
      <vt:lpstr>Слайд 12</vt:lpstr>
      <vt:lpstr>Слайд 13</vt:lpstr>
      <vt:lpstr>Слайд 14</vt:lpstr>
      <vt:lpstr>Слайд 15</vt:lpstr>
      <vt:lpstr>Слайд 16</vt:lpstr>
      <vt:lpstr>Какие  следы  в зимнем лесу  может  оставить  человек?</vt:lpstr>
      <vt:lpstr>Виталий Валентинович Бианки</vt:lpstr>
    </vt:vector>
  </TitlesOfParts>
  <Company>SCHOOL43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Следы зайца</dc:title>
  <dc:creator>PC-kab-39</dc:creator>
  <cp:lastModifiedBy>Галя</cp:lastModifiedBy>
  <cp:revision>52</cp:revision>
  <dcterms:created xsi:type="dcterms:W3CDTF">2013-02-12T06:56:42Z</dcterms:created>
  <dcterms:modified xsi:type="dcterms:W3CDTF">2014-01-10T08:20:10Z</dcterms:modified>
</cp:coreProperties>
</file>