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2"/>
    <p:sldMasterId id="2147483674" r:id="rId3"/>
    <p:sldMasterId id="2147483676" r:id="rId4"/>
  </p:sldMasterIdLst>
  <p:notesMasterIdLst>
    <p:notesMasterId r:id="rId31"/>
  </p:notesMasterIdLst>
  <p:sldIdLst>
    <p:sldId id="257" r:id="rId5"/>
    <p:sldId id="270" r:id="rId6"/>
    <p:sldId id="259" r:id="rId7"/>
    <p:sldId id="271" r:id="rId8"/>
    <p:sldId id="272" r:id="rId9"/>
    <p:sldId id="273" r:id="rId10"/>
    <p:sldId id="285" r:id="rId11"/>
    <p:sldId id="286" r:id="rId12"/>
    <p:sldId id="288" r:id="rId13"/>
    <p:sldId id="287" r:id="rId14"/>
    <p:sldId id="289" r:id="rId15"/>
    <p:sldId id="290" r:id="rId16"/>
    <p:sldId id="291" r:id="rId17"/>
    <p:sldId id="292" r:id="rId18"/>
    <p:sldId id="293" r:id="rId19"/>
    <p:sldId id="294" r:id="rId20"/>
    <p:sldId id="296" r:id="rId21"/>
    <p:sldId id="295" r:id="rId22"/>
    <p:sldId id="274" r:id="rId23"/>
    <p:sldId id="275" r:id="rId24"/>
    <p:sldId id="279" r:id="rId25"/>
    <p:sldId id="280" r:id="rId26"/>
    <p:sldId id="281" r:id="rId27"/>
    <p:sldId id="283" r:id="rId28"/>
    <p:sldId id="282" r:id="rId29"/>
    <p:sldId id="276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8" d="100"/>
          <a:sy n="68" d="100"/>
        </p:scale>
        <p:origin x="-576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566858-6533-47C5-A008-48B7E0B61016}" type="datetimeFigureOut">
              <a:rPr lang="en-US" smtClean="0"/>
              <a:pPr/>
              <a:t>1/11/2014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55B13B-AB11-4E77-BAA8-F3086792A4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93077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 defTabSz="914400">
              <a:buNone/>
            </a:pPr>
            <a:fld id="{81331B57-0BE5-4F82-AA58-76F53EFF3ADA}" type="datetime8">
              <a:rPr lang="en-US" sz="1200" b="0" i="0">
                <a:latin typeface="Calibri"/>
                <a:ea typeface="+mn-ea"/>
                <a:cs typeface="+mn-cs"/>
              </a:rPr>
              <a:pPr algn="r" defTabSz="914400">
                <a:buNone/>
              </a:pPr>
              <a:t>1/11/2014 11:39 PM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8685213"/>
            <a:ext cx="6172200" cy="457200"/>
          </a:xfrm>
        </p:spPr>
        <p:txBody>
          <a:bodyPr/>
          <a:lstStyle/>
          <a:p>
            <a:pPr algn="l" defTabSz="914400">
              <a:buNone/>
            </a:pPr>
            <a:r>
              <a:rPr lang="en-US" sz="5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© Корпорация Майкрософт (Microsoft Corporation), 2007. Все права защищены. Microsoft, Windows, Windows Vista и другие названия продуктов являются или могут являться зарегистрированными товарными знаками и/или товарными знаками в США и/или других странах.</a:t>
            </a:r>
          </a:p>
          <a:p>
            <a:pPr algn="l" defTabSz="914400">
              <a:buNone/>
            </a:pPr>
            <a:r>
              <a:rPr lang="en-US" sz="5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Информация приведена в этом документе только в демонстрационных целях и не отражает точку зрения представителей корпорации Майкрософт на момент составления данной презентации.  Поскольку корпорация Майкрософт вынуждена учитывать меняющиеся рыночные условия, она не гарантирует точность информации, указанной после составления этой презентации, а также не берет на себя подобной обязанности.  </a:t>
            </a:r>
            <a:br>
              <a:rPr lang="en-US" sz="5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r>
              <a:rPr lang="en-US" sz="5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КОРПОРАЦИЯ МАЙКРОСОФТ НЕ ДАЕТ НИКАКИХ ЯВНЫХ, ПОДРАЗУМЕВАЕМЫХ ИЛИ ЗАКРЕПЛЕННЫХ ЗАКОНОДАТЕЛЬСТВОМ ГАРАНТИЙ В ОТНОШЕНИИ СВЕДЕНИЙ ИЗ ЭТОЙ ПРЕЗЕНТАЦИИ.</a:t>
            </a:r>
          </a:p>
          <a:p>
            <a:pPr algn="l" defTabSz="914400">
              <a:buNone/>
            </a:pPr>
            <a:endParaRPr lang="en-US" sz="500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172199" y="8685213"/>
            <a:ext cx="684213" cy="457200"/>
          </a:xfrm>
        </p:spPr>
        <p:txBody>
          <a:bodyPr/>
          <a:lstStyle/>
          <a:p>
            <a:pPr algn="r" defTabSz="914400">
              <a:buNone/>
            </a:pPr>
            <a:fld id="{EC87E0CF-87F6-4B58-B8B8-DCAB2DAAF3CA}" type="slidenum">
              <a:rPr lang="en-US" sz="1200" b="0" i="0">
                <a:latin typeface="Calibri"/>
                <a:ea typeface="+mn-ea"/>
                <a:cs typeface="+mn-cs"/>
              </a:rPr>
              <a:pPr algn="r" defTabSz="914400">
                <a:buNone/>
              </a:pPr>
              <a:t>1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 defTabSz="914400">
              <a:buNone/>
            </a:pPr>
            <a:fld id="{81331B57-0BE5-4F82-AA58-76F53EFF3ADA}" type="datetime8">
              <a:rPr lang="en-US" sz="1200" b="0" i="0">
                <a:latin typeface="Calibri"/>
                <a:ea typeface="+mn-ea"/>
                <a:cs typeface="+mn-cs"/>
              </a:rPr>
              <a:pPr algn="r" defTabSz="914400">
                <a:buNone/>
              </a:pPr>
              <a:t>1/11/2014 11:39 PM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 defTabSz="914400">
              <a:buNone/>
            </a:pPr>
            <a: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© Корпорация Майкрософт (Microsoft Corporation), 2007. Все права защищены. Microsoft, Windows, Windows Vista и другие названия продуктов являются или могут являться зарегистрированными товарными знаками и/или товарными знаками в США и/или других странах.</a:t>
            </a:r>
          </a:p>
          <a:p>
            <a:pPr algn="l" defTabSz="914400">
              <a:buNone/>
            </a:pPr>
            <a: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Информация приведена в этом документе только в демонстрационных целях и не отражает точку зрения представителей корпорации Майкрософт на момент составления данной презентации.  Поскольку корпорация Майкрософт вынуждена учитывать меняющиеся рыночные условия, она не гарантирует точность информации, указанной после составления этой презентации, а также не берет на себя подобной обязанности.  </a:t>
            </a:r>
            <a:b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КОРПОРАЦИЯ МАЙКРОСОФТ НЕ ДАЕТ НИКАКИХ ЯВНЫХ, ПОДРАЗУМЕВАЕМЫХ ИЛИ ЗАКРЕПЛЕННЫХ ЗАКОНОДАТЕЛЬСТВОМ ГАРАНТИЙ В ОТНОШЕНИИ СВЕДЕНИЙ ИЗ ЭТОЙ ПРЕЗЕНТАЦИИ.</a:t>
            </a:r>
          </a:p>
          <a:p>
            <a:pPr algn="l" defTabSz="914400">
              <a:buNone/>
            </a:pP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 defTabSz="914400">
              <a:buNone/>
            </a:pPr>
            <a:fld id="{EC87E0CF-87F6-4B58-B8B8-DCAB2DAAF3CA}" type="slidenum">
              <a:rPr lang="en-US" sz="1200" b="0" i="0">
                <a:latin typeface="Calibri"/>
                <a:ea typeface="+mn-ea"/>
                <a:cs typeface="+mn-cs"/>
              </a:rPr>
              <a:pPr algn="r" defTabSz="914400">
                <a:buNone/>
              </a:pPr>
              <a:t>3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 defTabSz="914400">
              <a:buNone/>
            </a:pPr>
            <a:fld id="{81331B57-0BE5-4F82-AA58-76F53EFF3ADA}" type="datetime8">
              <a:rPr lang="en-US" sz="1200" b="0" i="0">
                <a:latin typeface="Calibri"/>
                <a:ea typeface="+mn-ea"/>
                <a:cs typeface="+mn-cs"/>
              </a:rPr>
              <a:pPr algn="r" defTabSz="914400">
                <a:buNone/>
              </a:pPr>
              <a:t>1/11/2014 11:39 PM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 defTabSz="914400">
              <a:buNone/>
            </a:pPr>
            <a: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© Корпорация Майкрософт (Microsoft Corporation), 2007. Все права защищены. Microsoft, Windows, Windows Vista и другие названия продуктов являются или могут являться зарегистрированными товарными знаками и/или товарными знаками в США и/или других странах.</a:t>
            </a:r>
          </a:p>
          <a:p>
            <a:pPr algn="l" defTabSz="914400">
              <a:buNone/>
            </a:pPr>
            <a: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Информация приведена в этом документе только в демонстрационных целях и не отражает точку зрения представителей корпорации Майкрософт на момент составления данной презентации.  Поскольку корпорация Майкрософт вынуждена учитывать меняющиеся рыночные условия, она не гарантирует точность информации, указанной после составления этой презентации, а также не берет на себя подобной обязанности.  </a:t>
            </a:r>
            <a:b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КОРПОРАЦИЯ МАЙКРОСОФТ НЕ ДАЕТ НИКАКИХ ЯВНЫХ, ПОДРАЗУМЕВАЕМЫХ ИЛИ ЗАКРЕПЛЕННЫХ ЗАКОНОДАТЕЛЬСТВОМ ГАРАНТИЙ В ОТНОШЕНИИ СВЕДЕНИЙ ИЗ ЭТОЙ ПРЕЗЕНТАЦИИ.</a:t>
            </a:r>
          </a:p>
          <a:p>
            <a:pPr algn="l" defTabSz="914400">
              <a:buNone/>
            </a:pP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 defTabSz="914400">
              <a:buNone/>
            </a:pPr>
            <a:fld id="{EC87E0CF-87F6-4B58-B8B8-DCAB2DAAF3CA}" type="slidenum">
              <a:rPr lang="en-US" sz="1200" b="0" i="0">
                <a:latin typeface="Calibri"/>
                <a:ea typeface="+mn-ea"/>
                <a:cs typeface="+mn-cs"/>
              </a:rPr>
              <a:pPr algn="r" defTabSz="914400">
                <a:buNone/>
              </a:pPr>
              <a:t>4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 defTabSz="914400">
              <a:buNone/>
            </a:pPr>
            <a:fld id="{81331B57-0BE5-4F82-AA58-76F53EFF3ADA}" type="datetime8">
              <a:rPr lang="en-US" sz="1200" b="0" i="0">
                <a:latin typeface="Calibri"/>
                <a:ea typeface="+mn-ea"/>
                <a:cs typeface="+mn-cs"/>
              </a:rPr>
              <a:pPr algn="r" defTabSz="914400">
                <a:buNone/>
              </a:pPr>
              <a:t>1/11/2014 11:39 PM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 defTabSz="914400">
              <a:buNone/>
            </a:pPr>
            <a: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© Корпорация Майкрософт (Microsoft Corporation), 2007. Все права защищены. Microsoft, Windows, Windows Vista и другие названия продуктов являются или могут являться зарегистрированными товарными знаками и/или товарными знаками в США и/или других странах.</a:t>
            </a:r>
          </a:p>
          <a:p>
            <a:pPr algn="l" defTabSz="914400">
              <a:buNone/>
            </a:pPr>
            <a: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Информация приведена в этом документе только в демонстрационных целях и не отражает точку зрения представителей корпорации Майкрософт на момент составления данной презентации.  Поскольку корпорация Майкрософт вынуждена учитывать меняющиеся рыночные условия, она не гарантирует точность информации, указанной после составления этой презентации, а также не берет на себя подобной обязанности.  </a:t>
            </a:r>
            <a:b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КОРПОРАЦИЯ МАЙКРОСОФТ НЕ ДАЕТ НИКАКИХ ЯВНЫХ, ПОДРАЗУМЕВАЕМЫХ ИЛИ ЗАКРЕПЛЕННЫХ ЗАКОНОДАТЕЛЬСТВОМ ГАРАНТИЙ В ОТНОШЕНИИ СВЕДЕНИЙ ИЗ ЭТОЙ ПРЕЗЕНТАЦИИ.</a:t>
            </a:r>
          </a:p>
          <a:p>
            <a:pPr algn="l" defTabSz="914400">
              <a:buNone/>
            </a:pP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 defTabSz="914400">
              <a:buNone/>
            </a:pPr>
            <a:fld id="{EC87E0CF-87F6-4B58-B8B8-DCAB2DAAF3CA}" type="slidenum">
              <a:rPr lang="en-US" sz="1200" b="0" i="0">
                <a:latin typeface="Calibri"/>
                <a:ea typeface="+mn-ea"/>
                <a:cs typeface="+mn-cs"/>
              </a:rPr>
              <a:pPr algn="r" defTabSz="914400">
                <a:buNone/>
              </a:pPr>
              <a:t>5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 defTabSz="914400">
              <a:buNone/>
            </a:pPr>
            <a:fld id="{81331B57-0BE5-4F82-AA58-76F53EFF3ADA}" type="datetime8">
              <a:rPr lang="en-US" sz="1200" b="0" i="0">
                <a:latin typeface="Calibri"/>
                <a:ea typeface="+mn-ea"/>
                <a:cs typeface="+mn-cs"/>
              </a:rPr>
              <a:pPr algn="r" defTabSz="914400">
                <a:buNone/>
              </a:pPr>
              <a:t>1/11/2014 11:39 PM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 defTabSz="914400">
              <a:buNone/>
            </a:pPr>
            <a: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© Корпорация Майкрософт (Microsoft Corporation), 2007. Все права защищены. Microsoft, Windows, Windows Vista и другие названия продуктов являются или могут являться зарегистрированными товарными знаками и/или товарными знаками в США и/или других странах.</a:t>
            </a:r>
          </a:p>
          <a:p>
            <a:pPr algn="l" defTabSz="914400">
              <a:buNone/>
            </a:pPr>
            <a: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Информация приведена в этом документе только в демонстрационных целях и не отражает точку зрения представителей корпорации Майкрософт на момент составления данной презентации.  Поскольку корпорация Майкрософт вынуждена учитывать меняющиеся рыночные условия, она не гарантирует точность информации, указанной после составления этой презентации, а также не берет на себя подобной обязанности.  </a:t>
            </a:r>
            <a:b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КОРПОРАЦИЯ МАЙКРОСОФТ НЕ ДАЕТ НИКАКИХ ЯВНЫХ, ПОДРАЗУМЕВАЕМЫХ ИЛИ ЗАКРЕПЛЕННЫХ ЗАКОНОДАТЕЛЬСТВОМ ГАРАНТИЙ В ОТНОШЕНИИ СВЕДЕНИЙ ИЗ ЭТОЙ ПРЕЗЕНТАЦИИ.</a:t>
            </a:r>
          </a:p>
          <a:p>
            <a:pPr algn="l" defTabSz="914400">
              <a:buNone/>
            </a:pP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 defTabSz="914400">
              <a:buNone/>
            </a:pPr>
            <a:fld id="{EC87E0CF-87F6-4B58-B8B8-DCAB2DAAF3CA}" type="slidenum">
              <a:rPr lang="en-US" sz="1200" b="0" i="0">
                <a:latin typeface="Calibri"/>
                <a:ea typeface="+mn-ea"/>
                <a:cs typeface="+mn-cs"/>
              </a:rPr>
              <a:pPr algn="r" defTabSz="914400">
                <a:buNone/>
              </a:pPr>
              <a:t>6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F63B2-8389-461E-94E5-54059BBE8444}" type="datetimeFigureOut">
              <a:rPr lang="ru-RU" smtClean="0"/>
              <a:pPr/>
              <a:t>11.01.2014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8680-16C3-4EA9-ABC0-8A42D82CB9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F63B2-8389-461E-94E5-54059BBE8444}" type="datetimeFigureOut">
              <a:rPr lang="ru-RU" smtClean="0"/>
              <a:pPr/>
              <a:t>11.01.2014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8680-16C3-4EA9-ABC0-8A42D82CB9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F63B2-8389-461E-94E5-54059BBE8444}" type="datetimeFigureOut">
              <a:rPr lang="ru-RU" smtClean="0"/>
              <a:pPr/>
              <a:t>11.01.2014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8680-16C3-4EA9-ABC0-8A42D82CB9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F63B2-8389-461E-94E5-54059BBE8444}" type="datetimeFigureOut">
              <a:rPr lang="ru-RU" smtClean="0"/>
              <a:pPr/>
              <a:t>11.01.2014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8680-16C3-4EA9-ABC0-8A42D82CB9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F63B2-8389-461E-94E5-54059BBE8444}" type="datetimeFigureOut">
              <a:rPr lang="ru-RU" smtClean="0"/>
              <a:pPr/>
              <a:t>11.01.2014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8680-16C3-4EA9-ABC0-8A42D82CB9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F63B2-8389-461E-94E5-54059BBE8444}" type="datetimeFigureOut">
              <a:rPr lang="ru-RU" smtClean="0"/>
              <a:pPr/>
              <a:t>11.01.2014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8680-16C3-4EA9-ABC0-8A42D82CB9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F63B2-8389-461E-94E5-54059BBE8444}" type="datetimeFigureOut">
              <a:rPr lang="ru-RU" smtClean="0"/>
              <a:pPr/>
              <a:t>11.01.2014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8680-16C3-4EA9-ABC0-8A42D82CB9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F63B2-8389-461E-94E5-54059BBE8444}" type="datetimeFigureOut">
              <a:rPr lang="ru-RU" smtClean="0"/>
              <a:pPr/>
              <a:t>11.01.2014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8680-16C3-4EA9-ABC0-8A42D82CB9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F63B2-8389-461E-94E5-54059BBE8444}" type="datetimeFigureOut">
              <a:rPr lang="ru-RU" smtClean="0"/>
              <a:pPr/>
              <a:t>11.01.2014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8680-16C3-4EA9-ABC0-8A42D82CB9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F63B2-8389-461E-94E5-54059BBE8444}" type="datetimeFigureOut">
              <a:rPr lang="ru-RU" smtClean="0"/>
              <a:pPr/>
              <a:t>11.01.2014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8680-16C3-4EA9-ABC0-8A42D82CB9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F63B2-8389-461E-94E5-54059BBE8444}" type="datetimeFigureOut">
              <a:rPr lang="ru-RU" smtClean="0"/>
              <a:pPr/>
              <a:t>11.01.2014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8680-16C3-4EA9-ABC0-8A42D82CB9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61" r:id="rId12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4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F63B2-8389-461E-94E5-54059BBE8444}" type="datetimeFigureOut">
              <a:rPr lang="ru-RU" smtClean="0"/>
              <a:pPr/>
              <a:t>11.01.2014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38680-16C3-4EA9-ABC0-8A42D82CB9B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1.gif"/><Relationship Id="rId4" Type="http://schemas.openxmlformats.org/officeDocument/2006/relationships/image" Target="../media/image5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771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28596" y="357166"/>
            <a:ext cx="4857784" cy="928694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-150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Волшебный мир</a:t>
            </a:r>
            <a:endParaRPr kumimoji="0" lang="ru-RU" sz="5400" b="1" i="0" u="none" strike="noStrike" kern="1200" cap="none" spc="-150" normalizeH="0" baseline="0" noProof="0" dirty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  <a:tileRect/>
              </a:gradFill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/>
            </a:endParaRPr>
          </a:p>
        </p:txBody>
      </p:sp>
      <p:pic>
        <p:nvPicPr>
          <p:cNvPr id="11" name="Picture 2" descr="C:\Documents and Settings\Оксана\Мои документы\ОКСАНА 2012-13\Я - тагильчанин 2012-13\I этап 2012-13\логотип 1 этап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207" y="1"/>
            <a:ext cx="1928792" cy="2652089"/>
          </a:xfrm>
          <a:prstGeom prst="rect">
            <a:avLst/>
          </a:prstGeom>
          <a:noFill/>
        </p:spPr>
      </p:pic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6429388" y="6215082"/>
            <a:ext cx="250026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Скитиба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Оксана Васильевна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Идентификатор:  220-507-893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98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000232" y="285728"/>
            <a:ext cx="4857784" cy="64294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-150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Загадки о театре</a:t>
            </a:r>
            <a:endParaRPr kumimoji="0" lang="ru-RU" sz="3600" b="1" i="0" u="none" strike="noStrike" kern="1200" cap="none" spc="-150" normalizeH="0" baseline="0" noProof="0" dirty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  <a:tileRect/>
              </a:gradFill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28596" y="5643578"/>
            <a:ext cx="7643866" cy="85725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-150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гримёру</a:t>
            </a:r>
            <a:endParaRPr kumimoji="0" lang="ru-RU" sz="5400" b="1" i="0" u="none" strike="noStrike" kern="1200" cap="none" spc="-150" normalizeH="0" baseline="0" noProof="0" dirty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  <a:tileRect/>
              </a:gradFill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1000108"/>
            <a:ext cx="6255222" cy="470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98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000232" y="285728"/>
            <a:ext cx="4857784" cy="64294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-150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Загадки о театре</a:t>
            </a:r>
            <a:endParaRPr kumimoji="0" lang="ru-RU" sz="3600" b="1" i="0" u="none" strike="noStrike" kern="1200" cap="none" spc="-150" normalizeH="0" baseline="0" noProof="0" dirty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  <a:tileRect/>
              </a:gradFill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28596" y="5643578"/>
            <a:ext cx="7643866" cy="85725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-150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декорации</a:t>
            </a:r>
            <a:endParaRPr kumimoji="0" lang="ru-RU" sz="5400" b="1" i="0" u="none" strike="noStrike" kern="1200" cap="none" spc="-150" normalizeH="0" baseline="0" noProof="0" dirty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  <a:tileRect/>
              </a:gradFill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1000108"/>
            <a:ext cx="6719978" cy="4672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98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000232" y="285728"/>
            <a:ext cx="4857784" cy="64294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-150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Загадки о театре</a:t>
            </a:r>
            <a:endParaRPr kumimoji="0" lang="ru-RU" sz="3600" b="1" i="0" u="none" strike="noStrike" kern="1200" cap="none" spc="-150" normalizeH="0" baseline="0" noProof="0" dirty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  <a:tileRect/>
              </a:gradFill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28596" y="5643578"/>
            <a:ext cx="7643866" cy="85725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-150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перемена - антракт</a:t>
            </a:r>
            <a:endParaRPr kumimoji="0" lang="ru-RU" sz="5400" b="1" i="0" u="none" strike="noStrike" kern="1200" cap="none" spc="-150" normalizeH="0" baseline="0" noProof="0" dirty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  <a:tileRect/>
              </a:gradFill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928670"/>
            <a:ext cx="7072362" cy="4720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98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000232" y="285728"/>
            <a:ext cx="4857784" cy="64294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-150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Загадки о театре</a:t>
            </a:r>
            <a:endParaRPr kumimoji="0" lang="ru-RU" sz="3600" b="1" i="0" u="none" strike="noStrike" kern="1200" cap="none" spc="-150" normalizeH="0" baseline="0" noProof="0" dirty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  <a:tileRect/>
              </a:gradFill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28596" y="5643578"/>
            <a:ext cx="7643866" cy="85725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-150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прожектора</a:t>
            </a:r>
            <a:endParaRPr kumimoji="0" lang="ru-RU" sz="5400" b="1" i="0" u="none" strike="noStrike" kern="1200" cap="none" spc="-150" normalizeH="0" baseline="0" noProof="0" dirty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  <a:tileRect/>
              </a:gradFill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3562" y="1285860"/>
            <a:ext cx="6920556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98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000232" y="285728"/>
            <a:ext cx="4857784" cy="64294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-150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Загадки о театре</a:t>
            </a:r>
            <a:endParaRPr kumimoji="0" lang="ru-RU" sz="3600" b="1" i="0" u="none" strike="noStrike" kern="1200" cap="none" spc="-150" normalizeH="0" baseline="0" noProof="0" dirty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  <a:tileRect/>
              </a:gradFill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28596" y="5643578"/>
            <a:ext cx="7643866" cy="85725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-150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реквизит</a:t>
            </a:r>
            <a:endParaRPr kumimoji="0" lang="ru-RU" sz="5400" b="1" i="0" u="none" strike="noStrike" kern="1200" cap="none" spc="-150" normalizeH="0" baseline="0" noProof="0" dirty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  <a:tileRect/>
              </a:gradFill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1190609"/>
            <a:ext cx="2000264" cy="2667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02" y="3929066"/>
            <a:ext cx="2598475" cy="1726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 descr="C:\Documents and Settings\Оксана\Рабочий стол\Фото художник тетра\2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1158859"/>
            <a:ext cx="2509248" cy="4460885"/>
          </a:xfrm>
          <a:prstGeom prst="rect">
            <a:avLst/>
          </a:prstGeom>
          <a:noFill/>
        </p:spPr>
      </p:pic>
      <p:pic>
        <p:nvPicPr>
          <p:cNvPr id="8198" name="Picture 6" descr="C:\Documents and Settings\Оксана\Рабочий стол\Фото художник тетра\1.jpeg"/>
          <p:cNvPicPr>
            <a:picLocks noChangeAspect="1" noChangeArrowheads="1"/>
          </p:cNvPicPr>
          <p:nvPr/>
        </p:nvPicPr>
        <p:blipFill>
          <a:blip r:embed="rId6"/>
          <a:srcRect l="18694" t="13638" r="6566" b="7567"/>
          <a:stretch>
            <a:fillRect/>
          </a:stretch>
        </p:blipFill>
        <p:spPr bwMode="auto">
          <a:xfrm>
            <a:off x="5857884" y="1214422"/>
            <a:ext cx="3000396" cy="444658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98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000232" y="285728"/>
            <a:ext cx="4857784" cy="64294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-150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Загадки о театре</a:t>
            </a:r>
            <a:endParaRPr kumimoji="0" lang="ru-RU" sz="3600" b="1" i="0" u="none" strike="noStrike" kern="1200" cap="none" spc="-150" normalizeH="0" baseline="0" noProof="0" dirty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  <a:tileRect/>
              </a:gradFill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28596" y="5643578"/>
            <a:ext cx="7643866" cy="85725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-150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режиссёр</a:t>
            </a:r>
            <a:endParaRPr kumimoji="0" lang="ru-RU" sz="5400" b="1" i="0" u="none" strike="noStrike" kern="1200" cap="none" spc="-150" normalizeH="0" baseline="0" noProof="0" dirty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  <a:tileRect/>
              </a:gradFill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1000108"/>
            <a:ext cx="44577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2714620"/>
            <a:ext cx="4508338" cy="2967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98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000232" y="285728"/>
            <a:ext cx="4857784" cy="64294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-150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Загадки о театре</a:t>
            </a:r>
            <a:endParaRPr kumimoji="0" lang="ru-RU" sz="3600" b="1" i="0" u="none" strike="noStrike" kern="1200" cap="none" spc="-150" normalizeH="0" baseline="0" noProof="0" dirty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  <a:tileRect/>
              </a:gradFill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28596" y="5643578"/>
            <a:ext cx="7643866" cy="85725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-150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сцена</a:t>
            </a:r>
            <a:endParaRPr kumimoji="0" lang="ru-RU" sz="5400" b="1" i="0" u="none" strike="noStrike" kern="1200" cap="none" spc="-150" normalizeH="0" baseline="0" noProof="0" dirty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  <a:tileRect/>
              </a:gradFill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1142984"/>
            <a:ext cx="6644788" cy="4418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98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000232" y="285728"/>
            <a:ext cx="4857784" cy="64294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-150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Загадки о театре</a:t>
            </a:r>
            <a:endParaRPr kumimoji="0" lang="ru-RU" sz="3600" b="1" i="0" u="none" strike="noStrike" kern="1200" cap="none" spc="-150" normalizeH="0" baseline="0" noProof="0" dirty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  <a:tileRect/>
              </a:gradFill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28596" y="5643578"/>
            <a:ext cx="7643866" cy="85725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-150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аплодисменты</a:t>
            </a:r>
            <a:endParaRPr kumimoji="0" lang="ru-RU" sz="5400" b="1" i="0" u="none" strike="noStrike" kern="1200" cap="none" spc="-150" normalizeH="0" baseline="0" noProof="0" dirty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  <a:tileRect/>
              </a:gradFill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071546"/>
            <a:ext cx="3396332" cy="2262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8" y="1071546"/>
            <a:ext cx="344247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15090" y="3500438"/>
            <a:ext cx="3285669" cy="2185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98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000232" y="285728"/>
            <a:ext cx="4857784" cy="64294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-150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Загадки о театре</a:t>
            </a:r>
            <a:endParaRPr kumimoji="0" lang="ru-RU" sz="3600" b="1" i="0" u="none" strike="noStrike" kern="1200" cap="none" spc="-150" normalizeH="0" baseline="0" noProof="0" dirty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  <a:tileRect/>
              </a:gradFill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28596" y="5643578"/>
            <a:ext cx="7643866" cy="85725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-150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театралом</a:t>
            </a:r>
            <a:endParaRPr kumimoji="0" lang="ru-RU" sz="5400" b="1" i="0" u="none" strike="noStrike" kern="1200" cap="none" spc="-150" normalizeH="0" baseline="0" noProof="0" dirty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  <a:tileRect/>
              </a:gradFill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000240"/>
            <a:ext cx="2269829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785794"/>
            <a:ext cx="3870772" cy="2449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00826" y="714356"/>
            <a:ext cx="2286000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28926" y="3500438"/>
            <a:ext cx="2928958" cy="1950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344"/>
            <a:ext cx="9144001" cy="6840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071538" y="642918"/>
            <a:ext cx="4143404" cy="1643074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-150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Сказки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-150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на новый лад</a:t>
            </a:r>
            <a:endParaRPr kumimoji="0" lang="ru-RU" sz="5400" b="1" i="0" u="none" strike="noStrike" kern="1200" cap="none" spc="-150" normalizeH="0" baseline="0" noProof="0" dirty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  <a:tileRect/>
              </a:gradFill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5399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000232" y="1928802"/>
            <a:ext cx="4857784" cy="157163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-150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Какие бывают театры?</a:t>
            </a:r>
            <a:endParaRPr kumimoji="0" lang="ru-RU" sz="5400" b="1" i="0" u="none" strike="noStrike" kern="1200" cap="none" spc="-150" normalizeH="0" baseline="0" noProof="0" dirty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  <a:tileRect/>
              </a:gradFill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Documents and Settings\Оксана\Рабочий стол\5370711.jpg"/>
          <p:cNvPicPr>
            <a:picLocks noChangeAspect="1" noChangeArrowheads="1"/>
          </p:cNvPicPr>
          <p:nvPr/>
        </p:nvPicPr>
        <p:blipFill>
          <a:blip r:embed="rId2"/>
          <a:srcRect l="21682" t="9409" r="17214" b="7073"/>
          <a:stretch>
            <a:fillRect/>
          </a:stretch>
        </p:blipFill>
        <p:spPr bwMode="auto">
          <a:xfrm rot="16200000">
            <a:off x="1142999" y="-1143001"/>
            <a:ext cx="6858000" cy="9144001"/>
          </a:xfrm>
          <a:prstGeom prst="rect">
            <a:avLst/>
          </a:prstGeom>
          <a:noFill/>
        </p:spPr>
      </p:pic>
      <p:pic>
        <p:nvPicPr>
          <p:cNvPr id="11268" name="Picture 4" descr="C:\Documents and Settings\Оксана\Рабочий стол\КАДР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428604"/>
            <a:ext cx="1907507" cy="114300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14290"/>
            <a:ext cx="6357982" cy="1714512"/>
          </a:xfrm>
        </p:spPr>
        <p:txBody>
          <a:bodyPr>
            <a:noAutofit/>
          </a:bodyPr>
          <a:lstStyle/>
          <a:p>
            <a:pPr algn="l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Первый кинотеатр </a:t>
            </a:r>
            <a:b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Нижнем Тагиле.</a:t>
            </a:r>
            <a:b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«ИЛЛЮЗИЯ»</a:t>
            </a:r>
            <a:endParaRPr lang="ru-RU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/>
          <a:srcRect l="3125" t="9206" r="9375" b="14845"/>
          <a:stretch>
            <a:fillRect/>
          </a:stretch>
        </p:blipFill>
        <p:spPr bwMode="auto">
          <a:xfrm>
            <a:off x="2285984" y="4000504"/>
            <a:ext cx="448544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1285852" y="1928802"/>
            <a:ext cx="635798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В </a:t>
            </a:r>
            <a:r>
              <a:rPr lang="ru-RU" sz="2800" b="1" dirty="0" smtClean="0"/>
              <a:t>1910-1911</a:t>
            </a:r>
            <a:r>
              <a:rPr lang="ru-RU" sz="2400" b="1" dirty="0" smtClean="0"/>
              <a:t> годах </a:t>
            </a:r>
          </a:p>
          <a:p>
            <a:pPr algn="ctr"/>
            <a:r>
              <a:rPr lang="ru-RU" sz="2400" b="1" dirty="0" smtClean="0"/>
              <a:t>сын местного купца </a:t>
            </a:r>
            <a:r>
              <a:rPr lang="ru-RU" sz="2400" b="1" dirty="0" err="1" smtClean="0"/>
              <a:t>Викул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Карпович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Хлопотов</a:t>
            </a:r>
            <a:r>
              <a:rPr lang="ru-RU" sz="2400" b="1" dirty="0" smtClean="0"/>
              <a:t> </a:t>
            </a:r>
          </a:p>
          <a:p>
            <a:pPr algn="ctr"/>
            <a:r>
              <a:rPr lang="ru-RU" sz="2400" b="1" dirty="0" smtClean="0"/>
              <a:t>открыл на первом этаже своего дома </a:t>
            </a:r>
          </a:p>
          <a:p>
            <a:pPr algn="ctr"/>
            <a:r>
              <a:rPr lang="ru-RU" sz="2400" b="1" dirty="0" smtClean="0"/>
              <a:t>на улице Александровской </a:t>
            </a:r>
            <a:r>
              <a:rPr lang="ru-RU" sz="2000" b="1" dirty="0" smtClean="0"/>
              <a:t>(проспект Ленина) </a:t>
            </a:r>
          </a:p>
          <a:p>
            <a:pPr algn="ctr"/>
            <a:r>
              <a:rPr lang="ru-RU" sz="2400" b="1" dirty="0" smtClean="0"/>
              <a:t>кинотеатр </a:t>
            </a:r>
            <a:r>
              <a:rPr lang="ru-RU" sz="2800" b="1" dirty="0" smtClean="0"/>
              <a:t>"Иллюзия". </a:t>
            </a:r>
            <a:endParaRPr lang="ru-RU" sz="24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Documents and Settings\Оксана\Рабочий стол\5370711.jpg"/>
          <p:cNvPicPr>
            <a:picLocks noChangeAspect="1" noChangeArrowheads="1"/>
          </p:cNvPicPr>
          <p:nvPr/>
        </p:nvPicPr>
        <p:blipFill>
          <a:blip r:embed="rId2"/>
          <a:srcRect l="21682" t="9409" r="17214" b="7073"/>
          <a:stretch>
            <a:fillRect/>
          </a:stretch>
        </p:blipFill>
        <p:spPr bwMode="auto">
          <a:xfrm rot="16200000">
            <a:off x="1142999" y="-1143001"/>
            <a:ext cx="6858000" cy="9144001"/>
          </a:xfrm>
          <a:prstGeom prst="rect">
            <a:avLst/>
          </a:prstGeom>
          <a:noFill/>
        </p:spPr>
      </p:pic>
      <p:pic>
        <p:nvPicPr>
          <p:cNvPr id="11268" name="Picture 4" descr="C:\Documents and Settings\Оксана\Рабочий стол\КАДР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428604"/>
            <a:ext cx="1907507" cy="114300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357166"/>
            <a:ext cx="6357982" cy="2928958"/>
          </a:xfrm>
        </p:spPr>
        <p:txBody>
          <a:bodyPr>
            <a:noAutofit/>
          </a:bodyPr>
          <a:lstStyle/>
          <a:p>
            <a:pPr algn="l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Кинотеатр </a:t>
            </a:r>
            <a:b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«ИЛЛЮЗИОН» </a:t>
            </a:r>
            <a:b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советское время переименовали </a:t>
            </a:r>
            <a:b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«ИСКРА»</a:t>
            </a:r>
            <a:endParaRPr lang="ru-RU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 descr="C:\Documents and Settings\Оксана\Мои документы\ОКСАНА 2012-13\Я - тагильчанин 2012-13\I этап 2012-13\фото кинотеатры Н. Тагила\Искра.jpg"/>
          <p:cNvPicPr>
            <a:picLocks noChangeAspect="1" noChangeArrowheads="1"/>
          </p:cNvPicPr>
          <p:nvPr/>
        </p:nvPicPr>
        <p:blipFill>
          <a:blip r:embed="rId4"/>
          <a:srcRect t="9195" r="3448" b="10345"/>
          <a:stretch>
            <a:fillRect/>
          </a:stretch>
        </p:blipFill>
        <p:spPr bwMode="auto">
          <a:xfrm>
            <a:off x="2214546" y="3357562"/>
            <a:ext cx="5143536" cy="321471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Documents and Settings\Оксана\Рабочий стол\5370711.jpg"/>
          <p:cNvPicPr>
            <a:picLocks noChangeAspect="1" noChangeArrowheads="1"/>
          </p:cNvPicPr>
          <p:nvPr/>
        </p:nvPicPr>
        <p:blipFill>
          <a:blip r:embed="rId2"/>
          <a:srcRect l="21682" t="9409" r="17214" b="7073"/>
          <a:stretch>
            <a:fillRect/>
          </a:stretch>
        </p:blipFill>
        <p:spPr bwMode="auto">
          <a:xfrm rot="16200000">
            <a:off x="1142999" y="-1143001"/>
            <a:ext cx="6858000" cy="9144001"/>
          </a:xfrm>
          <a:prstGeom prst="rect">
            <a:avLst/>
          </a:prstGeom>
          <a:noFill/>
        </p:spPr>
      </p:pic>
      <p:pic>
        <p:nvPicPr>
          <p:cNvPr id="11268" name="Picture 4" descr="C:\Documents and Settings\Оксана\Рабочий стол\КАДР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428604"/>
            <a:ext cx="1907507" cy="114300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357166"/>
            <a:ext cx="6357982" cy="2928958"/>
          </a:xfrm>
        </p:spPr>
        <p:txBody>
          <a:bodyPr>
            <a:noAutofit/>
          </a:bodyPr>
          <a:lstStyle/>
          <a:p>
            <a:pPr algn="l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Кинотеатр </a:t>
            </a:r>
            <a:b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«Родина»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(1957г.) </a:t>
            </a:r>
            <a:b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сегодня </a:t>
            </a:r>
            <a:b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КиноМакс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(2002 г.)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5" name="Picture 3" descr="C:\Documents and Settings\Оксана\Мои документы\ОКСАНА 2012-13\Я - тагильчанин 2012-13\I этап 2012-13\фото кинотеатры Н. Тагила\родина стар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1714488"/>
            <a:ext cx="2476504" cy="3429024"/>
          </a:xfrm>
          <a:prstGeom prst="rect">
            <a:avLst/>
          </a:prstGeom>
          <a:noFill/>
        </p:spPr>
      </p:pic>
      <p:pic>
        <p:nvPicPr>
          <p:cNvPr id="13316" name="Picture 4" descr="C:\Documents and Settings\Оксана\Мои документы\ОКСАНА 2012-13\Я - тагильчанин 2012-13\I этап 2012-13\фото кинотеатры Н. Тагила\киномакс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1044" y="3786190"/>
            <a:ext cx="3753443" cy="265801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Documents and Settings\Оксана\Рабочий стол\5370711.jpg"/>
          <p:cNvPicPr>
            <a:picLocks noChangeAspect="1" noChangeArrowheads="1"/>
          </p:cNvPicPr>
          <p:nvPr/>
        </p:nvPicPr>
        <p:blipFill>
          <a:blip r:embed="rId2"/>
          <a:srcRect l="21682" t="9409" r="17214" b="7073"/>
          <a:stretch>
            <a:fillRect/>
          </a:stretch>
        </p:blipFill>
        <p:spPr bwMode="auto">
          <a:xfrm rot="16200000">
            <a:off x="1143001" y="-1143001"/>
            <a:ext cx="6858000" cy="9144001"/>
          </a:xfrm>
          <a:prstGeom prst="rect">
            <a:avLst/>
          </a:prstGeom>
          <a:noFill/>
        </p:spPr>
      </p:pic>
      <p:pic>
        <p:nvPicPr>
          <p:cNvPr id="11268" name="Picture 4" descr="C:\Documents and Settings\Оксана\Рабочий стол\КАДР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428604"/>
            <a:ext cx="1907507" cy="114300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357166"/>
            <a:ext cx="6357982" cy="3714776"/>
          </a:xfrm>
        </p:spPr>
        <p:txBody>
          <a:bodyPr>
            <a:noAutofit/>
          </a:bodyPr>
          <a:lstStyle/>
          <a:p>
            <a:pPr algn="l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Кинотеатр </a:t>
            </a:r>
            <a:b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«Россия»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(1963 г.) </a:t>
            </a:r>
            <a:b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2013 году 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 лет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настоящее время это </a:t>
            </a: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Киновидеодосуговый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центр «Россия».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/>
          <a:srcRect l="28572" t="26083" r="10606" b="10574"/>
          <a:stretch>
            <a:fillRect/>
          </a:stretch>
        </p:blipFill>
        <p:spPr bwMode="auto">
          <a:xfrm>
            <a:off x="4286630" y="3214686"/>
            <a:ext cx="332778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 descr="C:\Documents and Settings\Оксана\Мои документы\ОКСАНА 2012-13\Я - тагильчанин 2012-13\I этап 2012-13\фото кинотеатры Н. Тагила\Россия соврем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57290" y="4071942"/>
            <a:ext cx="3397246" cy="2547934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628" y="5357826"/>
            <a:ext cx="2452668" cy="11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Documents and Settings\Оксана\Рабочий стол\5370711.jpg"/>
          <p:cNvPicPr>
            <a:picLocks noChangeAspect="1" noChangeArrowheads="1"/>
          </p:cNvPicPr>
          <p:nvPr/>
        </p:nvPicPr>
        <p:blipFill>
          <a:blip r:embed="rId2"/>
          <a:srcRect l="21682" t="9409" r="17214" b="7073"/>
          <a:stretch>
            <a:fillRect/>
          </a:stretch>
        </p:blipFill>
        <p:spPr bwMode="auto">
          <a:xfrm rot="16200000">
            <a:off x="1143001" y="-1143001"/>
            <a:ext cx="6858000" cy="9144001"/>
          </a:xfrm>
          <a:prstGeom prst="rect">
            <a:avLst/>
          </a:prstGeom>
          <a:noFill/>
        </p:spPr>
      </p:pic>
      <p:pic>
        <p:nvPicPr>
          <p:cNvPr id="11268" name="Picture 4" descr="C:\Documents and Settings\Оксана\Рабочий стол\КАДР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428604"/>
            <a:ext cx="1907507" cy="114300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357166"/>
            <a:ext cx="3786214" cy="2286016"/>
          </a:xfrm>
        </p:spPr>
        <p:txBody>
          <a:bodyPr>
            <a:noAutofit/>
          </a:bodyPr>
          <a:lstStyle/>
          <a:p>
            <a:pPr algn="l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Кинотеатр </a:t>
            </a:r>
            <a:b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«Современник»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1571612"/>
            <a:ext cx="3108471" cy="2362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3306" y="4214818"/>
            <a:ext cx="387296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786314" y="3071810"/>
            <a:ext cx="2714644" cy="21431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Кинотеатр </a:t>
            </a:r>
            <a:b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«Урал» 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Documents and Settings\Оксана\Рабочий стол\5370711.jpg"/>
          <p:cNvPicPr>
            <a:picLocks noChangeAspect="1" noChangeArrowheads="1"/>
          </p:cNvPicPr>
          <p:nvPr/>
        </p:nvPicPr>
        <p:blipFill>
          <a:blip r:embed="rId2"/>
          <a:srcRect l="21682" t="9409" r="17214" b="7073"/>
          <a:stretch>
            <a:fillRect/>
          </a:stretch>
        </p:blipFill>
        <p:spPr bwMode="auto">
          <a:xfrm rot="16200000">
            <a:off x="1143001" y="-1143001"/>
            <a:ext cx="6858000" cy="9144001"/>
          </a:xfrm>
          <a:prstGeom prst="rect">
            <a:avLst/>
          </a:prstGeom>
          <a:noFill/>
        </p:spPr>
      </p:pic>
      <p:pic>
        <p:nvPicPr>
          <p:cNvPr id="11268" name="Picture 4" descr="C:\Documents and Settings\Оксана\Рабочий стол\КАДР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428604"/>
            <a:ext cx="1907507" cy="114300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3857628"/>
            <a:ext cx="3143272" cy="2214578"/>
          </a:xfrm>
        </p:spPr>
        <p:txBody>
          <a:bodyPr>
            <a:noAutofit/>
          </a:bodyPr>
          <a:lstStyle/>
          <a:p>
            <a:pPr algn="l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Кинотеатр </a:t>
            </a:r>
            <a:b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«Мир»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500562" y="2214554"/>
            <a:ext cx="3143272" cy="22145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Кинотеатр </a:t>
            </a:r>
            <a:b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«Сталь» 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428728" y="285728"/>
            <a:ext cx="4643470" cy="24288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Кинотеатр </a:t>
            </a:r>
            <a:b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«Красногвардеец» 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C:\Documents and Settings\Оксана\Мои документы\ОКСАНА 2012-13\Я - тагильчанин 2012-13\I этап 2012-13\фото кинотеатры Н. Тагила\Мир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5000636"/>
            <a:ext cx="2733280" cy="1500198"/>
          </a:xfrm>
          <a:prstGeom prst="rect">
            <a:avLst/>
          </a:prstGeom>
          <a:noFill/>
        </p:spPr>
      </p:pic>
      <p:pic>
        <p:nvPicPr>
          <p:cNvPr id="2051" name="Picture 3" descr="C:\Documents and Settings\Оксана\Мои документы\ОКСАНА 2012-13\Я - тагильчанин 2012-13\I этап 2012-13\фото кинотеатры Н. Тагила\Сталь.jpg"/>
          <p:cNvPicPr>
            <a:picLocks noChangeAspect="1" noChangeArrowheads="1"/>
          </p:cNvPicPr>
          <p:nvPr/>
        </p:nvPicPr>
        <p:blipFill>
          <a:blip r:embed="rId5"/>
          <a:srcRect l="2410" t="27711" r="1205" b="3012"/>
          <a:stretch>
            <a:fillRect/>
          </a:stretch>
        </p:blipFill>
        <p:spPr bwMode="auto">
          <a:xfrm>
            <a:off x="4643438" y="3500438"/>
            <a:ext cx="2857520" cy="1643074"/>
          </a:xfrm>
          <a:prstGeom prst="rect">
            <a:avLst/>
          </a:prstGeom>
          <a:noFill/>
        </p:spPr>
      </p:pic>
      <p:pic>
        <p:nvPicPr>
          <p:cNvPr id="2052" name="Picture 4" descr="C:\Documents and Settings\Оксана\Мои документы\ОКСАНА 2012-13\Я - тагильчанин 2012-13\I этап 2012-13\фото кинотеатры Н. Тагила\красногвардеец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00166" y="1571612"/>
            <a:ext cx="2823670" cy="183355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Documents and Settings\Оксана\Рабочий стол\5370711.jpg"/>
          <p:cNvPicPr>
            <a:picLocks noChangeAspect="1" noChangeArrowheads="1"/>
          </p:cNvPicPr>
          <p:nvPr/>
        </p:nvPicPr>
        <p:blipFill>
          <a:blip r:embed="rId2"/>
          <a:srcRect l="21682" t="9409" r="17214" b="7073"/>
          <a:stretch>
            <a:fillRect/>
          </a:stretch>
        </p:blipFill>
        <p:spPr bwMode="auto">
          <a:xfrm rot="16200000">
            <a:off x="948917" y="2408645"/>
            <a:ext cx="3500437" cy="5398271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3260" y="0"/>
            <a:ext cx="4950740" cy="371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285852" y="4357694"/>
            <a:ext cx="27860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Конец!</a:t>
            </a:r>
            <a:endParaRPr lang="ru-RU" sz="4800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000628" y="1571612"/>
            <a:ext cx="3357586" cy="1143008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-150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До новых встреч!</a:t>
            </a:r>
            <a:endParaRPr kumimoji="0" lang="ru-RU" sz="3600" b="1" i="0" u="none" strike="noStrike" kern="1200" cap="none" spc="-150" normalizeH="0" baseline="0" noProof="0" dirty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  <a:tileRect/>
              </a:gradFill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/>
            </a:endParaRPr>
          </a:p>
        </p:txBody>
      </p:sp>
      <p:pic>
        <p:nvPicPr>
          <p:cNvPr id="1027" name="Picture 3" descr="C:\Documents and Settings\Оксана\Рабочий стол\маска аним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357166"/>
            <a:ext cx="2690805" cy="2663556"/>
          </a:xfrm>
          <a:prstGeom prst="rect">
            <a:avLst/>
          </a:prstGeom>
          <a:noFill/>
        </p:spPr>
      </p:pic>
      <p:pic>
        <p:nvPicPr>
          <p:cNvPr id="1028" name="Picture 4" descr="C:\Documents and Settings\Оксана\Рабочий стол\17e5c69c130d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3570" y="4143380"/>
            <a:ext cx="2476500" cy="22479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5399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C:\Documents and Settings\Оксана\Мои документы\ОКСАНА 2012-13\Я - тагильчанин 2012-13\I этап 2012-13\фото кинотеатры Н. Тагила\Драм темтр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18" y="2678902"/>
            <a:ext cx="5334038" cy="4000528"/>
          </a:xfrm>
          <a:prstGeom prst="rect">
            <a:avLst/>
          </a:prstGeom>
          <a:noFill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000232" y="428604"/>
            <a:ext cx="4857784" cy="392909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-150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Драматический театр им. Мамина –Сибиряка.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-150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 г. Нижний Тагил</a:t>
            </a:r>
            <a:endParaRPr kumimoji="0" lang="ru-RU" sz="3600" b="1" i="0" u="none" strike="noStrike" kern="1200" cap="none" spc="-150" normalizeH="0" baseline="0" noProof="0" dirty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  <a:tileRect/>
              </a:gradFill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5399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2786058"/>
            <a:ext cx="5238767" cy="3929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000232" y="642918"/>
            <a:ext cx="4857784" cy="192882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-150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Театр оперы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-150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и балета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-150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 г. Екатеринбург</a:t>
            </a:r>
            <a:endParaRPr kumimoji="0" lang="ru-RU" sz="3600" b="1" i="0" u="none" strike="noStrike" kern="1200" cap="none" spc="-150" normalizeH="0" baseline="0" noProof="0" dirty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  <a:tileRect/>
              </a:gradFill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997" y="0"/>
            <a:ext cx="915399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2500306"/>
            <a:ext cx="5214974" cy="4125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071670" y="500042"/>
            <a:ext cx="4857784" cy="192882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-150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Театр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-150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юного зрителя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-150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 г. Екатеринбург</a:t>
            </a:r>
            <a:endParaRPr kumimoji="0" lang="ru-RU" sz="3600" b="1" i="0" u="none" strike="noStrike" kern="1200" cap="none" spc="-150" normalizeH="0" baseline="0" noProof="0" dirty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  <a:tileRect/>
              </a:gradFill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5399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18" y="2714620"/>
            <a:ext cx="5238787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000232" y="571480"/>
            <a:ext cx="4857784" cy="192882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-150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Кукольный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-150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театр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-150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 г. Нижний Тагил</a:t>
            </a:r>
            <a:endParaRPr kumimoji="0" lang="ru-RU" sz="3600" b="1" i="0" u="none" strike="noStrike" kern="1200" cap="none" spc="-150" normalizeH="0" baseline="0" noProof="0" dirty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  <a:tileRect/>
              </a:gradFill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98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000232" y="285728"/>
            <a:ext cx="4857784" cy="64294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-150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Загадки о театре</a:t>
            </a:r>
            <a:endParaRPr kumimoji="0" lang="ru-RU" sz="3600" b="1" i="0" u="none" strike="noStrike" kern="1200" cap="none" spc="-150" normalizeH="0" baseline="0" noProof="0" dirty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  <a:tileRect/>
              </a:gradFill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2000240"/>
            <a:ext cx="3429024" cy="3523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857356" y="5643578"/>
            <a:ext cx="4857784" cy="571504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-150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билет</a:t>
            </a:r>
            <a:endParaRPr kumimoji="0" lang="ru-RU" sz="5400" b="1" i="0" u="none" strike="noStrike" kern="1200" cap="none" spc="-150" normalizeH="0" baseline="0" noProof="0" dirty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  <a:tileRect/>
              </a:gradFill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98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000232" y="285728"/>
            <a:ext cx="4857784" cy="64294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-150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Загадки о театре</a:t>
            </a:r>
            <a:endParaRPr kumimoji="0" lang="ru-RU" sz="3600" b="1" i="0" u="none" strike="noStrike" kern="1200" cap="none" spc="-150" normalizeH="0" baseline="0" noProof="0" dirty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  <a:tileRect/>
              </a:gradFill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28596" y="5643578"/>
            <a:ext cx="7643866" cy="85725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-150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раздевалка  </a:t>
            </a:r>
            <a:r>
              <a:rPr kumimoji="0" lang="ru-RU" sz="4800" b="1" i="0" u="none" strike="noStrike" kern="1200" cap="none" spc="-150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(гардероб)</a:t>
            </a:r>
            <a:endParaRPr kumimoji="0" lang="ru-RU" sz="4400" b="1" i="0" u="none" strike="noStrike" kern="1200" cap="none" spc="-150" normalizeH="0" baseline="0" noProof="0" dirty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  <a:tileRect/>
              </a:gradFill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1075636"/>
            <a:ext cx="6000792" cy="450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98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000232" y="285728"/>
            <a:ext cx="4857784" cy="64294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-150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Загадки о театре</a:t>
            </a:r>
            <a:endParaRPr kumimoji="0" lang="ru-RU" sz="3600" b="1" i="0" u="none" strike="noStrike" kern="1200" cap="none" spc="-150" normalizeH="0" baseline="0" noProof="0" dirty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  <a:tileRect/>
              </a:gradFill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28596" y="5643578"/>
            <a:ext cx="7643866" cy="85725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-150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грим</a:t>
            </a:r>
            <a:endParaRPr kumimoji="0" lang="ru-RU" sz="5400" b="1" i="0" u="none" strike="noStrike" kern="1200" cap="none" spc="-150" normalizeH="0" baseline="0" noProof="0" dirty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  <a:tileRect/>
              </a:gradFill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1357298"/>
            <a:ext cx="2714644" cy="3980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290" y="3071810"/>
            <a:ext cx="3429009" cy="2286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TS010286748">
  <a:themeElements>
    <a:clrScheme name="Green Template-Template">
      <a:dk1>
        <a:srgbClr val="000000"/>
      </a:dk1>
      <a:lt1>
        <a:srgbClr val="FFFFFF"/>
      </a:lt1>
      <a:dk2>
        <a:srgbClr val="1F7335"/>
      </a:dk2>
      <a:lt2>
        <a:srgbClr val="C4FF8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0ED7B"/>
      </a:hlink>
      <a:folHlink>
        <a:srgbClr val="F3EB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Белый текст и шрифт Courier для слайдов с кодом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651DED46-D66D-454A-B8B2-8EE17CF4DC1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TS010286748</Template>
  <TotalTime>215</TotalTime>
  <Words>616</Words>
  <Application>Microsoft Office PowerPoint</Application>
  <PresentationFormat>Экран (4:3)</PresentationFormat>
  <Paragraphs>77</Paragraphs>
  <Slides>26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26</vt:i4>
      </vt:variant>
    </vt:vector>
  </HeadingPairs>
  <TitlesOfParts>
    <vt:vector size="29" baseType="lpstr">
      <vt:lpstr>TS010286748</vt:lpstr>
      <vt:lpstr>Белый текст и шрифт Courier для слайдов с кодом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Первый кинотеатр  в Нижнем Тагиле. «ИЛЛЮЗИЯ»</vt:lpstr>
      <vt:lpstr>Кинотеатр  «ИЛЛЮЗИОН»  в советское время переименовали  в «ИСКРА»</vt:lpstr>
      <vt:lpstr>Кинотеатр  «Родина» (1957г.)  сегодня  в «КиноМакс»  (2002 г.)</vt:lpstr>
      <vt:lpstr>Кинотеатр  «Россия» (1963 г.)  В 2013 году  -  50 лет.  В настоящее время это Киновидеодосуговый центр «Россия». </vt:lpstr>
      <vt:lpstr>Кинотеатр  «Современник»   </vt:lpstr>
      <vt:lpstr>Кинотеатр  «Мир»   </vt:lpstr>
      <vt:lpstr>Слайд 26</vt:lpstr>
    </vt:vector>
  </TitlesOfParts>
  <Company>network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Волшебный мир</dc:title>
  <dc:creator>Оксана</dc:creator>
  <cp:keywords/>
  <cp:lastModifiedBy>Оксана</cp:lastModifiedBy>
  <cp:revision>74</cp:revision>
  <dcterms:created xsi:type="dcterms:W3CDTF">2012-11-15T16:56:05Z</dcterms:created>
  <dcterms:modified xsi:type="dcterms:W3CDTF">2014-01-11T17:41:19Z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TC102867489990</vt:lpwstr>
  </property>
</Properties>
</file>