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6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241C8B1-D34D-46E8-B2F0-2034A5E4B7D9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B258970-EFB5-4EE8-A5B6-58906B215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41C8B1-D34D-46E8-B2F0-2034A5E4B7D9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258970-EFB5-4EE8-A5B6-58906B215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241C8B1-D34D-46E8-B2F0-2034A5E4B7D9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B258970-EFB5-4EE8-A5B6-58906B215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41C8B1-D34D-46E8-B2F0-2034A5E4B7D9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258970-EFB5-4EE8-A5B6-58906B215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241C8B1-D34D-46E8-B2F0-2034A5E4B7D9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B258970-EFB5-4EE8-A5B6-58906B215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41C8B1-D34D-46E8-B2F0-2034A5E4B7D9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258970-EFB5-4EE8-A5B6-58906B215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41C8B1-D34D-46E8-B2F0-2034A5E4B7D9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258970-EFB5-4EE8-A5B6-58906B215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41C8B1-D34D-46E8-B2F0-2034A5E4B7D9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258970-EFB5-4EE8-A5B6-58906B215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241C8B1-D34D-46E8-B2F0-2034A5E4B7D9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258970-EFB5-4EE8-A5B6-58906B215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41C8B1-D34D-46E8-B2F0-2034A5E4B7D9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258970-EFB5-4EE8-A5B6-58906B215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41C8B1-D34D-46E8-B2F0-2034A5E4B7D9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258970-EFB5-4EE8-A5B6-58906B215D8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241C8B1-D34D-46E8-B2F0-2034A5E4B7D9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B258970-EFB5-4EE8-A5B6-58906B215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Grp="1" noChangeArrowheads="1"/>
          </p:cNvSpPr>
          <p:nvPr>
            <p:ph type="ctrTitle"/>
          </p:nvPr>
        </p:nvSpPr>
        <p:spPr bwMode="auto">
          <a:xfrm>
            <a:off x="3214678" y="571480"/>
            <a:ext cx="5105400" cy="2868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700" b="1" i="1" u="sng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11700" b="1" i="1" u="sng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11700" b="1" i="1" u="sng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11700" b="1" i="1" u="sng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lang="ru-RU" sz="11700" i="1" u="sng" kern="0" cap="none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11700" i="1" u="sng" kern="0" cap="none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11700" i="1" u="sng" kern="0" cap="none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11700" i="1" u="sng" kern="0" cap="none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11700" i="1" u="sng" kern="0" cap="none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11700" i="1" u="sng" kern="0" cap="none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kumimoji="0" lang="ru-RU" sz="5300" b="1" i="1" u="sng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5 класс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28926" y="714356"/>
            <a:ext cx="5686282" cy="3429024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/>
              <a:t>Прямая речь. Диалог.</a:t>
            </a:r>
            <a:endParaRPr lang="ru-RU" sz="6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7929618" cy="314327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«Русский язык – великий дар великому народу,» – сказал Иван Сергеевич Тургенев.</a:t>
            </a:r>
          </a:p>
          <a:p>
            <a:endParaRPr lang="ru-RU" sz="2800" dirty="0" smtClean="0"/>
          </a:p>
          <a:p>
            <a:r>
              <a:rPr lang="ru-RU" sz="2800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И.С. Тургенев сказал, что русский язык – великий дар великому народу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3214686"/>
            <a:ext cx="2643206" cy="3392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СЛОВАРЬ «ВОЛШЕБНЫХ» слов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Пожалуйста</a:t>
            </a:r>
          </a:p>
          <a:p>
            <a:r>
              <a:rPr lang="ru-RU" sz="4400" dirty="0" smtClean="0"/>
              <a:t>Извините</a:t>
            </a:r>
          </a:p>
          <a:p>
            <a:r>
              <a:rPr lang="ru-RU" sz="4400" dirty="0" smtClean="0"/>
              <a:t>Будьте добры</a:t>
            </a:r>
          </a:p>
          <a:p>
            <a:r>
              <a:rPr lang="ru-RU" sz="4400" dirty="0" smtClean="0"/>
              <a:t>Спасибо</a:t>
            </a:r>
          </a:p>
          <a:p>
            <a:r>
              <a:rPr lang="ru-RU" sz="4400" dirty="0" smtClean="0"/>
              <a:t>До свидания</a:t>
            </a:r>
          </a:p>
          <a:p>
            <a:r>
              <a:rPr lang="ru-RU" sz="4400" dirty="0" smtClean="0"/>
              <a:t>Здравствуйте </a:t>
            </a:r>
            <a:endParaRPr lang="ru-RU" sz="4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1857364"/>
            <a:ext cx="2643174" cy="3123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4857760"/>
            <a:ext cx="2143140" cy="1758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42844" y="500042"/>
            <a:ext cx="30718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Прошу тебя (вас)</a:t>
            </a:r>
          </a:p>
          <a:p>
            <a:r>
              <a:rPr lang="ru-RU" sz="2400" b="1" dirty="0" smtClean="0"/>
              <a:t>Пожалуйста</a:t>
            </a:r>
          </a:p>
          <a:p>
            <a:r>
              <a:rPr lang="ru-RU" sz="2400" b="1" dirty="0" smtClean="0"/>
              <a:t>Будь добр</a:t>
            </a:r>
          </a:p>
          <a:p>
            <a:r>
              <a:rPr lang="ru-RU" sz="2400" b="1" dirty="0" smtClean="0"/>
              <a:t>Будь так добр</a:t>
            </a:r>
            <a:endParaRPr lang="ru-RU" sz="2400" b="1" dirty="0"/>
          </a:p>
        </p:txBody>
      </p:sp>
      <p:sp>
        <p:nvSpPr>
          <p:cNvPr id="8" name="Овал 7"/>
          <p:cNvSpPr/>
          <p:nvPr/>
        </p:nvSpPr>
        <p:spPr>
          <a:xfrm>
            <a:off x="2786050" y="571480"/>
            <a:ext cx="2000264" cy="1785950"/>
          </a:xfrm>
          <a:prstGeom prst="ellipse">
            <a:avLst/>
          </a:prstGeo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ВЕЖЛИВЫЕ СЛОВА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0628" y="642918"/>
            <a:ext cx="35004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Если тебе не трудно</a:t>
            </a:r>
          </a:p>
          <a:p>
            <a:r>
              <a:rPr lang="ru-RU" sz="2400" b="1" dirty="0" smtClean="0"/>
              <a:t>Будь другом</a:t>
            </a:r>
          </a:p>
          <a:p>
            <a:r>
              <a:rPr lang="ru-RU" sz="2400" b="1" dirty="0" smtClean="0"/>
              <a:t>Если можешь</a:t>
            </a:r>
          </a:p>
          <a:p>
            <a:r>
              <a:rPr lang="ru-RU" sz="2400" b="1" dirty="0" smtClean="0"/>
              <a:t>Будь так любезен</a:t>
            </a:r>
            <a:endParaRPr lang="ru-RU" sz="2400" b="1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 rot="10800000">
            <a:off x="2214546" y="1071546"/>
            <a:ext cx="64294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8" idx="2"/>
          </p:cNvCxnSpPr>
          <p:nvPr/>
        </p:nvCxnSpPr>
        <p:spPr>
          <a:xfrm rot="10800000" flipV="1">
            <a:off x="2143108" y="1464454"/>
            <a:ext cx="642942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0800000" flipV="1">
            <a:off x="2428860" y="1785926"/>
            <a:ext cx="428628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8" idx="1"/>
          </p:cNvCxnSpPr>
          <p:nvPr/>
        </p:nvCxnSpPr>
        <p:spPr>
          <a:xfrm rot="16200000" flipV="1">
            <a:off x="2908900" y="662944"/>
            <a:ext cx="47232" cy="2929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4572000" y="857232"/>
            <a:ext cx="428628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4786314" y="128586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4786314" y="164305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4714876" y="1857364"/>
            <a:ext cx="285752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14282" y="2857496"/>
            <a:ext cx="21431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СПАСИБО,</a:t>
            </a:r>
          </a:p>
          <a:p>
            <a:endParaRPr lang="ru-RU" sz="2400" b="1" dirty="0" smtClean="0">
              <a:solidFill>
                <a:srgbClr val="0070C0"/>
              </a:solidFill>
            </a:endParaRPr>
          </a:p>
          <a:p>
            <a:r>
              <a:rPr lang="ru-RU" sz="2400" b="1" dirty="0" smtClean="0">
                <a:solidFill>
                  <a:srgbClr val="0070C0"/>
                </a:solidFill>
              </a:rPr>
              <a:t>ИЗВИНИТЕ,</a:t>
            </a:r>
          </a:p>
          <a:p>
            <a:endParaRPr lang="ru-RU" sz="2400" b="1" dirty="0" smtClean="0">
              <a:solidFill>
                <a:srgbClr val="0070C0"/>
              </a:solidFill>
            </a:endParaRPr>
          </a:p>
          <a:p>
            <a:r>
              <a:rPr lang="ru-RU" sz="2400" b="1" dirty="0" smtClean="0">
                <a:solidFill>
                  <a:srgbClr val="0070C0"/>
                </a:solidFill>
              </a:rPr>
              <a:t>ПРОСТИ(ТЕ),</a:t>
            </a:r>
            <a:endParaRPr lang="ru-RU" sz="2400" b="1" dirty="0">
              <a:solidFill>
                <a:srgbClr val="0070C0"/>
              </a:solidFill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rot="16200000" flipH="1">
            <a:off x="2321703" y="3464719"/>
            <a:ext cx="1643074" cy="571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3428992" y="4572008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 flipH="1" flipV="1">
            <a:off x="4179091" y="3464719"/>
            <a:ext cx="1714512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3143240" y="3714752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857620" y="3071810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НО</a:t>
            </a:r>
            <a:endParaRPr lang="ru-RU" sz="2800" dirty="0"/>
          </a:p>
        </p:txBody>
      </p:sp>
      <p:sp>
        <p:nvSpPr>
          <p:cNvPr id="41" name="TextBox 40"/>
          <p:cNvSpPr txBox="1"/>
          <p:nvPr/>
        </p:nvSpPr>
        <p:spPr>
          <a:xfrm>
            <a:off x="3286116" y="3857628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причина отказа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5286380" y="2928934"/>
            <a:ext cx="34290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Я бы с удовольствием …</a:t>
            </a:r>
          </a:p>
          <a:p>
            <a:r>
              <a:rPr lang="ru-RU" sz="2000" b="1" dirty="0" smtClean="0"/>
              <a:t>Я бы охотно, с радостью…</a:t>
            </a:r>
          </a:p>
          <a:p>
            <a:r>
              <a:rPr lang="ru-RU" sz="2000" b="1" dirty="0" smtClean="0"/>
              <a:t>Мне бы очень хотелось…</a:t>
            </a:r>
          </a:p>
          <a:p>
            <a:r>
              <a:rPr lang="ru-RU" sz="2000" b="1" dirty="0" smtClean="0"/>
              <a:t>Жаль…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pic>
        <p:nvPicPr>
          <p:cNvPr id="5" name="Picture 4" descr="CRTN008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572264" y="285728"/>
            <a:ext cx="1500198" cy="2665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0" y="1928802"/>
            <a:ext cx="7654661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Выпишите из рассказа </a:t>
            </a:r>
          </a:p>
          <a:p>
            <a:pPr algn="ctr"/>
            <a:r>
              <a:rPr lang="ru-RU" sz="36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И.С.Тургенева «</a:t>
            </a:r>
            <a:r>
              <a:rPr lang="ru-RU" sz="3600" b="1" i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Муму</a:t>
            </a:r>
            <a:r>
              <a:rPr lang="ru-RU" sz="36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 </a:t>
            </a:r>
          </a:p>
          <a:p>
            <a:pPr algn="ctr"/>
            <a:r>
              <a:rPr lang="ru-RU" sz="36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 предложений </a:t>
            </a:r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 прямой речью </a:t>
            </a:r>
          </a:p>
          <a:p>
            <a:pPr algn="ctr"/>
            <a:r>
              <a:rPr lang="ru-RU" sz="36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или небольшой диалог</a:t>
            </a:r>
            <a:endParaRPr lang="ru-RU" sz="36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245</TotalTime>
  <Words>116</Words>
  <Application>Microsoft Office PowerPoint</Application>
  <PresentationFormat>Экран (4:3)</PresentationFormat>
  <Paragraphs>37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Изящная</vt:lpstr>
      <vt:lpstr>     5 класс</vt:lpstr>
      <vt:lpstr>Слайд 2</vt:lpstr>
      <vt:lpstr>СЛОВАРЬ «ВОЛШЕБНЫХ» слов</vt:lpstr>
      <vt:lpstr>Слайд 4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Диалог 5 класс</dc:title>
  <dc:creator>Марина</dc:creator>
  <cp:lastModifiedBy>DNA7 X86</cp:lastModifiedBy>
  <cp:revision>19</cp:revision>
  <dcterms:created xsi:type="dcterms:W3CDTF">2012-11-22T18:41:44Z</dcterms:created>
  <dcterms:modified xsi:type="dcterms:W3CDTF">2013-12-17T17:41:22Z</dcterms:modified>
</cp:coreProperties>
</file>