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62" r:id="rId6"/>
    <p:sldId id="260" r:id="rId7"/>
    <p:sldId id="259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B84D8-B285-42C2-A2F1-EF0EC8F77E0E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86EA-0874-49A0-AB20-219CDC649D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B84D8-B285-42C2-A2F1-EF0EC8F77E0E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86EA-0874-49A0-AB20-219CDC649D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B84D8-B285-42C2-A2F1-EF0EC8F77E0E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86EA-0874-49A0-AB20-219CDC649D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B84D8-B285-42C2-A2F1-EF0EC8F77E0E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86EA-0874-49A0-AB20-219CDC649D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B84D8-B285-42C2-A2F1-EF0EC8F77E0E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86EA-0874-49A0-AB20-219CDC649D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B84D8-B285-42C2-A2F1-EF0EC8F77E0E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86EA-0874-49A0-AB20-219CDC649D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B84D8-B285-42C2-A2F1-EF0EC8F77E0E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86EA-0874-49A0-AB20-219CDC649D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B84D8-B285-42C2-A2F1-EF0EC8F77E0E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86EA-0874-49A0-AB20-219CDC649D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B84D8-B285-42C2-A2F1-EF0EC8F77E0E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86EA-0874-49A0-AB20-219CDC649D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B84D8-B285-42C2-A2F1-EF0EC8F77E0E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86EA-0874-49A0-AB20-219CDC649D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B84D8-B285-42C2-A2F1-EF0EC8F77E0E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86EA-0874-49A0-AB20-219CDC649D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B84D8-B285-42C2-A2F1-EF0EC8F77E0E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D86EA-0874-49A0-AB20-219CDC649D2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" TargetMode="External"/><Relationship Id="rId2" Type="http://schemas.openxmlformats.org/officeDocument/2006/relationships/hyperlink" Target="http://images.google.ru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for-creativity.ucoz.ru/news/2009-02-15-168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 фон (2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Урок  математики</a:t>
            </a:r>
            <a:br>
              <a:rPr lang="ru-RU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«Прямоугольник»</a:t>
            </a:r>
            <a:endParaRPr lang="ru-RU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3645024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r>
              <a:rPr lang="ru-RU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Выполнила: </a:t>
            </a:r>
          </a:p>
          <a:p>
            <a:pPr algn="ctr">
              <a:buNone/>
            </a:pPr>
            <a:r>
              <a:rPr lang="ru-RU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             Рябухина Татьяна Михайловна</a:t>
            </a:r>
          </a:p>
          <a:p>
            <a:pPr algn="ctr">
              <a:buNone/>
            </a:pPr>
            <a:r>
              <a:rPr lang="ru-RU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       учитель начальных классов </a:t>
            </a:r>
          </a:p>
          <a:p>
            <a:pPr algn="ctr">
              <a:buNone/>
            </a:pPr>
            <a:r>
              <a:rPr lang="ru-RU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МБОУ СОШ № 156                                  </a:t>
            </a:r>
            <a:r>
              <a:rPr lang="ru-RU" sz="9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Красноглинского</a:t>
            </a:r>
            <a:r>
              <a:rPr lang="ru-RU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района</a:t>
            </a:r>
          </a:p>
          <a:p>
            <a:pPr algn="ctr">
              <a:buNone/>
            </a:pPr>
            <a:r>
              <a:rPr lang="ru-RU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г.о. Самара </a:t>
            </a:r>
          </a:p>
          <a:p>
            <a:endParaRPr lang="ru-RU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Повторение </a:t>
            </a:r>
            <a:endParaRPr lang="ru-RU" sz="6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/>
          <a:lstStyle/>
          <a:p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267744" y="2636912"/>
            <a:ext cx="2304256" cy="230425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>
            <a:off x="5364088" y="2276872"/>
            <a:ext cx="1008112" cy="24265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Соединительная линия уступом 11"/>
          <p:cNvCxnSpPr/>
          <p:nvPr/>
        </p:nvCxnSpPr>
        <p:spPr>
          <a:xfrm>
            <a:off x="1835696" y="5373216"/>
            <a:ext cx="3600400" cy="792088"/>
          </a:xfrm>
          <a:prstGeom prst="bentConnector3">
            <a:avLst>
              <a:gd name="adj1" fmla="val 50000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Соединительная линия уступом 13"/>
          <p:cNvCxnSpPr/>
          <p:nvPr/>
        </p:nvCxnSpPr>
        <p:spPr>
          <a:xfrm rot="5400000" flipH="1" flipV="1">
            <a:off x="5184068" y="4833156"/>
            <a:ext cx="1584176" cy="1080120"/>
          </a:xfrm>
          <a:prstGeom prst="bentConnector3">
            <a:avLst>
              <a:gd name="adj1" fmla="val 50000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5" name="Полилиния 14"/>
          <p:cNvSpPr/>
          <p:nvPr/>
        </p:nvSpPr>
        <p:spPr>
          <a:xfrm>
            <a:off x="3995936" y="980728"/>
            <a:ext cx="4819072" cy="2770909"/>
          </a:xfrm>
          <a:custGeom>
            <a:avLst/>
            <a:gdLst>
              <a:gd name="connsiteX0" fmla="*/ 1036781 w 4819072"/>
              <a:gd name="connsiteY0" fmla="*/ 942109 h 2770909"/>
              <a:gd name="connsiteX1" fmla="*/ 524163 w 4819072"/>
              <a:gd name="connsiteY1" fmla="*/ 304800 h 2770909"/>
              <a:gd name="connsiteX2" fmla="*/ 4181763 w 4819072"/>
              <a:gd name="connsiteY2" fmla="*/ 360218 h 2770909"/>
              <a:gd name="connsiteX3" fmla="*/ 4348017 w 4819072"/>
              <a:gd name="connsiteY3" fmla="*/ 2466109 h 2770909"/>
              <a:gd name="connsiteX4" fmla="*/ 3378199 w 4819072"/>
              <a:gd name="connsiteY4" fmla="*/ 2189018 h 2770909"/>
              <a:gd name="connsiteX5" fmla="*/ 3350490 w 4819072"/>
              <a:gd name="connsiteY5" fmla="*/ 2175163 h 2770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19072" h="2770909">
                <a:moveTo>
                  <a:pt x="1036781" y="942109"/>
                </a:moveTo>
                <a:cubicBezTo>
                  <a:pt x="518390" y="671945"/>
                  <a:pt x="0" y="401782"/>
                  <a:pt x="524163" y="304800"/>
                </a:cubicBezTo>
                <a:cubicBezTo>
                  <a:pt x="1048326" y="207818"/>
                  <a:pt x="3544454" y="0"/>
                  <a:pt x="4181763" y="360218"/>
                </a:cubicBezTo>
                <a:cubicBezTo>
                  <a:pt x="4819072" y="720436"/>
                  <a:pt x="4481944" y="2161309"/>
                  <a:pt x="4348017" y="2466109"/>
                </a:cubicBezTo>
                <a:cubicBezTo>
                  <a:pt x="4214090" y="2770909"/>
                  <a:pt x="3544453" y="2237509"/>
                  <a:pt x="3378199" y="2189018"/>
                </a:cubicBezTo>
                <a:cubicBezTo>
                  <a:pt x="3211945" y="2140527"/>
                  <a:pt x="3350490" y="2175163"/>
                  <a:pt x="3350490" y="2175163"/>
                </a:cubicBezTo>
              </a:path>
            </a:pathLst>
          </a:cu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1331640" y="3356992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 flipV="1">
            <a:off x="755576" y="2780928"/>
            <a:ext cx="648072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Скругленная соединительная линия 23"/>
          <p:cNvCxnSpPr/>
          <p:nvPr/>
        </p:nvCxnSpPr>
        <p:spPr>
          <a:xfrm>
            <a:off x="611560" y="548680"/>
            <a:ext cx="3218656" cy="2210544"/>
          </a:xfrm>
          <a:prstGeom prst="curvedConnector3">
            <a:avLst>
              <a:gd name="adj1" fmla="val 50000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7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7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7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7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17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 стрелкой 5"/>
          <p:cNvCxnSpPr/>
          <p:nvPr/>
        </p:nvCxnSpPr>
        <p:spPr>
          <a:xfrm>
            <a:off x="611560" y="1340768"/>
            <a:ext cx="3074640" cy="17064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7884368" y="2492896"/>
            <a:ext cx="0" cy="20882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7884368" y="1412776"/>
            <a:ext cx="0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331640" y="4581128"/>
            <a:ext cx="5544616" cy="576064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Проверь</a:t>
            </a:r>
            <a:r>
              <a:rPr lang="ru-RU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себя</a:t>
            </a:r>
            <a:endParaRPr lang="ru-RU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395536" y="1700808"/>
            <a:ext cx="2664296" cy="1656184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4005064"/>
            <a:ext cx="914400" cy="244827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с двумя вырезанными соседними углами 5"/>
          <p:cNvSpPr/>
          <p:nvPr/>
        </p:nvSpPr>
        <p:spPr>
          <a:xfrm>
            <a:off x="1907704" y="4437112"/>
            <a:ext cx="1994520" cy="2016224"/>
          </a:xfrm>
          <a:prstGeom prst="snip2SameRect">
            <a:avLst>
              <a:gd name="adj1" fmla="val 24308"/>
              <a:gd name="adj2" fmla="val 0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Трапеция 6"/>
          <p:cNvSpPr/>
          <p:nvPr/>
        </p:nvSpPr>
        <p:spPr>
          <a:xfrm>
            <a:off x="3779912" y="1844824"/>
            <a:ext cx="2592288" cy="1872208"/>
          </a:xfrm>
          <a:prstGeom prst="trapezoi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4499992" y="4653136"/>
            <a:ext cx="2304256" cy="1584176"/>
          </a:xfrm>
          <a:prstGeom prst="triangl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Шестиугольник 10"/>
          <p:cNvSpPr/>
          <p:nvPr/>
        </p:nvSpPr>
        <p:spPr>
          <a:xfrm>
            <a:off x="6876256" y="4725144"/>
            <a:ext cx="2088232" cy="1800200"/>
          </a:xfrm>
          <a:prstGeom prst="hexagon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араллелограмм 11"/>
          <p:cNvSpPr/>
          <p:nvPr/>
        </p:nvSpPr>
        <p:spPr>
          <a:xfrm>
            <a:off x="6804248" y="1628800"/>
            <a:ext cx="2016224" cy="2016224"/>
          </a:xfrm>
          <a:prstGeom prst="parallelogram">
            <a:avLst>
              <a:gd name="adj" fmla="val 25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Назовите фигуры и их углы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323528" y="332656"/>
            <a:ext cx="856895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6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Четырёхугольник, </a:t>
            </a:r>
            <a:r>
              <a:rPr lang="ru-RU" sz="3600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у которого все углы прямые, </a:t>
            </a:r>
            <a:r>
              <a:rPr lang="ru-RU" sz="36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называется – прямоугольный четырёхугольник.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323528" y="2636912"/>
            <a:ext cx="83529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ru-RU" sz="36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У прямоугольного четырёхугольника противоположные стороны равны.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259632" y="4941168"/>
            <a:ext cx="2786063" cy="1588"/>
          </a:xfrm>
          <a:prstGeom prst="line">
            <a:avLst/>
          </a:prstGeom>
          <a:ln w="57150">
            <a:solidFill>
              <a:srgbClr val="CC00FF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259632" y="5949280"/>
            <a:ext cx="2786063" cy="1588"/>
          </a:xfrm>
          <a:prstGeom prst="line">
            <a:avLst/>
          </a:prstGeom>
          <a:ln w="57150">
            <a:solidFill>
              <a:srgbClr val="CC00FF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3568675" y="5440437"/>
            <a:ext cx="1000125" cy="1587"/>
          </a:xfrm>
          <a:prstGeom prst="line">
            <a:avLst/>
          </a:prstGeom>
          <a:ln w="57150">
            <a:solidFill>
              <a:srgbClr val="00990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760363" y="5440437"/>
            <a:ext cx="1000125" cy="1588"/>
          </a:xfrm>
          <a:prstGeom prst="line">
            <a:avLst/>
          </a:prstGeom>
          <a:ln w="57150">
            <a:solidFill>
              <a:srgbClr val="00990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Соединительная линия уступом 2"/>
          <p:cNvCxnSpPr/>
          <p:nvPr/>
        </p:nvCxnSpPr>
        <p:spPr>
          <a:xfrm>
            <a:off x="785813" y="1214438"/>
            <a:ext cx="7143750" cy="2143125"/>
          </a:xfrm>
          <a:prstGeom prst="bentConnector3">
            <a:avLst>
              <a:gd name="adj1" fmla="val 52271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" name="Соединительная линия уступом 3"/>
          <p:cNvCxnSpPr/>
          <p:nvPr/>
        </p:nvCxnSpPr>
        <p:spPr>
          <a:xfrm rot="10800000" flipV="1">
            <a:off x="2214563" y="3357563"/>
            <a:ext cx="5643562" cy="2500312"/>
          </a:xfrm>
          <a:prstGeom prst="bentConnector3">
            <a:avLst>
              <a:gd name="adj1" fmla="val -1221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5" name="Picture 2" descr="E:\мама\Мои рисунки\анимации\colec17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8125" y="4929188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E:\мама\Мои рисунки\анимации\colec17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395536" y="332656"/>
            <a:ext cx="957262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38778E-17 L 0.44097 -0.00093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097 -0.00093 L 0.4401 0.32454 " pathEditMode="relative" rAng="0" ptsTypes="AA">
                                      <p:cBhvr>
                                        <p:cTn id="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1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000"/>
                            </p:stCondLst>
                            <p:childTnLst>
                              <p:par>
                                <p:cTn id="1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01 0.32454 L 0.81024 0.32454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9000"/>
                            </p:stCondLst>
                            <p:childTnLst>
                              <p:par>
                                <p:cTn id="1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1024 0.32454 L 0.81024 0.71296 " pathEditMode="relative" rAng="0" ptsTypes="AA">
                                      <p:cBhvr>
                                        <p:cTn id="15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3000"/>
                            </p:stCondLst>
                            <p:childTnLst>
                              <p:par>
                                <p:cTn id="20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4000"/>
                            </p:stCondLst>
                            <p:childTnLst>
                              <p:par>
                                <p:cTn id="23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0"/>
                            </p:stCondLst>
                            <p:childTnLst>
                              <p:par>
                                <p:cTn id="2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6000"/>
                            </p:stCondLst>
                            <p:childTnLst>
                              <p:par>
                                <p:cTn id="3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94 0.03588 L -0.6724 0.02546 " pathEditMode="relative" rAng="0" ptsTypes="AA">
                                      <p:cBhvr>
                                        <p:cTn id="3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1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9000"/>
                            </p:stCondLst>
                            <p:childTnLst>
                              <p:par>
                                <p:cTn id="3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724 0.02546 L -0.6724 -0.30787 " pathEditMode="relative" rAng="0" ptsTypes="AA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9500"/>
                            </p:stCondLst>
                            <p:childTnLst>
                              <p:par>
                                <p:cTn id="3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724 -0.30787 L -0.6724 0.02546 " pathEditMode="relative" rAng="0" ptsTypes="AA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0"/>
                            </p:stCondLst>
                            <p:childTnLst>
                              <p:par>
                                <p:cTn id="4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724 0.02546 L -0.6724 -0.30787 " pathEditMode="relative" rAng="0" ptsTypes="AA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500"/>
                            </p:stCondLst>
                            <p:childTnLst>
                              <p:par>
                                <p:cTn id="4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724 -0.30787 L -0.6724 0.02547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1500"/>
                            </p:stCondLst>
                            <p:childTnLst>
                              <p:par>
                                <p:cTn id="4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7239 0.02547 L -1.00312 0.0044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" y="-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5143500" y="1643063"/>
            <a:ext cx="3286125" cy="1928812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rot="5400000">
            <a:off x="1500188" y="5786438"/>
            <a:ext cx="2071687" cy="71437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" name="Полилиния 3"/>
          <p:cNvSpPr/>
          <p:nvPr/>
        </p:nvSpPr>
        <p:spPr>
          <a:xfrm>
            <a:off x="8001000" y="1571625"/>
            <a:ext cx="981075" cy="914400"/>
          </a:xfrm>
          <a:custGeom>
            <a:avLst/>
            <a:gdLst>
              <a:gd name="connsiteX0" fmla="*/ 0 w 981363"/>
              <a:gd name="connsiteY0" fmla="*/ 914400 h 914400"/>
              <a:gd name="connsiteX1" fmla="*/ 471054 w 981363"/>
              <a:gd name="connsiteY1" fmla="*/ 720437 h 914400"/>
              <a:gd name="connsiteX2" fmla="*/ 249382 w 981363"/>
              <a:gd name="connsiteY2" fmla="*/ 318655 h 914400"/>
              <a:gd name="connsiteX3" fmla="*/ 789709 w 981363"/>
              <a:gd name="connsiteY3" fmla="*/ 180109 h 914400"/>
              <a:gd name="connsiteX4" fmla="*/ 803563 w 981363"/>
              <a:gd name="connsiteY4" fmla="*/ 609600 h 914400"/>
              <a:gd name="connsiteX5" fmla="*/ 955963 w 981363"/>
              <a:gd name="connsiteY5" fmla="*/ 484909 h 914400"/>
              <a:gd name="connsiteX6" fmla="*/ 955963 w 981363"/>
              <a:gd name="connsiteY6" fmla="*/ 0 h 914400"/>
              <a:gd name="connsiteX7" fmla="*/ 955963 w 981363"/>
              <a:gd name="connsiteY7" fmla="*/ 96982 h 914400"/>
              <a:gd name="connsiteX8" fmla="*/ 955963 w 981363"/>
              <a:gd name="connsiteY8" fmla="*/ 96982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1363" h="914400">
                <a:moveTo>
                  <a:pt x="0" y="914400"/>
                </a:moveTo>
                <a:cubicBezTo>
                  <a:pt x="214745" y="867064"/>
                  <a:pt x="429490" y="819728"/>
                  <a:pt x="471054" y="720437"/>
                </a:cubicBezTo>
                <a:cubicBezTo>
                  <a:pt x="512618" y="621146"/>
                  <a:pt x="196273" y="408710"/>
                  <a:pt x="249382" y="318655"/>
                </a:cubicBezTo>
                <a:cubicBezTo>
                  <a:pt x="302491" y="228600"/>
                  <a:pt x="697346" y="131618"/>
                  <a:pt x="789709" y="180109"/>
                </a:cubicBezTo>
                <a:cubicBezTo>
                  <a:pt x="882072" y="228600"/>
                  <a:pt x="775854" y="558800"/>
                  <a:pt x="803563" y="609600"/>
                </a:cubicBezTo>
                <a:cubicBezTo>
                  <a:pt x="831272" y="660400"/>
                  <a:pt x="930563" y="586509"/>
                  <a:pt x="955963" y="484909"/>
                </a:cubicBezTo>
                <a:cubicBezTo>
                  <a:pt x="981363" y="383309"/>
                  <a:pt x="955963" y="0"/>
                  <a:pt x="955963" y="0"/>
                </a:cubicBezTo>
                <a:lnTo>
                  <a:pt x="955963" y="96982"/>
                </a:lnTo>
                <a:lnTo>
                  <a:pt x="955963" y="96982"/>
                </a:ln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214938" y="3571875"/>
            <a:ext cx="3143250" cy="17145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786063" y="1285875"/>
            <a:ext cx="1643062" cy="8572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4572000" y="1285875"/>
            <a:ext cx="1214438" cy="214313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4071938" y="785813"/>
            <a:ext cx="571500" cy="500062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 flipH="1" flipV="1">
            <a:off x="2286000" y="2143125"/>
            <a:ext cx="928688" cy="9286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 flipH="1" flipV="1">
            <a:off x="3107532" y="2678906"/>
            <a:ext cx="1071562" cy="142875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1571625" y="2000250"/>
            <a:ext cx="1143000" cy="428625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643438" y="1857375"/>
            <a:ext cx="1285875" cy="142875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6200000" flipH="1">
            <a:off x="4000501" y="2214562"/>
            <a:ext cx="857250" cy="714375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16200000" flipH="1">
            <a:off x="2786063" y="714375"/>
            <a:ext cx="571500" cy="428625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500188" y="1285875"/>
            <a:ext cx="1285875" cy="142875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3464719" y="892969"/>
            <a:ext cx="428625" cy="71437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7" name="Соединительная линия уступом 16"/>
          <p:cNvCxnSpPr/>
          <p:nvPr/>
        </p:nvCxnSpPr>
        <p:spPr>
          <a:xfrm rot="10800000" flipV="1">
            <a:off x="3143250" y="5357813"/>
            <a:ext cx="3357563" cy="1000125"/>
          </a:xfrm>
          <a:prstGeom prst="bentConnector3">
            <a:avLst>
              <a:gd name="adj1" fmla="val 50000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8" name="Полилиния 17"/>
          <p:cNvSpPr/>
          <p:nvPr/>
        </p:nvSpPr>
        <p:spPr>
          <a:xfrm>
            <a:off x="5429250" y="5384800"/>
            <a:ext cx="3352800" cy="1473200"/>
          </a:xfrm>
          <a:custGeom>
            <a:avLst/>
            <a:gdLst>
              <a:gd name="connsiteX0" fmla="*/ 0 w 3352800"/>
              <a:gd name="connsiteY0" fmla="*/ 600364 h 1473201"/>
              <a:gd name="connsiteX1" fmla="*/ 2382982 w 3352800"/>
              <a:gd name="connsiteY1" fmla="*/ 115455 h 1473201"/>
              <a:gd name="connsiteX2" fmla="*/ 1634836 w 3352800"/>
              <a:gd name="connsiteY2" fmla="*/ 1293092 h 1473201"/>
              <a:gd name="connsiteX3" fmla="*/ 3075709 w 3352800"/>
              <a:gd name="connsiteY3" fmla="*/ 1196110 h 1473201"/>
              <a:gd name="connsiteX4" fmla="*/ 3297382 w 3352800"/>
              <a:gd name="connsiteY4" fmla="*/ 1140692 h 1473201"/>
              <a:gd name="connsiteX5" fmla="*/ 3297382 w 3352800"/>
              <a:gd name="connsiteY5" fmla="*/ 1182255 h 1473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52800" h="1473201">
                <a:moveTo>
                  <a:pt x="0" y="600364"/>
                </a:moveTo>
                <a:cubicBezTo>
                  <a:pt x="1055254" y="300182"/>
                  <a:pt x="2110509" y="0"/>
                  <a:pt x="2382982" y="115455"/>
                </a:cubicBezTo>
                <a:cubicBezTo>
                  <a:pt x="2655455" y="230910"/>
                  <a:pt x="1519382" y="1112983"/>
                  <a:pt x="1634836" y="1293092"/>
                </a:cubicBezTo>
                <a:cubicBezTo>
                  <a:pt x="1750291" y="1473201"/>
                  <a:pt x="2798618" y="1221510"/>
                  <a:pt x="3075709" y="1196110"/>
                </a:cubicBezTo>
                <a:cubicBezTo>
                  <a:pt x="3352800" y="1170710"/>
                  <a:pt x="3260437" y="1143001"/>
                  <a:pt x="3297382" y="1140692"/>
                </a:cubicBezTo>
                <a:cubicBezTo>
                  <a:pt x="3334327" y="1138383"/>
                  <a:pt x="3315854" y="1160319"/>
                  <a:pt x="3297382" y="1182255"/>
                </a:cubicBezTo>
              </a:path>
            </a:pathLst>
          </a:cu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Полилиния 18"/>
          <p:cNvSpPr/>
          <p:nvPr/>
        </p:nvSpPr>
        <p:spPr>
          <a:xfrm rot="19783949">
            <a:off x="7593013" y="1185863"/>
            <a:ext cx="981075" cy="914400"/>
          </a:xfrm>
          <a:custGeom>
            <a:avLst/>
            <a:gdLst>
              <a:gd name="connsiteX0" fmla="*/ 0 w 981363"/>
              <a:gd name="connsiteY0" fmla="*/ 914400 h 914400"/>
              <a:gd name="connsiteX1" fmla="*/ 471054 w 981363"/>
              <a:gd name="connsiteY1" fmla="*/ 720437 h 914400"/>
              <a:gd name="connsiteX2" fmla="*/ 249382 w 981363"/>
              <a:gd name="connsiteY2" fmla="*/ 318655 h 914400"/>
              <a:gd name="connsiteX3" fmla="*/ 789709 w 981363"/>
              <a:gd name="connsiteY3" fmla="*/ 180109 h 914400"/>
              <a:gd name="connsiteX4" fmla="*/ 803563 w 981363"/>
              <a:gd name="connsiteY4" fmla="*/ 609600 h 914400"/>
              <a:gd name="connsiteX5" fmla="*/ 955963 w 981363"/>
              <a:gd name="connsiteY5" fmla="*/ 484909 h 914400"/>
              <a:gd name="connsiteX6" fmla="*/ 955963 w 981363"/>
              <a:gd name="connsiteY6" fmla="*/ 0 h 914400"/>
              <a:gd name="connsiteX7" fmla="*/ 955963 w 981363"/>
              <a:gd name="connsiteY7" fmla="*/ 96982 h 914400"/>
              <a:gd name="connsiteX8" fmla="*/ 955963 w 981363"/>
              <a:gd name="connsiteY8" fmla="*/ 96982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1363" h="914400">
                <a:moveTo>
                  <a:pt x="0" y="914400"/>
                </a:moveTo>
                <a:cubicBezTo>
                  <a:pt x="214745" y="867064"/>
                  <a:pt x="429490" y="819728"/>
                  <a:pt x="471054" y="720437"/>
                </a:cubicBezTo>
                <a:cubicBezTo>
                  <a:pt x="512618" y="621146"/>
                  <a:pt x="196273" y="408710"/>
                  <a:pt x="249382" y="318655"/>
                </a:cubicBezTo>
                <a:cubicBezTo>
                  <a:pt x="302491" y="228600"/>
                  <a:pt x="697346" y="131618"/>
                  <a:pt x="789709" y="180109"/>
                </a:cubicBezTo>
                <a:cubicBezTo>
                  <a:pt x="882072" y="228600"/>
                  <a:pt x="775854" y="558800"/>
                  <a:pt x="803563" y="609600"/>
                </a:cubicBezTo>
                <a:cubicBezTo>
                  <a:pt x="831272" y="660400"/>
                  <a:pt x="930563" y="586509"/>
                  <a:pt x="955963" y="484909"/>
                </a:cubicBezTo>
                <a:cubicBezTo>
                  <a:pt x="981363" y="383309"/>
                  <a:pt x="955963" y="0"/>
                  <a:pt x="955963" y="0"/>
                </a:cubicBezTo>
                <a:lnTo>
                  <a:pt x="955963" y="96982"/>
                </a:lnTo>
                <a:lnTo>
                  <a:pt x="955963" y="96982"/>
                </a:ln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Облако 19"/>
          <p:cNvSpPr/>
          <p:nvPr/>
        </p:nvSpPr>
        <p:spPr>
          <a:xfrm>
            <a:off x="214313" y="642938"/>
            <a:ext cx="1071562" cy="714375"/>
          </a:xfrm>
          <a:prstGeom prst="cloud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Облако 20"/>
          <p:cNvSpPr/>
          <p:nvPr/>
        </p:nvSpPr>
        <p:spPr>
          <a:xfrm>
            <a:off x="5072063" y="500063"/>
            <a:ext cx="1214437" cy="714375"/>
          </a:xfrm>
          <a:prstGeom prst="cloud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Облако 21"/>
          <p:cNvSpPr/>
          <p:nvPr/>
        </p:nvSpPr>
        <p:spPr>
          <a:xfrm>
            <a:off x="1714500" y="714375"/>
            <a:ext cx="1000125" cy="500063"/>
          </a:xfrm>
          <a:prstGeom prst="cloud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1928813" y="4000500"/>
            <a:ext cx="642937" cy="642938"/>
          </a:xfrm>
          <a:prstGeom prst="ellipse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1428750" y="3571875"/>
            <a:ext cx="642938" cy="6429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2214563" y="3429000"/>
            <a:ext cx="642937" cy="6429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2571750" y="4071938"/>
            <a:ext cx="642938" cy="6429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1357313" y="4286250"/>
            <a:ext cx="642937" cy="6429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Овал 27"/>
          <p:cNvSpPr/>
          <p:nvPr/>
        </p:nvSpPr>
        <p:spPr>
          <a:xfrm flipV="1">
            <a:off x="2071688" y="4643438"/>
            <a:ext cx="642937" cy="6334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Прямоугольный треугольник 28"/>
          <p:cNvSpPr/>
          <p:nvPr/>
        </p:nvSpPr>
        <p:spPr>
          <a:xfrm rot="17849223">
            <a:off x="2317907" y="5377207"/>
            <a:ext cx="1454150" cy="50869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5715000" y="4286250"/>
            <a:ext cx="928688" cy="1000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7286625" y="3929063"/>
            <a:ext cx="571500" cy="85725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6500813" y="2714625"/>
            <a:ext cx="500062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4786313" y="5286375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4714875" y="6286500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" name="Овал 34"/>
          <p:cNvSpPr/>
          <p:nvPr/>
        </p:nvSpPr>
        <p:spPr>
          <a:xfrm flipV="1">
            <a:off x="3143250" y="6286500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Овал 35"/>
          <p:cNvSpPr/>
          <p:nvPr/>
        </p:nvSpPr>
        <p:spPr>
          <a:xfrm flipV="1">
            <a:off x="6357938" y="5286375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2643188" y="1928813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642938" y="6500813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4572000" y="1785938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1714500" y="6500813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1143000" y="6500813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2" name="Пятиугольник 41"/>
          <p:cNvSpPr/>
          <p:nvPr/>
        </p:nvSpPr>
        <p:spPr>
          <a:xfrm rot="19229807">
            <a:off x="7507288" y="2170113"/>
            <a:ext cx="712787" cy="500062"/>
          </a:xfrm>
          <a:prstGeom prst="homePlat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Облако 42"/>
          <p:cNvSpPr/>
          <p:nvPr/>
        </p:nvSpPr>
        <p:spPr>
          <a:xfrm>
            <a:off x="6929438" y="571500"/>
            <a:ext cx="1000125" cy="571500"/>
          </a:xfrm>
          <a:prstGeom prst="cloud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 l="3522" t="27869" r="14084" b="8195"/>
          <a:stretch>
            <a:fillRect/>
          </a:stretch>
        </p:blipFill>
        <p:spPr bwMode="auto">
          <a:xfrm>
            <a:off x="214313" y="142875"/>
            <a:ext cx="4572000" cy="33575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 l="3958" t="28812" r="56219" b="7970"/>
          <a:stretch>
            <a:fillRect/>
          </a:stretch>
        </p:blipFill>
        <p:spPr bwMode="auto">
          <a:xfrm>
            <a:off x="214313" y="3571875"/>
            <a:ext cx="2286000" cy="3092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/>
          <a:srcRect l="4250" t="34654" r="32011" b="28217"/>
          <a:stretch>
            <a:fillRect/>
          </a:stretch>
        </p:blipFill>
        <p:spPr bwMode="auto">
          <a:xfrm>
            <a:off x="4860032" y="3140968"/>
            <a:ext cx="4104456" cy="2520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 l="52994" t="28629" r="11868" b="13466"/>
          <a:stretch>
            <a:fillRect/>
          </a:stretch>
        </p:blipFill>
        <p:spPr bwMode="auto">
          <a:xfrm>
            <a:off x="2643188" y="3571875"/>
            <a:ext cx="2143125" cy="30718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Выноска-облако 8"/>
          <p:cNvSpPr/>
          <p:nvPr/>
        </p:nvSpPr>
        <p:spPr>
          <a:xfrm>
            <a:off x="5004048" y="620688"/>
            <a:ext cx="3888432" cy="2160240"/>
          </a:xfrm>
          <a:prstGeom prst="cloudCallout">
            <a:avLst>
              <a:gd name="adj1" fmla="val 42513"/>
              <a:gd name="adj2" fmla="val 50855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 что </a:t>
            </a:r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составили </a:t>
            </a: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вы?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988840"/>
            <a:ext cx="813690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Georgia" pitchFamily="18" charset="0"/>
                <a:hlinkClick r:id="rId2"/>
              </a:rPr>
              <a:t>-</a:t>
            </a:r>
            <a:r>
              <a:rPr lang="ru-RU" sz="40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hlinkClick r:id="rId2"/>
              </a:rPr>
              <a:t>http://images.google.ru/</a:t>
            </a:r>
            <a:r>
              <a:rPr lang="ru-RU" sz="40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hlinkClick r:id="rId3"/>
              </a:rPr>
              <a:t>-http://images.yandex.ru/</a:t>
            </a:r>
            <a:r>
              <a:rPr lang="ru-RU" sz="40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4000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  <a:hlinkClick r:id="rId4"/>
              </a:rPr>
              <a:t>-http://for-creativity.ucoz.ru/news/2009-02-15-1689</a:t>
            </a:r>
            <a:r>
              <a:rPr lang="ru-RU" sz="40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000" dirty="0">
              <a:ln w="18415" cmpd="sng">
                <a:solidFill>
                  <a:schemeClr val="tx1"/>
                </a:solidFill>
                <a:prstDash val="solid"/>
              </a:ln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Картинки с сайтов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56</Words>
  <Application>Microsoft Office PowerPoint</Application>
  <PresentationFormat>Экран (4:3)</PresentationFormat>
  <Paragraphs>16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Урок  математики «Прямоугольник»</vt:lpstr>
      <vt:lpstr>Повторение </vt:lpstr>
      <vt:lpstr>Проверь себя</vt:lpstr>
      <vt:lpstr>Назовите фигуры и их углы</vt:lpstr>
      <vt:lpstr>Слайд 5</vt:lpstr>
      <vt:lpstr>Слайд 6</vt:lpstr>
      <vt:lpstr>Слайд 7</vt:lpstr>
      <vt:lpstr>Слайд 8</vt:lpstr>
      <vt:lpstr>Картинки с сайтов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 математики «Прямоугольник»</dc:title>
  <dc:creator>Таня</dc:creator>
  <cp:lastModifiedBy>Таня</cp:lastModifiedBy>
  <cp:revision>10</cp:revision>
  <dcterms:created xsi:type="dcterms:W3CDTF">2014-01-24T19:05:26Z</dcterms:created>
  <dcterms:modified xsi:type="dcterms:W3CDTF">2014-01-25T20:42:19Z</dcterms:modified>
</cp:coreProperties>
</file>