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sldIdLst>
    <p:sldId id="258" r:id="rId2"/>
    <p:sldId id="257" r:id="rId3"/>
    <p:sldId id="259" r:id="rId4"/>
    <p:sldId id="261" r:id="rId5"/>
    <p:sldId id="263" r:id="rId6"/>
    <p:sldId id="264" r:id="rId7"/>
    <p:sldId id="265" r:id="rId8"/>
    <p:sldId id="266" r:id="rId9"/>
    <p:sldId id="268" r:id="rId10"/>
    <p:sldId id="269" r:id="rId11"/>
    <p:sldId id="270" r:id="rId12"/>
    <p:sldId id="271" r:id="rId13"/>
    <p:sldId id="292" r:id="rId14"/>
    <p:sldId id="274" r:id="rId15"/>
    <p:sldId id="275" r:id="rId16"/>
    <p:sldId id="277" r:id="rId17"/>
    <p:sldId id="278" r:id="rId18"/>
    <p:sldId id="279" r:id="rId19"/>
    <p:sldId id="282" r:id="rId20"/>
    <p:sldId id="283" r:id="rId21"/>
    <p:sldId id="284" r:id="rId22"/>
    <p:sldId id="285" r:id="rId23"/>
    <p:sldId id="287" r:id="rId24"/>
    <p:sldId id="288" r:id="rId25"/>
    <p:sldId id="289" r:id="rId26"/>
    <p:sldId id="290" r:id="rId27"/>
    <p:sldId id="280" r:id="rId28"/>
    <p:sldId id="291" r:id="rId29"/>
    <p:sldId id="273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ECF2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A53A75A-FE2C-4D3B-AD18-62CBB5BF557E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8E6FF30-96C9-4B91-93E1-EE56C06A7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777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BB327-0C01-4064-9AD0-B5E0EA9BDA77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5F8D8-4A9B-4416-A43A-9280B0A85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2D321-F1A3-4D2C-B660-BC7E9C33C38F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7C38E-191A-4874-BDF8-30DDC14FCC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080D-D615-4D2E-96F7-29AA41C2C797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BF1B2-152F-444B-82C8-05E6BE3BD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A5193-800D-4097-8875-6224D7D18CED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235AC-BCD1-402C-A697-0EFA57311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F8FAD-A0D2-49F2-A9ED-DBEC28867EE7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6F72C-127C-4DFF-ABF7-A327FD924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DF7F-41E7-4B2E-95B9-48C29C2B0F13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9FBE5-9886-481D-B4F0-9455CBCF9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555D9-A7AA-4F20-85C3-EF0393FB2C05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FCCE-9AAD-49D8-A21A-45AAE0AD0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D5F1B-BED3-4A11-9F10-FF55CFF09AE8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5EC52-65BC-4707-BA98-A17E41F67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272FE-EABD-4CBE-90FF-0CE108A6935A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C79EC-9C3C-42A9-8FA9-62B585AEA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11346-31E5-4F0B-8685-D32CA6E42C45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C3F9F-B0A6-435B-91B8-9E8950C13F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DD7B1-908A-4E02-A622-50680C57C0C0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7023-00BE-4855-B4A3-A405D179D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CC8142-F163-44CE-830F-76B4A2973D49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5F0153-48A6-4DDC-8D17-C000630075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0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dfon.ru/wallpaper/12820.html" TargetMode="External"/><Relationship Id="rId3" Type="http://schemas.openxmlformats.org/officeDocument/2006/relationships/hyperlink" Target="http://dic.academic.ru/dic.nsf/ruwiki/164506" TargetMode="External"/><Relationship Id="rId7" Type="http://schemas.openxmlformats.org/officeDocument/2006/relationships/hyperlink" Target="http://www.symbolsbook.ru/images/L/Bat.jpg" TargetMode="External"/><Relationship Id="rId2" Type="http://schemas.openxmlformats.org/officeDocument/2006/relationships/hyperlink" Target="http://www.zoopicture.ru/tag/popugai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oomet.ru/mal/malchevski_oglav.html" TargetMode="External"/><Relationship Id="rId5" Type="http://schemas.openxmlformats.org/officeDocument/2006/relationships/hyperlink" Target="http://www.moscowzoo.ru/galery.asp?Page=2" TargetMode="External"/><Relationship Id="rId10" Type="http://schemas.openxmlformats.org/officeDocument/2006/relationships/hyperlink" Target="http://www.sunhome.ru/image/15881-" TargetMode="External"/><Relationship Id="rId4" Type="http://schemas.openxmlformats.org/officeDocument/2006/relationships/hyperlink" Target="http://ru.wikipedia.org/wiki/%D0%A4%D0%B0%D0%B9%D0%BB:Platypus.jpg" TargetMode="External"/><Relationship Id="rId9" Type="http://schemas.openxmlformats.org/officeDocument/2006/relationships/hyperlink" Target="http://fotochip.ru/foto-ptic/107-snegir-foto-pticy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4.jpeg"/><Relationship Id="rId7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MA\видеоролик\фото\DSC001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1472" y="1214422"/>
            <a:ext cx="8215370" cy="4929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ED5F1B-BED3-4A11-9F10-FF55CFF09AE8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5EC52-65BC-4707-BA98-A17E41F679CA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285852" y="1428736"/>
            <a:ext cx="65008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«Жизнь птиц»</a:t>
            </a:r>
            <a:endParaRPr lang="ru-RU" sz="6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9" name="Picture 5" descr="D:\MAMA\анимации\Анимация 1(2)\Новая папка 2\9c22843bad94bb8ff6e270e3ab2c6ed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92306">
            <a:off x="796711" y="83116"/>
            <a:ext cx="1219200" cy="1209675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714480" y="4857760"/>
            <a:ext cx="64223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Автор: </a:t>
            </a:r>
            <a:r>
              <a:rPr lang="ru-RU" sz="2400" b="1" dirty="0" err="1" smtClean="0"/>
              <a:t>Недосекова</a:t>
            </a:r>
            <a:r>
              <a:rPr lang="ru-RU" sz="2400" b="1" dirty="0" smtClean="0"/>
              <a:t> Татьяна Николаевна,</a:t>
            </a:r>
          </a:p>
          <a:p>
            <a:r>
              <a:rPr lang="ru-RU" sz="2400" b="1" dirty="0" smtClean="0"/>
              <a:t>              учитель начальных классов</a:t>
            </a:r>
          </a:p>
          <a:p>
            <a:r>
              <a:rPr lang="ru-RU" sz="2400" b="1" dirty="0" smtClean="0"/>
              <a:t>              МБОУ «Базковская СОШ»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410081" y="357166"/>
            <a:ext cx="45710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Окружающий мир 1 класс</a:t>
            </a:r>
          </a:p>
          <a:p>
            <a:pPr algn="ctr"/>
            <a:r>
              <a:rPr lang="ru-RU" sz="2400" b="1" dirty="0" smtClean="0"/>
              <a:t>«Начальная школа </a:t>
            </a:r>
            <a:r>
              <a:rPr lang="en-US" sz="2400" b="1" dirty="0" smtClean="0"/>
              <a:t>XXI</a:t>
            </a:r>
            <a:r>
              <a:rPr lang="ru-RU" sz="2400" b="1" dirty="0" smtClean="0"/>
              <a:t> века»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1026" name="Picture 2" descr="D:\MAMA\конкурс\фото птицы\DSC0778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450px-A_single_white_feather_closeup.jpg"/>
          <p:cNvPicPr>
            <a:picLocks noGrp="1" noChangeAspect="1"/>
          </p:cNvPicPr>
          <p:nvPr isPhoto="1">
            <p:ph sz="half" idx="4294967295"/>
          </p:nvPr>
        </p:nvPicPr>
        <p:blipFill>
          <a:blip r:embed="rId3" cstate="print">
            <a:lum/>
          </a:blip>
          <a:stretch>
            <a:fillRect/>
          </a:stretch>
        </p:blipFill>
        <p:spPr>
          <a:xfrm rot="5400000">
            <a:off x="857220" y="1428740"/>
            <a:ext cx="2857500" cy="3857625"/>
          </a:xfrm>
          <a:prstGeom prst="roundRect">
            <a:avLst>
              <a:gd name="adj" fmla="val 6500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214414" y="928670"/>
            <a:ext cx="1953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ВОРОБЕЙ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596" y="5500702"/>
            <a:ext cx="8286808" cy="642942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Только у птиц есть перья.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58148" y="5572140"/>
            <a:ext cx="571504" cy="500066"/>
          </a:xfrm>
          <a:prstGeom prst="roundRect">
            <a:avLst/>
          </a:prstGeom>
          <a:solidFill>
            <a:srgbClr val="0070C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313 0.01088 L 0.45313 0.0108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3786190"/>
            <a:ext cx="3643313" cy="10715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СТРЕКОЗА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472" y="5072074"/>
            <a:ext cx="3643313" cy="10715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ЛЕБЕДЬ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29190" y="5072074"/>
            <a:ext cx="3643313" cy="10715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СВИРИСТЕЛЬ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57752" y="3786190"/>
            <a:ext cx="3643313" cy="10715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ШМЕЛЬ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6314" y="2500306"/>
            <a:ext cx="3643313" cy="10715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КУКУШКА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6314" y="1285860"/>
            <a:ext cx="3643313" cy="10715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СОРОКА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472" y="2500306"/>
            <a:ext cx="3643313" cy="10715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БАБОЧКА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4"/>
          <p:cNvSpPr txBox="1">
            <a:spLocks/>
          </p:cNvSpPr>
          <p:nvPr/>
        </p:nvSpPr>
        <p:spPr>
          <a:xfrm>
            <a:off x="571472" y="357166"/>
            <a:ext cx="7929618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Игра «Не ошибись»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1472" y="1285860"/>
            <a:ext cx="3643313" cy="10715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ВОРОНА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25337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3786190"/>
            <a:ext cx="1606208" cy="1071570"/>
          </a:xfrm>
          <a:prstGeom prst="rect">
            <a:avLst/>
          </a:prstGeom>
          <a:ln w="19050">
            <a:solidFill>
              <a:srgbClr val="99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E:\Anny\Presents\bf\c-albumU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500306"/>
            <a:ext cx="1571636" cy="1071039"/>
          </a:xfrm>
          <a:prstGeom prst="rect">
            <a:avLst/>
          </a:prstGeom>
          <a:ln w="19050">
            <a:solidFill>
              <a:srgbClr val="99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 descr="D:\MAMA\конкурс\фото птицы\S73083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3786190"/>
            <a:ext cx="1643074" cy="1071570"/>
          </a:xfrm>
          <a:prstGeom prst="rect">
            <a:avLst/>
          </a:prstGeom>
          <a:ln w="19050">
            <a:solidFill>
              <a:srgbClr val="99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1" grpId="0" animBg="1"/>
      <p:bldP spid="11" grpId="1" animBg="1"/>
      <p:bldP spid="12" grpId="0" animBg="1"/>
      <p:bldP spid="13" grpId="0" animBg="1"/>
      <p:bldP spid="15" grpId="0" animBg="1"/>
      <p:bldP spid="15" grpId="1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571472" y="357166"/>
            <a:ext cx="7929618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noProof="0" dirty="0" smtClean="0">
                <a:latin typeface="Times New Roman" pitchFamily="18" charset="0"/>
                <a:cs typeface="Times New Roman" pitchFamily="18" charset="0"/>
              </a:rPr>
              <a:t>Каких птиц можно встретить зимой?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foto2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642910" y="1142984"/>
            <a:ext cx="3071834" cy="2214578"/>
          </a:xfrm>
          <a:prstGeom prst="roundRect">
            <a:avLst>
              <a:gd name="adj" fmla="val 6500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142976" y="3286124"/>
            <a:ext cx="19272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СНЕГИРЬ</a:t>
            </a:r>
          </a:p>
        </p:txBody>
      </p:sp>
      <p:pic>
        <p:nvPicPr>
          <p:cNvPr id="7" name="Рисунок 6" descr="л - шипун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857752" y="1214422"/>
            <a:ext cx="3143272" cy="2184514"/>
          </a:xfrm>
          <a:prstGeom prst="roundRect">
            <a:avLst>
              <a:gd name="adj" fmla="val 6500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2050" name="Picture 2" descr="D:\MAMA\конкурс\фото птицы\DSC00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857628"/>
            <a:ext cx="2928958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4" descr="daitel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/>
          <a:stretch>
            <a:fillRect/>
          </a:stretch>
        </p:blipFill>
        <p:spPr bwMode="auto">
          <a:xfrm>
            <a:off x="5143504" y="3786190"/>
            <a:ext cx="2571768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1142976" y="6000768"/>
            <a:ext cx="22402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ЛАСТОЧКА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29256" y="3286124"/>
            <a:ext cx="165141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ЛЕБЕДЬ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0694" y="6000768"/>
            <a:ext cx="143186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ДЯТЕЛ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2066" y="1214422"/>
            <a:ext cx="2857520" cy="1569660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Снегирь питается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мерзлыми ягодами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семенами растений.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7224" y="4286256"/>
            <a:ext cx="2928958" cy="1569660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Зимой дятел охотно питается семенами еловых шишек.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4" name="Голоса птиц Недосекова Т.Н.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6151"/>
                  <p14:fade ou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986" y="116632"/>
            <a:ext cx="8736970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8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571472" y="357166"/>
            <a:ext cx="7929618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noProof="0" dirty="0" smtClean="0">
                <a:latin typeface="Times New Roman" pitchFamily="18" charset="0"/>
                <a:cs typeface="Times New Roman" pitchFamily="18" charset="0"/>
              </a:rPr>
              <a:t>Кто чем питается?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1285860"/>
            <a:ext cx="8001056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Сова ловит мышей, а цапля?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571744"/>
            <a:ext cx="3786214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571744"/>
            <a:ext cx="3786214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71472" y="2000240"/>
            <a:ext cx="3643313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пеликан?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571744"/>
            <a:ext cx="3786214" cy="28880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71472" y="2714620"/>
            <a:ext cx="3643313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ласточка?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472" y="3500438"/>
            <a:ext cx="3643313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орел?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4286256"/>
            <a:ext cx="3643313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голубь?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1472" y="5072074"/>
            <a:ext cx="3643313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воробей?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1472" y="5786454"/>
            <a:ext cx="3643313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попугай?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D:\MAMA\конкурс\фото птицы\DSC000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571744"/>
            <a:ext cx="3786214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643182"/>
            <a:ext cx="364333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5" descr="D:\MAMA\конкурс\фото птицы\DSC037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2571744"/>
            <a:ext cx="3786214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2" descr="D:\MAMA\конкурс\фото птицы\DSC0778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2571744"/>
            <a:ext cx="3786214" cy="28396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4876" y="2571744"/>
            <a:ext cx="3786214" cy="2965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72264" y="6286520"/>
            <a:ext cx="2133600" cy="365125"/>
          </a:xfrm>
        </p:spPr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571472" y="357166"/>
            <a:ext cx="7929618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noProof="0" dirty="0" smtClean="0">
                <a:latin typeface="Times New Roman" pitchFamily="18" charset="0"/>
                <a:cs typeface="Times New Roman" pitchFamily="18" charset="0"/>
              </a:rPr>
              <a:t>Что умеет делать клюв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MAMA\конкурс\фото птицы\Копия 524bed97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285860"/>
            <a:ext cx="2032000" cy="13970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D:\MAMA\конкурс\фото птицы\Копия 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3000372"/>
            <a:ext cx="2000264" cy="1420562"/>
          </a:xfrm>
          <a:prstGeom prst="round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D:\MAMA\конкурс\фото птицы\Копия DSC050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786322"/>
            <a:ext cx="2000264" cy="1403329"/>
          </a:xfrm>
          <a:prstGeom prst="round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Стрелка влево 12"/>
          <p:cNvSpPr/>
          <p:nvPr/>
        </p:nvSpPr>
        <p:spPr>
          <a:xfrm>
            <a:off x="5500694" y="3504261"/>
            <a:ext cx="1285884" cy="210491"/>
          </a:xfrm>
          <a:prstGeom prst="leftArrow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17533197">
            <a:off x="4365332" y="3119650"/>
            <a:ext cx="3621538" cy="200486"/>
          </a:xfrm>
          <a:prstGeom prst="leftArrow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3542354">
            <a:off x="4604562" y="3825598"/>
            <a:ext cx="3224328" cy="235485"/>
          </a:xfrm>
          <a:prstGeom prst="leftArrow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5720" y="1357298"/>
            <a:ext cx="5143536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Каким клювом удобно клевать зерно?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158" y="3071810"/>
            <a:ext cx="5143536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Каким легко ловить насекомых?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7158" y="4786322"/>
            <a:ext cx="5143536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Каким клювом удобно высасывать нектар?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571472" y="357166"/>
            <a:ext cx="7929618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Соображалки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571472" y="1285860"/>
            <a:ext cx="8001056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Что можно делать таким клювом?</a:t>
            </a:r>
            <a:endParaRPr lang="ru-RU" sz="3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hotoresurs.ru/photo/image/bird/DSCN79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000240"/>
            <a:ext cx="2143140" cy="1790152"/>
          </a:xfrm>
          <a:prstGeom prst="roundRect">
            <a:avLst/>
          </a:prstGeom>
          <a:noFill/>
          <a:ln w="190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3929058" y="2071678"/>
            <a:ext cx="4500594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шелушить шишки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3929058" y="3000372"/>
            <a:ext cx="4500594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пить нектар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>
            <a:hlinkClick r:id="rId2" action="ppaction://hlinksldjump"/>
          </p:cNvPr>
          <p:cNvSpPr/>
          <p:nvPr/>
        </p:nvSpPr>
        <p:spPr>
          <a:xfrm>
            <a:off x="3929058" y="4714884"/>
            <a:ext cx="4500594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клевать зерно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929058" y="5500702"/>
            <a:ext cx="4500594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долбить кору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MAMA\конкурс\фото птицы\Копия bs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4429132"/>
            <a:ext cx="2121193" cy="1785950"/>
          </a:xfrm>
          <a:prstGeom prst="roundRect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</p:pic>
      <p:sp>
        <p:nvSpPr>
          <p:cNvPr id="12" name="Минус 11"/>
          <p:cNvSpPr/>
          <p:nvPr/>
        </p:nvSpPr>
        <p:spPr>
          <a:xfrm rot="19939091">
            <a:off x="2887243" y="2272934"/>
            <a:ext cx="1036699" cy="69107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 rot="1107868">
            <a:off x="2940240" y="2718126"/>
            <a:ext cx="1036699" cy="69107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 rot="925324">
            <a:off x="2859274" y="5197476"/>
            <a:ext cx="1036699" cy="69107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инус 14"/>
          <p:cNvSpPr/>
          <p:nvPr/>
        </p:nvSpPr>
        <p:spPr>
          <a:xfrm rot="20339194">
            <a:off x="2844280" y="4810818"/>
            <a:ext cx="1036699" cy="69107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7" name="Picture 6" descr="Loxia%20leucoptera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28794" y="857232"/>
            <a:ext cx="4792664" cy="42148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00430" y="214290"/>
            <a:ext cx="1449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КЛЕСТ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2143108" y="5357826"/>
            <a:ext cx="4500594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572496" y="6286496"/>
            <a:ext cx="571504" cy="571504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2143108" y="2357430"/>
            <a:ext cx="4786346" cy="157163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ПОДУМАЙ  ЕЩЕ!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 flipH="1" flipV="1">
            <a:off x="6143636" y="2857496"/>
            <a:ext cx="71438" cy="7143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flipV="1">
            <a:off x="6215074" y="2857496"/>
            <a:ext cx="71438" cy="7143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572496" y="6286496"/>
            <a:ext cx="571504" cy="571504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214290"/>
            <a:ext cx="14318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ДЯТЕЛ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2143108" y="5357826"/>
            <a:ext cx="4500594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D:\MAMA\конкурс\фото птицы\sp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857232"/>
            <a:ext cx="4643471" cy="4286280"/>
          </a:xfrm>
          <a:prstGeom prst="roundRect">
            <a:avLst/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DE3B97-5424-4862-9237-E28BC326508F}" type="datetime1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F60C5E-D78C-4C6A-A4D8-470B41770EED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42910" y="2000240"/>
            <a:ext cx="139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95310" y="2152640"/>
            <a:ext cx="139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47710" y="2305040"/>
            <a:ext cx="139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00110" y="2457440"/>
            <a:ext cx="139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252510" y="2609840"/>
            <a:ext cx="139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404910" y="2762240"/>
            <a:ext cx="139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557310" y="2914640"/>
            <a:ext cx="139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71472" y="2285992"/>
            <a:ext cx="139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2844" y="1857364"/>
            <a:ext cx="2643188" cy="8572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НАСЕКОМЫЕ</a:t>
            </a:r>
            <a:endParaRPr lang="ru-RU" sz="2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857488" y="1857364"/>
            <a:ext cx="1785938" cy="8572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РЫБЫ</a:t>
            </a:r>
            <a:endParaRPr lang="ru-RU" sz="2600" b="1" dirty="0">
              <a:solidFill>
                <a:srgbClr val="00206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86314" y="1857364"/>
            <a:ext cx="1928813" cy="8572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ЗВЕРИ</a:t>
            </a:r>
            <a:endParaRPr lang="ru-RU" sz="2600" b="1" dirty="0">
              <a:solidFill>
                <a:srgbClr val="00206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858000" y="1857375"/>
            <a:ext cx="1928813" cy="8572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ПТИЦЫ</a:t>
            </a:r>
            <a:endParaRPr lang="ru-RU" sz="2600" b="1" dirty="0">
              <a:solidFill>
                <a:srgbClr val="00206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00034" y="2786058"/>
            <a:ext cx="1928812" cy="3500437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МУХА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ОСА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БАБОЧКА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ШМЕЛЬ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786050" y="2786058"/>
            <a:ext cx="2000252" cy="3500437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Щука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камбала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сом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лосось</a:t>
            </a:r>
            <a:endParaRPr lang="ru-RU" sz="24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57752" y="2786058"/>
            <a:ext cx="1928826" cy="350046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заяц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лось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медведь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24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858016" y="2786058"/>
            <a:ext cx="1928826" cy="350046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утка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чайка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аист</a:t>
            </a: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пеликан</a:t>
            </a:r>
            <a:endParaRPr lang="ru-RU" sz="24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Стрелка вниз 24"/>
          <p:cNvSpPr/>
          <p:nvPr/>
        </p:nvSpPr>
        <p:spPr>
          <a:xfrm rot="1381602">
            <a:off x="2088208" y="1081479"/>
            <a:ext cx="370371" cy="807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3571868" y="1214422"/>
            <a:ext cx="35719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429256" y="1142984"/>
            <a:ext cx="357190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 rot="20546785">
            <a:off x="7433208" y="1194483"/>
            <a:ext cx="366448" cy="6793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 rot="2861754">
            <a:off x="214653" y="98397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 rot="18775203">
            <a:off x="8338006" y="928707"/>
            <a:ext cx="484632" cy="1088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Заголовок 4"/>
          <p:cNvSpPr>
            <a:spLocks noGrp="1"/>
          </p:cNvSpPr>
          <p:nvPr>
            <p:ph type="title"/>
          </p:nvPr>
        </p:nvSpPr>
        <p:spPr>
          <a:xfrm>
            <a:off x="714348" y="357166"/>
            <a:ext cx="7572428" cy="857256"/>
          </a:xfrm>
          <a:solidFill>
            <a:schemeClr val="accent1">
              <a:lumMod val="20000"/>
              <a:lumOff val="80000"/>
            </a:schemeClr>
          </a:solidFill>
          <a:ln w="28575">
            <a:solidFill>
              <a:srgbClr val="C00000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7" grpId="0" animBg="1"/>
      <p:bldP spid="32" grpId="0" animBg="1"/>
      <p:bldP spid="19" grpId="0" animBg="1"/>
      <p:bldP spid="20" grpId="0" animBg="1"/>
      <p:bldP spid="25" grpId="0" animBg="1"/>
      <p:bldP spid="26" grpId="0" animBg="1"/>
      <p:bldP spid="28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1026" name="Picture 2" descr="D:\MAMA\конкурс\фото птицы\DSC0217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66"/>
            <a:ext cx="3500462" cy="2625347"/>
          </a:xfrm>
          <a:prstGeom prst="roundRect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12" name="Picture 2" descr="D:\MAMA\конкурс\фото птицы\DSC058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7166"/>
            <a:ext cx="3567109" cy="2643206"/>
          </a:xfrm>
          <a:prstGeom prst="roundRect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13" name="Picture 3" descr="D:\MAMA\конкурс\фото птицы\Копия DSC057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3143248"/>
            <a:ext cx="2815175" cy="3257560"/>
          </a:xfrm>
          <a:prstGeom prst="roundRect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</p:pic>
      <p:pic>
        <p:nvPicPr>
          <p:cNvPr id="14" name="Picture 2" descr="Вороб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143248"/>
            <a:ext cx="2928959" cy="3214710"/>
          </a:xfrm>
          <a:prstGeom prst="roundRect">
            <a:avLst/>
          </a:prstGeom>
          <a:noFill/>
          <a:ln w="190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2071670" y="857232"/>
            <a:ext cx="5214974" cy="1357322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kumimoji="0" lang="ru-RU" sz="60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2857496"/>
            <a:ext cx="7643866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ПРОВЕРЬ СЕБЯ</a:t>
            </a:r>
            <a:endParaRPr lang="ru-RU" sz="48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5" descr="D:\MAMA\анимации\Анимация 1(2)\Новая папка 2\9c22843bad94bb8ff6e270e3ab2c6ed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92306">
            <a:off x="1296778" y="1154663"/>
            <a:ext cx="1219200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642918"/>
            <a:ext cx="7643866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Найди птицу</a:t>
            </a:r>
            <a:endParaRPr lang="ru-RU" sz="48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85852" y="3286124"/>
            <a:ext cx="1000132" cy="92869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071934" y="3286124"/>
            <a:ext cx="1000132" cy="928694"/>
          </a:xfrm>
          <a:prstGeom prst="ellipse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000892" y="3214686"/>
            <a:ext cx="1000132" cy="928694"/>
          </a:xfrm>
          <a:prstGeom prst="ellipse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7" name="Picture 3" descr="D:\MAMA\конкурс\фото птицы\DSC02521.1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00306"/>
            <a:ext cx="2786082" cy="2071702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4" descr="D:\MAMA\конкурс\фото птицы\B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500306"/>
            <a:ext cx="2786082" cy="2143140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2" descr="D:\MAMA\конкурс\фото птицы\S73083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500306"/>
            <a:ext cx="2762269" cy="2143140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1619 L -0.00243 0.2421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1619 L -0.00781 0.23381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3723 L -0.00278 0.2365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2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642918"/>
            <a:ext cx="7643866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Только у птиц есть…</a:t>
            </a:r>
            <a:endParaRPr lang="ru-RU" sz="48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858016" y="3286124"/>
            <a:ext cx="1000132" cy="928694"/>
          </a:xfrm>
          <a:prstGeom prst="ellipse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000100" y="3286124"/>
            <a:ext cx="1000132" cy="928694"/>
          </a:xfrm>
          <a:prstGeom prst="ellipse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000496" y="3286124"/>
            <a:ext cx="1000132" cy="92869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5" descr="D:\MAMA\конкурс\фото птицы\4be220bd9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428868"/>
            <a:ext cx="2690009" cy="2071702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Содержимое 7" descr="450px-A_single_white_feather_closeup.jpg"/>
          <p:cNvPicPr>
            <a:picLocks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 bwMode="auto">
          <a:xfrm rot="5400000">
            <a:off x="3602296" y="2112688"/>
            <a:ext cx="2082284" cy="2714644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Овал 13"/>
          <p:cNvSpPr/>
          <p:nvPr/>
        </p:nvSpPr>
        <p:spPr>
          <a:xfrm>
            <a:off x="928662" y="3357562"/>
            <a:ext cx="1000132" cy="928694"/>
          </a:xfrm>
          <a:prstGeom prst="ellipse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6" descr="D:\MAMA\конкурс\фото птицы\4be220bd9c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428868"/>
            <a:ext cx="2786082" cy="2071702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1619 L 0.00486 0.2735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2 0.00578 L 0.01302 0.26828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5828 L -0.00799 0.2740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642918"/>
            <a:ext cx="7643866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Эти птицы зимуют у нас</a:t>
            </a:r>
            <a:endParaRPr lang="ru-RU" sz="48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214414" y="3571876"/>
            <a:ext cx="1000132" cy="92869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143768" y="3357562"/>
            <a:ext cx="1000132" cy="92869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D:\MAMA\конкурс\фото 1\12820-1440x900.j1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571744"/>
            <a:ext cx="2714644" cy="2071702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Овал 9"/>
          <p:cNvSpPr/>
          <p:nvPr/>
        </p:nvSpPr>
        <p:spPr>
          <a:xfrm>
            <a:off x="4214810" y="3500438"/>
            <a:ext cx="1000132" cy="92869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D:\MAMA\конкурс\фото 1\snegir-ptica-foto_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571744"/>
            <a:ext cx="2786082" cy="2071702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5" descr="D:\MAMA\конкурс\фото птицы\DSC00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571744"/>
            <a:ext cx="2781320" cy="2071702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99537E-7 L 0.0026 0.2469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56059E-6 L 0.00018 0.23682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18316E-6 L -3.33333E-6 0.220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642918"/>
            <a:ext cx="7643866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Найди хищную птицу</a:t>
            </a:r>
            <a:endParaRPr lang="ru-RU" sz="48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43768" y="3214686"/>
            <a:ext cx="1000132" cy="92869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214414" y="3357562"/>
            <a:ext cx="1000132" cy="928694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143372" y="3286124"/>
            <a:ext cx="1000132" cy="92869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6" descr="D:\MAMA\конкурс\фото 1\5123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71744"/>
            <a:ext cx="2786082" cy="2071702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7" descr="D:\MAMA\конкурс\фото 1\loxia_curvirost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571744"/>
            <a:ext cx="2694455" cy="2071702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8" descr="D:\MAMA\конкурс\фото 1\40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571744"/>
            <a:ext cx="2796789" cy="2055027"/>
          </a:xfrm>
          <a:prstGeom prst="roundRect">
            <a:avLst>
              <a:gd name="adj" fmla="val 16667"/>
            </a:avLst>
          </a:prstGeom>
          <a:ln w="190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4736E-6 L 5.55556E-7 0.2201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56152E-6 L 0.0026 0.24699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46901E-6 L -2.5E-6 0.23659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285728"/>
            <a:ext cx="52149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00562" y="1428736"/>
            <a:ext cx="4214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</a:t>
            </a:r>
            <a:endParaRPr lang="ru-RU" sz="4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000232" y="1357298"/>
            <a:ext cx="1000132" cy="92869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29124" y="3214686"/>
            <a:ext cx="4214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ХОРОШО</a:t>
            </a:r>
            <a:endParaRPr lang="ru-RU" sz="4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000232" y="4929198"/>
            <a:ext cx="1000132" cy="92869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000232" y="3143248"/>
            <a:ext cx="1000132" cy="92869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4857760"/>
            <a:ext cx="14287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1-2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71736" y="4857760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БУДЬТЕ  ВНИМАТЕЛЬНЕЕ</a:t>
            </a:r>
            <a:endParaRPr lang="ru-RU" sz="4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4282" y="3071810"/>
            <a:ext cx="14287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3-4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1285860"/>
            <a:ext cx="14287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3" name="Picture 5" descr="D:\MAMA\анимации\Анимация 1(2)\Новая папка 2\9c22843bad94bb8ff6e270e3ab2c6ed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92306">
            <a:off x="3654232" y="2297671"/>
            <a:ext cx="1219200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357818" y="4714884"/>
            <a:ext cx="3357586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ХИЩНЫЕ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  <a:hlinkHover r:id="rId2" action="ppaction://hlinksldjump"/>
          </p:cNvPr>
          <p:cNvSpPr/>
          <p:nvPr/>
        </p:nvSpPr>
        <p:spPr>
          <a:xfrm>
            <a:off x="285720" y="4714884"/>
            <a:ext cx="4929222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НАСЕКОМОЯДНЫЕ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43042" y="6000768"/>
            <a:ext cx="6072230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РАСТИТЕЛЬНОЯДНЫЕ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428604"/>
            <a:ext cx="83152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Птиц, которые питаются насекомыми,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называют   </a:t>
            </a:r>
            <a:r>
              <a:rPr lang="ru-RU" sz="36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НАСЕКОМОЯДНЫМИ</a:t>
            </a:r>
            <a:endParaRPr lang="ru-RU" sz="3600" dirty="0" smtClean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714488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Птиц, которые питаются мелкими животными, называют   </a:t>
            </a:r>
            <a:r>
              <a:rPr lang="ru-RU" sz="36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ХИЩНЫМИ</a:t>
            </a:r>
            <a:endParaRPr lang="ru-RU" sz="3600" dirty="0" smtClean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>
            <a:hlinkClick r:id="rId2" action="ppaction://hlinksldjump"/>
          </p:cNvPr>
          <p:cNvSpPr/>
          <p:nvPr/>
        </p:nvSpPr>
        <p:spPr>
          <a:xfrm>
            <a:off x="5500694" y="2357430"/>
            <a:ext cx="3286148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3000372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Птицы, которые питаются семенами и плодами растений, относятся к  </a:t>
            </a:r>
            <a:r>
              <a:rPr lang="ru-RU" sz="36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РАСТИТЕЛЬНОЯДНЫМ</a:t>
            </a:r>
            <a:endParaRPr lang="ru-RU" sz="3600" dirty="0" smtClean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428596" y="4143380"/>
            <a:ext cx="5786453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  <a:hlinkHover r:id="rId2" action="ppaction://hlinksldjump"/>
          </p:cNvPr>
          <p:cNvSpPr/>
          <p:nvPr/>
        </p:nvSpPr>
        <p:spPr>
          <a:xfrm>
            <a:off x="3071802" y="1071546"/>
            <a:ext cx="5000660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57488" y="5357826"/>
            <a:ext cx="3571900" cy="5000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ВСЕЯДНЫЕ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8415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0" animBg="1"/>
      <p:bldP spid="11" grpId="0" animBg="1"/>
      <p:bldP spid="13" grpId="0" animBg="1"/>
      <p:bldP spid="14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2000240"/>
            <a:ext cx="5620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286124"/>
            <a:ext cx="7500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  РАБОТУ</a:t>
            </a:r>
          </a:p>
        </p:txBody>
      </p:sp>
      <p:pic>
        <p:nvPicPr>
          <p:cNvPr id="6" name="Picture 5" descr="D:\MAMA\анимации\Анимация 1(2)\Новая папка 2\9c22843bad94bb8ff6e270e3ab2c6ed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92306">
            <a:off x="6225999" y="1368976"/>
            <a:ext cx="1219200" cy="1209675"/>
          </a:xfrm>
          <a:prstGeom prst="rect">
            <a:avLst/>
          </a:prstGeom>
          <a:noFill/>
        </p:spPr>
      </p:pic>
      <p:pic>
        <p:nvPicPr>
          <p:cNvPr id="7" name="Picture 5" descr="D:\MAMA\анимации\Анимация 1(2)\Новая папка 2\9c22843bad94bb8ff6e270e3ab2c6ed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92306">
            <a:off x="868149" y="511720"/>
            <a:ext cx="1219200" cy="1209675"/>
          </a:xfrm>
          <a:prstGeom prst="rect">
            <a:avLst/>
          </a:prstGeom>
          <a:noFill/>
        </p:spPr>
      </p:pic>
      <p:pic>
        <p:nvPicPr>
          <p:cNvPr id="8" name="Picture 5" descr="D:\MAMA\анимации\Анимация 1(2)\Новая папка 2\9c22843bad94bb8ff6e270e3ab2c6ed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92306">
            <a:off x="5940247" y="4655123"/>
            <a:ext cx="1219200" cy="1209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56DF7F-41E7-4B2E-95B9-48C29C2B0F13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99FBE5-9886-481D-B4F0-9455CBCF94B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642918"/>
            <a:ext cx="6357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fotopets.ru/</a:t>
            </a:r>
            <a:r>
              <a:rPr lang="en-US" b="1" u="sng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publ</a:t>
            </a:r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b="1" u="sng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foto_ptic</a:t>
            </a:r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b="1" u="sng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foto</a:t>
            </a:r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en-US" b="1" u="sng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pelikana</a:t>
            </a:r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/19-1-0-9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-пеликан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000108"/>
            <a:ext cx="5929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www.zoopicture.ru/tag/popugai/</a:t>
            </a: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попугай</a:t>
            </a:r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u="sng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1714488"/>
            <a:ext cx="3727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li-best.ru/post183293912/ 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колибри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143116"/>
            <a:ext cx="5429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www.floranimal.ru/gallery_his.php?flid=4332</a:t>
            </a: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дятел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357298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www.zoovet.ru/petfoto.php?id=7733&amp;vid=516 </a:t>
            </a:r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клест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2571744"/>
            <a:ext cx="62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/>
            <a:r>
              <a:rPr lang="ru-RU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http://dic.academic.ru/dic.nsf/ruwiki/164506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перо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2928934"/>
            <a:ext cx="8786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/>
            <a:r>
              <a:rPr lang="ru-RU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http://ru.wikipedia.org/wiki/%D0%A4%D0%B0%D0%B9%D0%BB:Platypus.jpg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утконос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3500438"/>
            <a:ext cx="757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/>
            <a:r>
              <a:rPr lang="ru-RU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http://www.moscowzoo.ru/galery.asp?Page=2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суриката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71604" y="214290"/>
            <a:ext cx="5929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/>
              </a:rPr>
              <a:t>ССЫЛКИ НА ИСПОЛЬЗОВАННЫЕ ИСТОЧНИКИ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6"/>
              </a:rPr>
              <a:t>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3929066"/>
            <a:ext cx="7786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http://www.symbolsbook.ru/images/L/Bat.jpg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-летучая мышь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71472" y="4353317"/>
            <a:ext cx="69294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http://www.goodfon.ru/wallpaper/12820.html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воробей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571472" y="4714884"/>
            <a:ext cx="7429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9"/>
              </a:rPr>
              <a:t>http://fotochip.ru/foto-ptic/107-snegir-foto-pticy.html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снегирь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472" y="5357826"/>
            <a:ext cx="5929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http://www.sunhome.ru/image/15881</a:t>
            </a:r>
            <a:r>
              <a:rPr lang="ru-RU" dirty="0" smtClean="0">
                <a:hlinkClick r:id="rId10"/>
              </a:rPr>
              <a:t>-</a:t>
            </a:r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попугай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1472" y="5000636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http://winter-birds.narod.ru/foto/loxia_curvirostra.jpg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-клест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5786454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http://www.floranimal.ru/show_foto_his.php?foi=4082&amp;flidgr=1552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чайка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7224" y="357166"/>
            <a:ext cx="7429552" cy="511156"/>
          </a:xfrm>
          <a:solidFill>
            <a:schemeClr val="accent1">
              <a:lumMod val="20000"/>
              <a:lumOff val="80000"/>
            </a:schemeClr>
          </a:solidFill>
          <a:ln w="19050">
            <a:solidFill>
              <a:srgbClr val="C00000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Найди лишнее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571604" y="5929330"/>
            <a:ext cx="2133600" cy="365125"/>
          </a:xfrm>
        </p:spPr>
        <p:txBody>
          <a:bodyPr/>
          <a:lstStyle/>
          <a:p>
            <a:pPr algn="ctr"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5EC52-65BC-4707-BA98-A17E41F679CA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9" name="Picture 6" descr="1229671983_29819ac317c344790738cfbabb5a84fa_04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000108"/>
            <a:ext cx="3214710" cy="2477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C:\Мои документы\Мои рисунки\кто живет в лесу\олень северная амери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714752"/>
            <a:ext cx="3143272" cy="2471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0" descr="C:\Мои документы\Ping_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786190"/>
            <a:ext cx="332186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1714480" y="335756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" name="Picture 11" descr="animals_2166_Zlaga_ru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28662" y="1000107"/>
            <a:ext cx="3214710" cy="2411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1928794" y="3286124"/>
            <a:ext cx="117211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ЗАЯЦ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00694" y="6000768"/>
            <a:ext cx="20478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ПИНГВИН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86446" y="3357562"/>
            <a:ext cx="14430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БЕЛКА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57356" y="6000768"/>
            <a:ext cx="146841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ОЛЕНЬ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036682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ПТИЦА</a:t>
            </a:r>
            <a:endParaRPr lang="ru-RU" sz="80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8797E-6 L -0.18923 -0.1921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-96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6 0.04885 L -0.19774 -0.1611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56DF7F-41E7-4B2E-95B9-48C29C2B0F13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99FBE5-9886-481D-B4F0-9455CBCF94B6}" type="slidenum">
              <a:rPr lang="ru-RU" smtClean="0">
                <a:hlinkClick r:id="rId2" action="ppaction://hlinksldjump"/>
              </a:rPr>
              <a:pPr>
                <a:defRPr/>
              </a:pPr>
              <a:t>4</a:t>
            </a:fld>
            <a:endParaRPr lang="ru-RU">
              <a:hlinkClick r:id="rId2" action="ppaction://hlinksldjump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4294967295"/>
          </p:nvPr>
        </p:nvSpPr>
        <p:spPr>
          <a:xfrm>
            <a:off x="428596" y="1214422"/>
            <a:ext cx="8215313" cy="757237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Только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у птиц есть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клюв.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hlinkClick r:id="" action="ppaction://hlinkshowjump?jump=nextslide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929586" y="1285860"/>
            <a:ext cx="571504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8596" y="2143116"/>
            <a:ext cx="8286808" cy="714380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Только у птиц есть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хвост.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929586" y="2214554"/>
            <a:ext cx="581028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28596" y="3000372"/>
            <a:ext cx="8286808" cy="714380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Только у птиц есть крылья.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3857628"/>
            <a:ext cx="8358246" cy="714380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Только птицы умеют летать.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929586" y="3071810"/>
            <a:ext cx="581028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29586" y="3929066"/>
            <a:ext cx="581028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8596" y="5572140"/>
            <a:ext cx="8215370" cy="642942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Только у птиц есть перья.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57158" y="4714884"/>
            <a:ext cx="8358246" cy="714380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hlinkClick r:id="rId8" action="ppaction://hlinksldjump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Только птицы стоят на двух лапах.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929586" y="4786322"/>
            <a:ext cx="581028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Заголовок 4"/>
          <p:cNvSpPr txBox="1">
            <a:spLocks/>
          </p:cNvSpPr>
          <p:nvPr/>
        </p:nvSpPr>
        <p:spPr bwMode="auto">
          <a:xfrm>
            <a:off x="857224" y="428604"/>
            <a:ext cx="7429552" cy="5111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solidFill>
              <a:srgbClr val="C00000"/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latin typeface="Times New Roman" pitchFamily="18" charset="0"/>
                <a:cs typeface="Times New Roman" pitchFamily="18" charset="0"/>
              </a:rPr>
              <a:t>Это утверждение верное?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13" grpId="0" animBg="1"/>
      <p:bldP spid="1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6A5193-800D-4097-8875-6224D7D18CED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7235AC-BCD1-402C-A697-0EFA57311CB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9" name="Picture 6" descr="70_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4038600" cy="3435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Содержимое 9" descr="утконос клюв.jpg"/>
          <p:cNvPicPr>
            <a:picLocks noGrp="1" noChangeAspect="1"/>
          </p:cNvPicPr>
          <p:nvPr isPhoto="1">
            <p:ph sz="half" idx="4294967295"/>
          </p:nvPr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786314" y="1714488"/>
            <a:ext cx="40005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1285852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15008" y="857232"/>
            <a:ext cx="2306657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УТКОНОС</a:t>
            </a:r>
          </a:p>
        </p:txBody>
      </p:sp>
      <p:sp>
        <p:nvSpPr>
          <p:cNvPr id="16" name="Управляющая кнопка: домой 15">
            <a:hlinkClick r:id="rId4" action="ppaction://hlinksldjump" highlightClick="1"/>
          </p:cNvPr>
          <p:cNvSpPr/>
          <p:nvPr/>
        </p:nvSpPr>
        <p:spPr>
          <a:xfrm>
            <a:off x="8572496" y="6286496"/>
            <a:ext cx="571504" cy="571504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14414" y="928670"/>
            <a:ext cx="25717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ГАГАРА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7" name="Picture 5" descr="peafowl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596" y="1785926"/>
            <a:ext cx="4000528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785926"/>
            <a:ext cx="4071966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214414" y="857232"/>
            <a:ext cx="25717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ПАВЛИН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857232"/>
            <a:ext cx="25717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ЩУКА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домой 11">
            <a:hlinkClick r:id="rId4" action="ppaction://hlinksldjump" highlightClick="1"/>
          </p:cNvPr>
          <p:cNvSpPr/>
          <p:nvPr/>
        </p:nvSpPr>
        <p:spPr>
          <a:xfrm>
            <a:off x="8572496" y="6286496"/>
            <a:ext cx="571504" cy="571504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11" name="Содержимое 10" descr="DSC05000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714488"/>
            <a:ext cx="4071966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foto240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57158" y="1714488"/>
            <a:ext cx="4143404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5357818" y="785794"/>
            <a:ext cx="22197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БАБОЧКА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5852" y="785794"/>
            <a:ext cx="21755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СНЕГИРЬ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572496" y="6286496"/>
            <a:ext cx="571504" cy="571504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1026" name="Picture 2" descr="D:\MAMA\конкурс\фото птицы\DSC0010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4210050" cy="3278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D:\MAMA\конкурс\фото птицы\DSC0329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14488"/>
            <a:ext cx="4038600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572496" y="6286496"/>
            <a:ext cx="571504" cy="571504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285852" y="785794"/>
            <a:ext cx="2537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ЛАСТОЧКА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57752" y="785794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ЛЕТУЧАЯ МЫШЬ 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272FE-EABD-4CBE-90FF-0CE108A6935A}" type="datetime1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C79EC-9C3C-42A9-8FA9-62B585AEACB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2050" name="Picture 2" descr="D:\MAMA\конкурс\фото птицы\DSC0983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4638678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6" descr="суриката.jpg"/>
          <p:cNvPicPr>
            <a:picLocks noGrp="1" noChangeAspect="1"/>
          </p:cNvPicPr>
          <p:nvPr isPhoto="1">
            <p:ph sz="half" idx="4294967295"/>
          </p:nvPr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5572132" y="1428736"/>
            <a:ext cx="3071812" cy="3867150"/>
          </a:xfrm>
          <a:prstGeom prst="roundRect">
            <a:avLst>
              <a:gd name="adj" fmla="val 6500"/>
            </a:avLst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572496" y="6286496"/>
            <a:ext cx="571504" cy="571504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000232" y="785794"/>
            <a:ext cx="17117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ЦАПЛЯ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84" y="785794"/>
            <a:ext cx="2455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СУРИКАТА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Экология 1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Экология 1</Template>
  <TotalTime>3274</TotalTime>
  <Words>417</Words>
  <Application>Microsoft Office PowerPoint</Application>
  <PresentationFormat>Экран (4:3)</PresentationFormat>
  <Paragraphs>195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Экология 1</vt:lpstr>
      <vt:lpstr>Презентация PowerPoint</vt:lpstr>
      <vt:lpstr>ЖИВОТНЫЕ</vt:lpstr>
      <vt:lpstr>Найди лишнее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dc:description>http://aida.ucoz.ru</dc:description>
  <cp:lastModifiedBy>User</cp:lastModifiedBy>
  <cp:revision>307</cp:revision>
  <dcterms:created xsi:type="dcterms:W3CDTF">2012-02-06T15:28:05Z</dcterms:created>
  <dcterms:modified xsi:type="dcterms:W3CDTF">2014-01-23T14:39:27Z</dcterms:modified>
  <cp:category>шаблоны к Powerpoint</cp:category>
</cp:coreProperties>
</file>