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71" r:id="rId4"/>
    <p:sldId id="258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embeddedFontLst>
    <p:embeddedFont>
      <p:font typeface="Franklin Gothic Book" pitchFamily="34" charset="0"/>
      <p:regular r:id="rId22"/>
      <p:italic r:id="rId23"/>
    </p:embeddedFont>
    <p:embeddedFont>
      <p:font typeface="Wingdings 2" pitchFamily="18" charset="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Monotype Corsiva" pitchFamily="66" charset="0"/>
      <p:italic r:id="rId29"/>
    </p:embeddedFont>
    <p:embeddedFont>
      <p:font typeface="Microsoft Yi Baiti" pitchFamily="66" charset="0"/>
      <p:regular r:id="rId3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00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44" d="100"/>
          <a:sy n="44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9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607CE-6424-47D2-980D-A4AD61429C31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</dgm:pt>
    <dgm:pt modelId="{C9C987E8-E0D7-4F56-9519-3C8E744FDFCF}">
      <dgm:prSet phldrT="[Текст]"/>
      <dgm:spPr/>
      <dgm:t>
        <a:bodyPr/>
        <a:lstStyle/>
        <a:p>
          <a:endParaRPr lang="ru-RU" dirty="0">
            <a:latin typeface="Monotype Corsiva" panose="03010101010201010101" pitchFamily="66" charset="0"/>
          </a:endParaRPr>
        </a:p>
      </dgm:t>
    </dgm:pt>
    <dgm:pt modelId="{15FE184B-7229-4800-9AE7-C96012B2B4AA}" type="parTrans" cxnId="{F586DAC7-CE64-48F3-A4B7-EDE78466A52D}">
      <dgm:prSet/>
      <dgm:spPr/>
      <dgm:t>
        <a:bodyPr/>
        <a:lstStyle/>
        <a:p>
          <a:endParaRPr lang="ru-RU"/>
        </a:p>
      </dgm:t>
    </dgm:pt>
    <dgm:pt modelId="{26C4C897-2998-4471-907B-74729DEB872F}" type="sibTrans" cxnId="{F586DAC7-CE64-48F3-A4B7-EDE78466A52D}">
      <dgm:prSet/>
      <dgm:spPr/>
      <dgm:t>
        <a:bodyPr/>
        <a:lstStyle/>
        <a:p>
          <a:endParaRPr lang="ru-RU"/>
        </a:p>
      </dgm:t>
    </dgm:pt>
    <dgm:pt modelId="{B5C2924C-B6C1-464A-8733-D90E9E62ECDA}">
      <dgm:prSet phldrT="[Текст]" custT="1"/>
      <dgm:spPr/>
      <dgm:t>
        <a:bodyPr/>
        <a:lstStyle/>
        <a:p>
          <a:endParaRPr lang="ru-RU" sz="4000" dirty="0">
            <a:latin typeface="Monotype Corsiva" panose="03010101010201010101" pitchFamily="66" charset="0"/>
          </a:endParaRPr>
        </a:p>
      </dgm:t>
    </dgm:pt>
    <dgm:pt modelId="{E566A1DA-71AB-4355-8882-D15D1DCADF2F}" type="parTrans" cxnId="{8ED03FA2-8E00-48BF-B36C-6B114DD2E602}">
      <dgm:prSet/>
      <dgm:spPr/>
      <dgm:t>
        <a:bodyPr/>
        <a:lstStyle/>
        <a:p>
          <a:endParaRPr lang="ru-RU"/>
        </a:p>
      </dgm:t>
    </dgm:pt>
    <dgm:pt modelId="{D9030470-35B7-4A71-AEE4-D11AE5A39111}" type="sibTrans" cxnId="{8ED03FA2-8E00-48BF-B36C-6B114DD2E602}">
      <dgm:prSet/>
      <dgm:spPr/>
      <dgm:t>
        <a:bodyPr/>
        <a:lstStyle/>
        <a:p>
          <a:endParaRPr lang="ru-RU"/>
        </a:p>
      </dgm:t>
    </dgm:pt>
    <dgm:pt modelId="{FA6AD1BD-298F-4390-9A2F-E1B3C4B41451}">
      <dgm:prSet phldrT="[Текст]" custT="1"/>
      <dgm:spPr/>
      <dgm:t>
        <a:bodyPr/>
        <a:lstStyle/>
        <a:p>
          <a:endParaRPr lang="ru-RU" sz="4000" dirty="0">
            <a:latin typeface="Monotype Corsiva" panose="03010101010201010101" pitchFamily="66" charset="0"/>
          </a:endParaRPr>
        </a:p>
      </dgm:t>
    </dgm:pt>
    <dgm:pt modelId="{F6AF0488-F88D-4263-8C2A-936726583378}" type="parTrans" cxnId="{ABEDBA6A-A6FD-4BC1-9D6C-8DB54264782F}">
      <dgm:prSet/>
      <dgm:spPr/>
      <dgm:t>
        <a:bodyPr/>
        <a:lstStyle/>
        <a:p>
          <a:endParaRPr lang="ru-RU"/>
        </a:p>
      </dgm:t>
    </dgm:pt>
    <dgm:pt modelId="{1C263D47-970B-43B6-9C04-E5B4BF9EDFEC}" type="sibTrans" cxnId="{ABEDBA6A-A6FD-4BC1-9D6C-8DB54264782F}">
      <dgm:prSet/>
      <dgm:spPr/>
      <dgm:t>
        <a:bodyPr/>
        <a:lstStyle/>
        <a:p>
          <a:endParaRPr lang="ru-RU"/>
        </a:p>
      </dgm:t>
    </dgm:pt>
    <dgm:pt modelId="{AE3E66B3-6790-4D0D-97A1-A7EC35E0BF3F}" type="pres">
      <dgm:prSet presAssocID="{F6E607CE-6424-47D2-980D-A4AD61429C31}" presName="linearFlow" presStyleCnt="0">
        <dgm:presLayoutVars>
          <dgm:dir/>
          <dgm:animLvl val="lvl"/>
          <dgm:resizeHandles val="exact"/>
        </dgm:presLayoutVars>
      </dgm:prSet>
      <dgm:spPr/>
    </dgm:pt>
    <dgm:pt modelId="{13331F7F-3F51-4D17-83A5-0C69CD6EEDD2}" type="pres">
      <dgm:prSet presAssocID="{C9C987E8-E0D7-4F56-9519-3C8E744FDFCF}" presName="composite" presStyleCnt="0"/>
      <dgm:spPr/>
    </dgm:pt>
    <dgm:pt modelId="{E0840771-849B-47EE-B40D-1A4630534CBF}" type="pres">
      <dgm:prSet presAssocID="{C9C987E8-E0D7-4F56-9519-3C8E744FDFC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A2650-8F9C-479C-BBEE-EB7C66C77213}" type="pres">
      <dgm:prSet presAssocID="{C9C987E8-E0D7-4F56-9519-3C8E744FDFCF}" presName="descendantText" presStyleLbl="alignAcc1" presStyleIdx="0" presStyleCnt="3">
        <dgm:presLayoutVars>
          <dgm:bulletEnabled val="1"/>
        </dgm:presLayoutVars>
      </dgm:prSet>
      <dgm:spPr>
        <a:solidFill>
          <a:srgbClr val="FFFFCC">
            <a:alpha val="90000"/>
          </a:srgbClr>
        </a:solidFill>
      </dgm:spPr>
    </dgm:pt>
    <dgm:pt modelId="{17DA914E-487A-45C9-95A4-0EEC82052542}" type="pres">
      <dgm:prSet presAssocID="{26C4C897-2998-4471-907B-74729DEB872F}" presName="sp" presStyleCnt="0"/>
      <dgm:spPr/>
    </dgm:pt>
    <dgm:pt modelId="{9185E41F-10AB-4820-9858-4BEC84C9C1C7}" type="pres">
      <dgm:prSet presAssocID="{B5C2924C-B6C1-464A-8733-D90E9E62ECDA}" presName="composite" presStyleCnt="0"/>
      <dgm:spPr/>
    </dgm:pt>
    <dgm:pt modelId="{8457A568-3A9C-422B-8330-F8B6C7761540}" type="pres">
      <dgm:prSet presAssocID="{B5C2924C-B6C1-464A-8733-D90E9E62EC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E9CC9-3602-40D2-8AF2-0357858DC51F}" type="pres">
      <dgm:prSet presAssocID="{B5C2924C-B6C1-464A-8733-D90E9E62ECDA}" presName="descendantText" presStyleLbl="alignAcc1" presStyleIdx="1" presStyleCnt="3">
        <dgm:presLayoutVars>
          <dgm:bulletEnabled val="1"/>
        </dgm:presLayoutVars>
      </dgm:prSet>
      <dgm:spPr>
        <a:solidFill>
          <a:srgbClr val="FFFFCC">
            <a:alpha val="90000"/>
          </a:srgbClr>
        </a:solidFill>
      </dgm:spPr>
    </dgm:pt>
    <dgm:pt modelId="{570455E0-0366-4B26-92FD-94F25D0FA7C0}" type="pres">
      <dgm:prSet presAssocID="{D9030470-35B7-4A71-AEE4-D11AE5A39111}" presName="sp" presStyleCnt="0"/>
      <dgm:spPr/>
    </dgm:pt>
    <dgm:pt modelId="{D4924F93-92BB-4266-A0B7-65FAFC288D56}" type="pres">
      <dgm:prSet presAssocID="{FA6AD1BD-298F-4390-9A2F-E1B3C4B41451}" presName="composite" presStyleCnt="0"/>
      <dgm:spPr/>
    </dgm:pt>
    <dgm:pt modelId="{96CC2F63-0C78-4304-9EB0-68BF3B1E821E}" type="pres">
      <dgm:prSet presAssocID="{FA6AD1BD-298F-4390-9A2F-E1B3C4B4145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72A8B-0780-4D49-83FD-41B7C6EC612E}" type="pres">
      <dgm:prSet presAssocID="{FA6AD1BD-298F-4390-9A2F-E1B3C4B41451}" presName="descendantText" presStyleLbl="alignAcc1" presStyleIdx="2" presStyleCnt="3">
        <dgm:presLayoutVars>
          <dgm:bulletEnabled val="1"/>
        </dgm:presLayoutVars>
      </dgm:prSet>
      <dgm:spPr>
        <a:solidFill>
          <a:srgbClr val="FFFFCC">
            <a:alpha val="90000"/>
          </a:srgbClr>
        </a:solidFill>
      </dgm:spPr>
    </dgm:pt>
  </dgm:ptLst>
  <dgm:cxnLst>
    <dgm:cxn modelId="{A87DF00E-6809-4476-976C-AB14B3DEF3C8}" type="presOf" srcId="{F6E607CE-6424-47D2-980D-A4AD61429C31}" destId="{AE3E66B3-6790-4D0D-97A1-A7EC35E0BF3F}" srcOrd="0" destOrd="0" presId="urn:microsoft.com/office/officeart/2005/8/layout/chevron2"/>
    <dgm:cxn modelId="{F586DAC7-CE64-48F3-A4B7-EDE78466A52D}" srcId="{F6E607CE-6424-47D2-980D-A4AD61429C31}" destId="{C9C987E8-E0D7-4F56-9519-3C8E744FDFCF}" srcOrd="0" destOrd="0" parTransId="{15FE184B-7229-4800-9AE7-C96012B2B4AA}" sibTransId="{26C4C897-2998-4471-907B-74729DEB872F}"/>
    <dgm:cxn modelId="{9F677E16-5688-4AA8-A8FA-DE7A0CBAC8EA}" type="presOf" srcId="{C9C987E8-E0D7-4F56-9519-3C8E744FDFCF}" destId="{E0840771-849B-47EE-B40D-1A4630534CBF}" srcOrd="0" destOrd="0" presId="urn:microsoft.com/office/officeart/2005/8/layout/chevron2"/>
    <dgm:cxn modelId="{8ED03FA2-8E00-48BF-B36C-6B114DD2E602}" srcId="{F6E607CE-6424-47D2-980D-A4AD61429C31}" destId="{B5C2924C-B6C1-464A-8733-D90E9E62ECDA}" srcOrd="1" destOrd="0" parTransId="{E566A1DA-71AB-4355-8882-D15D1DCADF2F}" sibTransId="{D9030470-35B7-4A71-AEE4-D11AE5A39111}"/>
    <dgm:cxn modelId="{ABEDBA6A-A6FD-4BC1-9D6C-8DB54264782F}" srcId="{F6E607CE-6424-47D2-980D-A4AD61429C31}" destId="{FA6AD1BD-298F-4390-9A2F-E1B3C4B41451}" srcOrd="2" destOrd="0" parTransId="{F6AF0488-F88D-4263-8C2A-936726583378}" sibTransId="{1C263D47-970B-43B6-9C04-E5B4BF9EDFEC}"/>
    <dgm:cxn modelId="{44144362-4547-4F99-819D-6FCB2D17DEF4}" type="presOf" srcId="{B5C2924C-B6C1-464A-8733-D90E9E62ECDA}" destId="{8457A568-3A9C-422B-8330-F8B6C7761540}" srcOrd="0" destOrd="0" presId="urn:microsoft.com/office/officeart/2005/8/layout/chevron2"/>
    <dgm:cxn modelId="{10404290-1D38-4EF0-8060-B2F5A10A3B26}" type="presOf" srcId="{FA6AD1BD-298F-4390-9A2F-E1B3C4B41451}" destId="{96CC2F63-0C78-4304-9EB0-68BF3B1E821E}" srcOrd="0" destOrd="0" presId="urn:microsoft.com/office/officeart/2005/8/layout/chevron2"/>
    <dgm:cxn modelId="{F4BDC13F-32D7-4F7E-B1FB-35639623BBBF}" type="presParOf" srcId="{AE3E66B3-6790-4D0D-97A1-A7EC35E0BF3F}" destId="{13331F7F-3F51-4D17-83A5-0C69CD6EEDD2}" srcOrd="0" destOrd="0" presId="urn:microsoft.com/office/officeart/2005/8/layout/chevron2"/>
    <dgm:cxn modelId="{06EA0BCC-4D29-45E4-A7C1-1286220B3738}" type="presParOf" srcId="{13331F7F-3F51-4D17-83A5-0C69CD6EEDD2}" destId="{E0840771-849B-47EE-B40D-1A4630534CBF}" srcOrd="0" destOrd="0" presId="urn:microsoft.com/office/officeart/2005/8/layout/chevron2"/>
    <dgm:cxn modelId="{6D3C2654-06CD-4362-A7C1-48D9B79016B5}" type="presParOf" srcId="{13331F7F-3F51-4D17-83A5-0C69CD6EEDD2}" destId="{81AA2650-8F9C-479C-BBEE-EB7C66C77213}" srcOrd="1" destOrd="0" presId="urn:microsoft.com/office/officeart/2005/8/layout/chevron2"/>
    <dgm:cxn modelId="{44B3C34B-AC46-4BC0-92E9-81B16435BEC5}" type="presParOf" srcId="{AE3E66B3-6790-4D0D-97A1-A7EC35E0BF3F}" destId="{17DA914E-487A-45C9-95A4-0EEC82052542}" srcOrd="1" destOrd="0" presId="urn:microsoft.com/office/officeart/2005/8/layout/chevron2"/>
    <dgm:cxn modelId="{924203D5-050F-4575-8281-FED25F9A1254}" type="presParOf" srcId="{AE3E66B3-6790-4D0D-97A1-A7EC35E0BF3F}" destId="{9185E41F-10AB-4820-9858-4BEC84C9C1C7}" srcOrd="2" destOrd="0" presId="urn:microsoft.com/office/officeart/2005/8/layout/chevron2"/>
    <dgm:cxn modelId="{2BC7C2D3-4EE7-49B3-B059-1486F983D8D0}" type="presParOf" srcId="{9185E41F-10AB-4820-9858-4BEC84C9C1C7}" destId="{8457A568-3A9C-422B-8330-F8B6C7761540}" srcOrd="0" destOrd="0" presId="urn:microsoft.com/office/officeart/2005/8/layout/chevron2"/>
    <dgm:cxn modelId="{4A671E26-7234-498F-A005-180D28EEAEAC}" type="presParOf" srcId="{9185E41F-10AB-4820-9858-4BEC84C9C1C7}" destId="{FCAE9CC9-3602-40D2-8AF2-0357858DC51F}" srcOrd="1" destOrd="0" presId="urn:microsoft.com/office/officeart/2005/8/layout/chevron2"/>
    <dgm:cxn modelId="{79733D96-F978-48D7-AF9E-69AF1B431105}" type="presParOf" srcId="{AE3E66B3-6790-4D0D-97A1-A7EC35E0BF3F}" destId="{570455E0-0366-4B26-92FD-94F25D0FA7C0}" srcOrd="3" destOrd="0" presId="urn:microsoft.com/office/officeart/2005/8/layout/chevron2"/>
    <dgm:cxn modelId="{8E32172A-D585-4FB3-AC38-C1363581E122}" type="presParOf" srcId="{AE3E66B3-6790-4D0D-97A1-A7EC35E0BF3F}" destId="{D4924F93-92BB-4266-A0B7-65FAFC288D56}" srcOrd="4" destOrd="0" presId="urn:microsoft.com/office/officeart/2005/8/layout/chevron2"/>
    <dgm:cxn modelId="{C54B61FF-C87A-4D14-8643-1E32E00D047E}" type="presParOf" srcId="{D4924F93-92BB-4266-A0B7-65FAFC288D56}" destId="{96CC2F63-0C78-4304-9EB0-68BF3B1E821E}" srcOrd="0" destOrd="0" presId="urn:microsoft.com/office/officeart/2005/8/layout/chevron2"/>
    <dgm:cxn modelId="{1524DC53-B90C-4DF8-90C2-47D0A0AB48CA}" type="presParOf" srcId="{D4924F93-92BB-4266-A0B7-65FAFC288D56}" destId="{47172A8B-0780-4D49-83FD-41B7C6EC61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3C145-FC0A-40C5-9918-2B553376000D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F82443-4684-48CC-BC5F-72C2E49A0007}">
      <dgm:prSet phldrT="[Текст]"/>
      <dgm:spPr/>
      <dgm:t>
        <a:bodyPr/>
        <a:lstStyle/>
        <a:p>
          <a:endParaRPr lang="ru-RU" dirty="0"/>
        </a:p>
      </dgm:t>
    </dgm:pt>
    <dgm:pt modelId="{3EDE6D74-E481-4CFF-9608-F0515BEB31A1}" type="parTrans" cxnId="{8D02A7F5-8DD2-40E9-AAA0-5E3461C9446E}">
      <dgm:prSet/>
      <dgm:spPr/>
      <dgm:t>
        <a:bodyPr/>
        <a:lstStyle/>
        <a:p>
          <a:endParaRPr lang="ru-RU"/>
        </a:p>
      </dgm:t>
    </dgm:pt>
    <dgm:pt modelId="{A7A89105-76B0-4DD9-BC9F-5B7AED816E6A}" type="sibTrans" cxnId="{8D02A7F5-8DD2-40E9-AAA0-5E3461C9446E}">
      <dgm:prSet/>
      <dgm:spPr/>
      <dgm:t>
        <a:bodyPr/>
        <a:lstStyle/>
        <a:p>
          <a:endParaRPr lang="ru-RU"/>
        </a:p>
      </dgm:t>
    </dgm:pt>
    <dgm:pt modelId="{51722359-189E-4CDF-94C1-AFD7AD098E76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4000" dirty="0" smtClean="0">
              <a:latin typeface="Monotype Corsiva" panose="03010101010201010101" pitchFamily="66" charset="0"/>
            </a:rPr>
            <a:t>Арифметический способ</a:t>
          </a:r>
          <a:endParaRPr lang="ru-RU" sz="4000" dirty="0">
            <a:latin typeface="Monotype Corsiva" panose="03010101010201010101" pitchFamily="66" charset="0"/>
          </a:endParaRPr>
        </a:p>
      </dgm:t>
    </dgm:pt>
    <dgm:pt modelId="{FAA9D893-581A-4388-9277-510B0ADBF14D}" type="parTrans" cxnId="{121DA24B-A1BE-4441-B316-C8C90907F08E}">
      <dgm:prSet/>
      <dgm:spPr/>
      <dgm:t>
        <a:bodyPr/>
        <a:lstStyle/>
        <a:p>
          <a:endParaRPr lang="ru-RU"/>
        </a:p>
      </dgm:t>
    </dgm:pt>
    <dgm:pt modelId="{437CACA9-C17D-4A2A-B40C-177D65EC1424}" type="sibTrans" cxnId="{121DA24B-A1BE-4441-B316-C8C90907F08E}">
      <dgm:prSet/>
      <dgm:spPr/>
      <dgm:t>
        <a:bodyPr/>
        <a:lstStyle/>
        <a:p>
          <a:endParaRPr lang="ru-RU"/>
        </a:p>
      </dgm:t>
    </dgm:pt>
    <dgm:pt modelId="{C1AD8B0E-06B8-4CC9-B96C-FBB00A4C6439}">
      <dgm:prSet phldrT="[Текст]"/>
      <dgm:spPr/>
      <dgm:t>
        <a:bodyPr/>
        <a:lstStyle/>
        <a:p>
          <a:endParaRPr lang="ru-RU" dirty="0"/>
        </a:p>
      </dgm:t>
    </dgm:pt>
    <dgm:pt modelId="{5B268CC2-D1FE-45AF-807A-1101389441CD}" type="parTrans" cxnId="{B86848A7-6D8A-4C3C-9DBA-3E701598434A}">
      <dgm:prSet/>
      <dgm:spPr/>
      <dgm:t>
        <a:bodyPr/>
        <a:lstStyle/>
        <a:p>
          <a:endParaRPr lang="ru-RU"/>
        </a:p>
      </dgm:t>
    </dgm:pt>
    <dgm:pt modelId="{0A921AEC-961A-40C2-9F14-719E8A3F7741}" type="sibTrans" cxnId="{B86848A7-6D8A-4C3C-9DBA-3E701598434A}">
      <dgm:prSet/>
      <dgm:spPr/>
      <dgm:t>
        <a:bodyPr/>
        <a:lstStyle/>
        <a:p>
          <a:endParaRPr lang="ru-RU"/>
        </a:p>
      </dgm:t>
    </dgm:pt>
    <dgm:pt modelId="{16FC91E5-BEBA-467C-B01E-4C2BE317D062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4000" dirty="0" smtClean="0">
              <a:latin typeface="Monotype Corsiva" panose="03010101010201010101" pitchFamily="66" charset="0"/>
            </a:rPr>
            <a:t>Алгебраический способ</a:t>
          </a:r>
          <a:endParaRPr lang="ru-RU" sz="4000" dirty="0">
            <a:latin typeface="Monotype Corsiva" panose="03010101010201010101" pitchFamily="66" charset="0"/>
          </a:endParaRPr>
        </a:p>
      </dgm:t>
    </dgm:pt>
    <dgm:pt modelId="{BB7FF12F-F352-42CE-99A8-0F66709D1F14}" type="parTrans" cxnId="{C44FBD65-5F8B-4A82-B728-D9BFC55528E4}">
      <dgm:prSet/>
      <dgm:spPr/>
      <dgm:t>
        <a:bodyPr/>
        <a:lstStyle/>
        <a:p>
          <a:endParaRPr lang="ru-RU"/>
        </a:p>
      </dgm:t>
    </dgm:pt>
    <dgm:pt modelId="{B1FBE173-B7FE-4C8B-BC0B-4289064ABC59}" type="sibTrans" cxnId="{C44FBD65-5F8B-4A82-B728-D9BFC55528E4}">
      <dgm:prSet/>
      <dgm:spPr/>
      <dgm:t>
        <a:bodyPr/>
        <a:lstStyle/>
        <a:p>
          <a:endParaRPr lang="ru-RU"/>
        </a:p>
      </dgm:t>
    </dgm:pt>
    <dgm:pt modelId="{259FA0B7-B7DC-4D3E-986D-1B1A8E457253}">
      <dgm:prSet phldrT="[Текст]"/>
      <dgm:spPr/>
      <dgm:t>
        <a:bodyPr/>
        <a:lstStyle/>
        <a:p>
          <a:endParaRPr lang="ru-RU" dirty="0"/>
        </a:p>
      </dgm:t>
    </dgm:pt>
    <dgm:pt modelId="{7887934F-CEEA-4D7C-BCBB-75472BB01DF1}" type="parTrans" cxnId="{ADFDC800-B769-43CC-B19C-133EE89969B4}">
      <dgm:prSet/>
      <dgm:spPr/>
      <dgm:t>
        <a:bodyPr/>
        <a:lstStyle/>
        <a:p>
          <a:endParaRPr lang="ru-RU"/>
        </a:p>
      </dgm:t>
    </dgm:pt>
    <dgm:pt modelId="{8E10E47D-6588-4498-BF45-B50FFE476D0D}" type="sibTrans" cxnId="{ADFDC800-B769-43CC-B19C-133EE89969B4}">
      <dgm:prSet/>
      <dgm:spPr/>
      <dgm:t>
        <a:bodyPr/>
        <a:lstStyle/>
        <a:p>
          <a:endParaRPr lang="ru-RU"/>
        </a:p>
      </dgm:t>
    </dgm:pt>
    <dgm:pt modelId="{29192651-4E40-46BE-B695-F7E436895A61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3800" dirty="0" smtClean="0">
              <a:latin typeface="Monotype Corsiva" panose="03010101010201010101" pitchFamily="66" charset="0"/>
            </a:rPr>
            <a:t>Геометрический способ</a:t>
          </a:r>
          <a:endParaRPr lang="ru-RU" sz="3800" dirty="0">
            <a:latin typeface="Monotype Corsiva" panose="03010101010201010101" pitchFamily="66" charset="0"/>
          </a:endParaRPr>
        </a:p>
      </dgm:t>
    </dgm:pt>
    <dgm:pt modelId="{E106D551-D4C6-4214-9DF4-08612BF0F4A4}" type="parTrans" cxnId="{3D40456C-C8BB-44C2-B995-1183E70B3659}">
      <dgm:prSet/>
      <dgm:spPr/>
      <dgm:t>
        <a:bodyPr/>
        <a:lstStyle/>
        <a:p>
          <a:endParaRPr lang="ru-RU"/>
        </a:p>
      </dgm:t>
    </dgm:pt>
    <dgm:pt modelId="{F2BE99A5-9F33-4010-9DF1-DBA3340D0D51}" type="sibTrans" cxnId="{3D40456C-C8BB-44C2-B995-1183E70B3659}">
      <dgm:prSet/>
      <dgm:spPr/>
      <dgm:t>
        <a:bodyPr/>
        <a:lstStyle/>
        <a:p>
          <a:endParaRPr lang="ru-RU"/>
        </a:p>
      </dgm:t>
    </dgm:pt>
    <dgm:pt modelId="{5DD07A0E-912D-4721-B7EB-3458F5904736}">
      <dgm:prSet/>
      <dgm:spPr/>
      <dgm:t>
        <a:bodyPr/>
        <a:lstStyle/>
        <a:p>
          <a:endParaRPr lang="ru-RU"/>
        </a:p>
      </dgm:t>
    </dgm:pt>
    <dgm:pt modelId="{C1EC4F73-D18A-4994-A21F-A489B70EE00C}" type="parTrans" cxnId="{43A1CD4A-52C3-4234-8372-0F44ED92BC32}">
      <dgm:prSet/>
      <dgm:spPr/>
      <dgm:t>
        <a:bodyPr/>
        <a:lstStyle/>
        <a:p>
          <a:endParaRPr lang="ru-RU"/>
        </a:p>
      </dgm:t>
    </dgm:pt>
    <dgm:pt modelId="{503D77DF-8D09-48EC-BDA4-53DB5D3C74F2}" type="sibTrans" cxnId="{43A1CD4A-52C3-4234-8372-0F44ED92BC32}">
      <dgm:prSet/>
      <dgm:spPr/>
      <dgm:t>
        <a:bodyPr/>
        <a:lstStyle/>
        <a:p>
          <a:endParaRPr lang="ru-RU"/>
        </a:p>
      </dgm:t>
    </dgm:pt>
    <dgm:pt modelId="{327EB700-2CFC-45DD-9147-50E872225ADA}">
      <dgm:prSet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dirty="0" smtClean="0">
              <a:latin typeface="Monotype Corsiva" panose="03010101010201010101" pitchFamily="66" charset="0"/>
            </a:rPr>
            <a:t>Функционально-графический способ</a:t>
          </a:r>
          <a:endParaRPr lang="ru-RU" dirty="0">
            <a:latin typeface="Monotype Corsiva" panose="03010101010201010101" pitchFamily="66" charset="0"/>
          </a:endParaRPr>
        </a:p>
      </dgm:t>
    </dgm:pt>
    <dgm:pt modelId="{F81892D7-888B-4118-908D-D87442BE94F6}" type="parTrans" cxnId="{583E9278-787B-4312-8C7F-0A83528E0B50}">
      <dgm:prSet/>
      <dgm:spPr/>
      <dgm:t>
        <a:bodyPr/>
        <a:lstStyle/>
        <a:p>
          <a:endParaRPr lang="ru-RU"/>
        </a:p>
      </dgm:t>
    </dgm:pt>
    <dgm:pt modelId="{0DC833FB-7AB2-48F0-AE9B-11A9009C855E}" type="sibTrans" cxnId="{583E9278-787B-4312-8C7F-0A83528E0B50}">
      <dgm:prSet/>
      <dgm:spPr/>
      <dgm:t>
        <a:bodyPr/>
        <a:lstStyle/>
        <a:p>
          <a:endParaRPr lang="ru-RU"/>
        </a:p>
      </dgm:t>
    </dgm:pt>
    <dgm:pt modelId="{A55E72E6-0589-48DE-9174-A6CB519F1341}" type="pres">
      <dgm:prSet presAssocID="{4593C145-FC0A-40C5-9918-2B55337600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18469-6AA5-4175-9F3C-F83119AB1192}" type="pres">
      <dgm:prSet presAssocID="{00F82443-4684-48CC-BC5F-72C2E49A0007}" presName="composite" presStyleCnt="0"/>
      <dgm:spPr/>
    </dgm:pt>
    <dgm:pt modelId="{EF633DC6-E8C6-48F9-91A9-998F69C316CE}" type="pres">
      <dgm:prSet presAssocID="{00F82443-4684-48CC-BC5F-72C2E49A00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92967-C422-4D83-B839-4740B52DD8C6}" type="pres">
      <dgm:prSet presAssocID="{00F82443-4684-48CC-BC5F-72C2E49A00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46667-34C1-4B2C-943D-828D8924E285}" type="pres">
      <dgm:prSet presAssocID="{A7A89105-76B0-4DD9-BC9F-5B7AED816E6A}" presName="sp" presStyleCnt="0"/>
      <dgm:spPr/>
    </dgm:pt>
    <dgm:pt modelId="{38A21A5C-866D-4A6E-889F-116F5D847DEA}" type="pres">
      <dgm:prSet presAssocID="{C1AD8B0E-06B8-4CC9-B96C-FBB00A4C6439}" presName="composite" presStyleCnt="0"/>
      <dgm:spPr/>
    </dgm:pt>
    <dgm:pt modelId="{AB5065D6-FE34-441F-8969-4EF00C94FB25}" type="pres">
      <dgm:prSet presAssocID="{C1AD8B0E-06B8-4CC9-B96C-FBB00A4C643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91B0F-191F-4953-9AA4-CF6C78A6DADA}" type="pres">
      <dgm:prSet presAssocID="{C1AD8B0E-06B8-4CC9-B96C-FBB00A4C643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ACD73-CD49-4331-9A63-F4701E8B7F83}" type="pres">
      <dgm:prSet presAssocID="{0A921AEC-961A-40C2-9F14-719E8A3F7741}" presName="sp" presStyleCnt="0"/>
      <dgm:spPr/>
    </dgm:pt>
    <dgm:pt modelId="{E936BB5E-E15D-4D42-A60C-E22D003C6636}" type="pres">
      <dgm:prSet presAssocID="{259FA0B7-B7DC-4D3E-986D-1B1A8E457253}" presName="composite" presStyleCnt="0"/>
      <dgm:spPr/>
    </dgm:pt>
    <dgm:pt modelId="{2E88CC78-92CA-40A2-BB86-F32AF92FE691}" type="pres">
      <dgm:prSet presAssocID="{259FA0B7-B7DC-4D3E-986D-1B1A8E45725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29525-E909-497E-B89A-CE565CF5ED47}" type="pres">
      <dgm:prSet presAssocID="{259FA0B7-B7DC-4D3E-986D-1B1A8E457253}" presName="descendantText" presStyleLbl="alignAcc1" presStyleIdx="2" presStyleCnt="4" custScaleY="10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A2EED-E4CA-4C49-BA81-F22C6C9DEC9D}" type="pres">
      <dgm:prSet presAssocID="{8E10E47D-6588-4498-BF45-B50FFE476D0D}" presName="sp" presStyleCnt="0"/>
      <dgm:spPr/>
    </dgm:pt>
    <dgm:pt modelId="{C4C061B3-4749-4116-8F96-901B2F1FFB93}" type="pres">
      <dgm:prSet presAssocID="{5DD07A0E-912D-4721-B7EB-3458F5904736}" presName="composite" presStyleCnt="0"/>
      <dgm:spPr/>
    </dgm:pt>
    <dgm:pt modelId="{BD836CF8-F764-469F-8E4E-76A5F49136E8}" type="pres">
      <dgm:prSet presAssocID="{5DD07A0E-912D-4721-B7EB-3458F590473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1A047-E283-43B7-8B86-FFE1C6FC742F}" type="pres">
      <dgm:prSet presAssocID="{5DD07A0E-912D-4721-B7EB-3458F590473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7688A-9986-468F-834D-7DD176198C99}" type="presOf" srcId="{4593C145-FC0A-40C5-9918-2B553376000D}" destId="{A55E72E6-0589-48DE-9174-A6CB519F1341}" srcOrd="0" destOrd="0" presId="urn:microsoft.com/office/officeart/2005/8/layout/chevron2"/>
    <dgm:cxn modelId="{67C1B0AB-0EDE-4AB3-B09D-5B74E089A0F4}" type="presOf" srcId="{29192651-4E40-46BE-B695-F7E436895A61}" destId="{BB229525-E909-497E-B89A-CE565CF5ED47}" srcOrd="0" destOrd="0" presId="urn:microsoft.com/office/officeart/2005/8/layout/chevron2"/>
    <dgm:cxn modelId="{B86848A7-6D8A-4C3C-9DBA-3E701598434A}" srcId="{4593C145-FC0A-40C5-9918-2B553376000D}" destId="{C1AD8B0E-06B8-4CC9-B96C-FBB00A4C6439}" srcOrd="1" destOrd="0" parTransId="{5B268CC2-D1FE-45AF-807A-1101389441CD}" sibTransId="{0A921AEC-961A-40C2-9F14-719E8A3F7741}"/>
    <dgm:cxn modelId="{121DA24B-A1BE-4441-B316-C8C90907F08E}" srcId="{00F82443-4684-48CC-BC5F-72C2E49A0007}" destId="{51722359-189E-4CDF-94C1-AFD7AD098E76}" srcOrd="0" destOrd="0" parTransId="{FAA9D893-581A-4388-9277-510B0ADBF14D}" sibTransId="{437CACA9-C17D-4A2A-B40C-177D65EC1424}"/>
    <dgm:cxn modelId="{583E9278-787B-4312-8C7F-0A83528E0B50}" srcId="{5DD07A0E-912D-4721-B7EB-3458F5904736}" destId="{327EB700-2CFC-45DD-9147-50E872225ADA}" srcOrd="0" destOrd="0" parTransId="{F81892D7-888B-4118-908D-D87442BE94F6}" sibTransId="{0DC833FB-7AB2-48F0-AE9B-11A9009C855E}"/>
    <dgm:cxn modelId="{926110ED-BEF2-496B-BC13-1EF2560D9692}" type="presOf" srcId="{51722359-189E-4CDF-94C1-AFD7AD098E76}" destId="{80492967-C422-4D83-B839-4740B52DD8C6}" srcOrd="0" destOrd="0" presId="urn:microsoft.com/office/officeart/2005/8/layout/chevron2"/>
    <dgm:cxn modelId="{ADFDC800-B769-43CC-B19C-133EE89969B4}" srcId="{4593C145-FC0A-40C5-9918-2B553376000D}" destId="{259FA0B7-B7DC-4D3E-986D-1B1A8E457253}" srcOrd="2" destOrd="0" parTransId="{7887934F-CEEA-4D7C-BCBB-75472BB01DF1}" sibTransId="{8E10E47D-6588-4498-BF45-B50FFE476D0D}"/>
    <dgm:cxn modelId="{3D40456C-C8BB-44C2-B995-1183E70B3659}" srcId="{259FA0B7-B7DC-4D3E-986D-1B1A8E457253}" destId="{29192651-4E40-46BE-B695-F7E436895A61}" srcOrd="0" destOrd="0" parTransId="{E106D551-D4C6-4214-9DF4-08612BF0F4A4}" sibTransId="{F2BE99A5-9F33-4010-9DF1-DBA3340D0D51}"/>
    <dgm:cxn modelId="{D08CF61F-2E29-4B99-89ED-ED5FF9B5C73C}" type="presOf" srcId="{327EB700-2CFC-45DD-9147-50E872225ADA}" destId="{6811A047-E283-43B7-8B86-FFE1C6FC742F}" srcOrd="0" destOrd="0" presId="urn:microsoft.com/office/officeart/2005/8/layout/chevron2"/>
    <dgm:cxn modelId="{ECE540AD-15A0-402B-820E-58780BF5BD19}" type="presOf" srcId="{16FC91E5-BEBA-467C-B01E-4C2BE317D062}" destId="{66991B0F-191F-4953-9AA4-CF6C78A6DADA}" srcOrd="0" destOrd="0" presId="urn:microsoft.com/office/officeart/2005/8/layout/chevron2"/>
    <dgm:cxn modelId="{3541A552-F0A0-4E81-ADA9-D0D751392F73}" type="presOf" srcId="{259FA0B7-B7DC-4D3E-986D-1B1A8E457253}" destId="{2E88CC78-92CA-40A2-BB86-F32AF92FE691}" srcOrd="0" destOrd="0" presId="urn:microsoft.com/office/officeart/2005/8/layout/chevron2"/>
    <dgm:cxn modelId="{AD3DE2FB-1449-426F-A8AD-9114F2B8E5F2}" type="presOf" srcId="{C1AD8B0E-06B8-4CC9-B96C-FBB00A4C6439}" destId="{AB5065D6-FE34-441F-8969-4EF00C94FB25}" srcOrd="0" destOrd="0" presId="urn:microsoft.com/office/officeart/2005/8/layout/chevron2"/>
    <dgm:cxn modelId="{8D02A7F5-8DD2-40E9-AAA0-5E3461C9446E}" srcId="{4593C145-FC0A-40C5-9918-2B553376000D}" destId="{00F82443-4684-48CC-BC5F-72C2E49A0007}" srcOrd="0" destOrd="0" parTransId="{3EDE6D74-E481-4CFF-9608-F0515BEB31A1}" sibTransId="{A7A89105-76B0-4DD9-BC9F-5B7AED816E6A}"/>
    <dgm:cxn modelId="{03062803-91B3-4DE8-9DB4-B99992225923}" type="presOf" srcId="{00F82443-4684-48CC-BC5F-72C2E49A0007}" destId="{EF633DC6-E8C6-48F9-91A9-998F69C316CE}" srcOrd="0" destOrd="0" presId="urn:microsoft.com/office/officeart/2005/8/layout/chevron2"/>
    <dgm:cxn modelId="{43A1CD4A-52C3-4234-8372-0F44ED92BC32}" srcId="{4593C145-FC0A-40C5-9918-2B553376000D}" destId="{5DD07A0E-912D-4721-B7EB-3458F5904736}" srcOrd="3" destOrd="0" parTransId="{C1EC4F73-D18A-4994-A21F-A489B70EE00C}" sibTransId="{503D77DF-8D09-48EC-BDA4-53DB5D3C74F2}"/>
    <dgm:cxn modelId="{C44FBD65-5F8B-4A82-B728-D9BFC55528E4}" srcId="{C1AD8B0E-06B8-4CC9-B96C-FBB00A4C6439}" destId="{16FC91E5-BEBA-467C-B01E-4C2BE317D062}" srcOrd="0" destOrd="0" parTransId="{BB7FF12F-F352-42CE-99A8-0F66709D1F14}" sibTransId="{B1FBE173-B7FE-4C8B-BC0B-4289064ABC59}"/>
    <dgm:cxn modelId="{592A1E11-2413-4023-8747-993D3D8C9446}" type="presOf" srcId="{5DD07A0E-912D-4721-B7EB-3458F5904736}" destId="{BD836CF8-F764-469F-8E4E-76A5F49136E8}" srcOrd="0" destOrd="0" presId="urn:microsoft.com/office/officeart/2005/8/layout/chevron2"/>
    <dgm:cxn modelId="{08B64C86-3060-403C-87A8-C5FD9D2DFB40}" type="presParOf" srcId="{A55E72E6-0589-48DE-9174-A6CB519F1341}" destId="{EA418469-6AA5-4175-9F3C-F83119AB1192}" srcOrd="0" destOrd="0" presId="urn:microsoft.com/office/officeart/2005/8/layout/chevron2"/>
    <dgm:cxn modelId="{6C511513-1A7B-444F-A33D-4523AE51CDD7}" type="presParOf" srcId="{EA418469-6AA5-4175-9F3C-F83119AB1192}" destId="{EF633DC6-E8C6-48F9-91A9-998F69C316CE}" srcOrd="0" destOrd="0" presId="urn:microsoft.com/office/officeart/2005/8/layout/chevron2"/>
    <dgm:cxn modelId="{99412772-7637-45D1-B92A-3218E4D719CD}" type="presParOf" srcId="{EA418469-6AA5-4175-9F3C-F83119AB1192}" destId="{80492967-C422-4D83-B839-4740B52DD8C6}" srcOrd="1" destOrd="0" presId="urn:microsoft.com/office/officeart/2005/8/layout/chevron2"/>
    <dgm:cxn modelId="{AFFA3DC1-791E-4CAC-B4CD-2A709D596719}" type="presParOf" srcId="{A55E72E6-0589-48DE-9174-A6CB519F1341}" destId="{79446667-34C1-4B2C-943D-828D8924E285}" srcOrd="1" destOrd="0" presId="urn:microsoft.com/office/officeart/2005/8/layout/chevron2"/>
    <dgm:cxn modelId="{9CBB4F9C-09A2-43A1-ADA1-1101B14BB9AB}" type="presParOf" srcId="{A55E72E6-0589-48DE-9174-A6CB519F1341}" destId="{38A21A5C-866D-4A6E-889F-116F5D847DEA}" srcOrd="2" destOrd="0" presId="urn:microsoft.com/office/officeart/2005/8/layout/chevron2"/>
    <dgm:cxn modelId="{046ADB23-2D0C-4356-B54F-4A91F67883B1}" type="presParOf" srcId="{38A21A5C-866D-4A6E-889F-116F5D847DEA}" destId="{AB5065D6-FE34-441F-8969-4EF00C94FB25}" srcOrd="0" destOrd="0" presId="urn:microsoft.com/office/officeart/2005/8/layout/chevron2"/>
    <dgm:cxn modelId="{F4CC6BB3-6E4C-49A7-9901-D3FB189DFDFB}" type="presParOf" srcId="{38A21A5C-866D-4A6E-889F-116F5D847DEA}" destId="{66991B0F-191F-4953-9AA4-CF6C78A6DADA}" srcOrd="1" destOrd="0" presId="urn:microsoft.com/office/officeart/2005/8/layout/chevron2"/>
    <dgm:cxn modelId="{D038C6F2-1682-4EB8-93E0-3007C2A57962}" type="presParOf" srcId="{A55E72E6-0589-48DE-9174-A6CB519F1341}" destId="{BB4ACD73-CD49-4331-9A63-F4701E8B7F83}" srcOrd="3" destOrd="0" presId="urn:microsoft.com/office/officeart/2005/8/layout/chevron2"/>
    <dgm:cxn modelId="{3DB566A0-C05C-4020-BD04-C73B2E371142}" type="presParOf" srcId="{A55E72E6-0589-48DE-9174-A6CB519F1341}" destId="{E936BB5E-E15D-4D42-A60C-E22D003C6636}" srcOrd="4" destOrd="0" presId="urn:microsoft.com/office/officeart/2005/8/layout/chevron2"/>
    <dgm:cxn modelId="{38CFCD75-1D76-471E-A100-DA71EB2D217B}" type="presParOf" srcId="{E936BB5E-E15D-4D42-A60C-E22D003C6636}" destId="{2E88CC78-92CA-40A2-BB86-F32AF92FE691}" srcOrd="0" destOrd="0" presId="urn:microsoft.com/office/officeart/2005/8/layout/chevron2"/>
    <dgm:cxn modelId="{7D6A49F2-8C12-43C4-AB8D-D5B4C8F0E9E9}" type="presParOf" srcId="{E936BB5E-E15D-4D42-A60C-E22D003C6636}" destId="{BB229525-E909-497E-B89A-CE565CF5ED47}" srcOrd="1" destOrd="0" presId="urn:microsoft.com/office/officeart/2005/8/layout/chevron2"/>
    <dgm:cxn modelId="{9222CF73-1AC1-481A-8EE0-8DBAF8BBB2A4}" type="presParOf" srcId="{A55E72E6-0589-48DE-9174-A6CB519F1341}" destId="{FC4A2EED-E4CA-4C49-BA81-F22C6C9DEC9D}" srcOrd="5" destOrd="0" presId="urn:microsoft.com/office/officeart/2005/8/layout/chevron2"/>
    <dgm:cxn modelId="{9CDE4B72-5467-46A3-B8A7-B48A094BB0F1}" type="presParOf" srcId="{A55E72E6-0589-48DE-9174-A6CB519F1341}" destId="{C4C061B3-4749-4116-8F96-901B2F1FFB93}" srcOrd="6" destOrd="0" presId="urn:microsoft.com/office/officeart/2005/8/layout/chevron2"/>
    <dgm:cxn modelId="{5385C965-6F7B-47C7-ABC3-4AE4F3C86A86}" type="presParOf" srcId="{C4C061B3-4749-4116-8F96-901B2F1FFB93}" destId="{BD836CF8-F764-469F-8E4E-76A5F49136E8}" srcOrd="0" destOrd="0" presId="urn:microsoft.com/office/officeart/2005/8/layout/chevron2"/>
    <dgm:cxn modelId="{D31B1231-9234-487C-AF8B-A035691F12F0}" type="presParOf" srcId="{C4C061B3-4749-4116-8F96-901B2F1FFB93}" destId="{6811A047-E283-43B7-8B86-FFE1C6FC74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840771-849B-47EE-B40D-1A4630534CBF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>
            <a:latin typeface="Monotype Corsiva" panose="03010101010201010101" pitchFamily="66" charset="0"/>
          </a:endParaRPr>
        </a:p>
      </dsp:txBody>
      <dsp:txXfrm rot="5400000">
        <a:off x="-245635" y="246082"/>
        <a:ext cx="1637567" cy="1146297"/>
      </dsp:txXfrm>
    </dsp:sp>
    <dsp:sp modelId="{81AA2650-8F9C-479C-BBEE-EB7C66C77213}">
      <dsp:nvSpPr>
        <dsp:cNvPr id="0" name=""/>
        <dsp:cNvSpPr/>
      </dsp:nvSpPr>
      <dsp:spPr>
        <a:xfrm rot="5400000">
          <a:off x="3774739" y="-2627994"/>
          <a:ext cx="1064418" cy="6321302"/>
        </a:xfrm>
        <a:prstGeom prst="round2SameRect">
          <a:avLst/>
        </a:prstGeom>
        <a:solidFill>
          <a:srgbClr val="FFFFCC">
            <a:alpha val="90000"/>
          </a:srgb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7A568-3A9C-422B-8330-F8B6C7761540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4">
            <a:hueOff val="-293352"/>
            <a:satOff val="-1662"/>
            <a:lumOff val="-13725"/>
            <a:alphaOff val="0"/>
          </a:schemeClr>
        </a:solidFill>
        <a:ln w="19050" cap="flat" cmpd="sng" algn="ctr">
          <a:solidFill>
            <a:schemeClr val="accent4">
              <a:hueOff val="-293352"/>
              <a:satOff val="-1662"/>
              <a:lumOff val="-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>
            <a:latin typeface="Monotype Corsiva" panose="03010101010201010101" pitchFamily="66" charset="0"/>
          </a:endParaRPr>
        </a:p>
      </dsp:txBody>
      <dsp:txXfrm rot="5400000">
        <a:off x="-245635" y="1689832"/>
        <a:ext cx="1637567" cy="1146297"/>
      </dsp:txXfrm>
    </dsp:sp>
    <dsp:sp modelId="{FCAE9CC9-3602-40D2-8AF2-0357858DC51F}">
      <dsp:nvSpPr>
        <dsp:cNvPr id="0" name=""/>
        <dsp:cNvSpPr/>
      </dsp:nvSpPr>
      <dsp:spPr>
        <a:xfrm rot="5400000">
          <a:off x="3774739" y="-1184244"/>
          <a:ext cx="1064418" cy="6321302"/>
        </a:xfrm>
        <a:prstGeom prst="round2SameRect">
          <a:avLst/>
        </a:prstGeom>
        <a:solidFill>
          <a:srgbClr val="FFFFCC">
            <a:alpha val="90000"/>
          </a:srgbClr>
        </a:solidFill>
        <a:ln w="19050" cap="flat" cmpd="sng" algn="ctr">
          <a:solidFill>
            <a:schemeClr val="accent4">
              <a:hueOff val="-293352"/>
              <a:satOff val="-1662"/>
              <a:lumOff val="-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C2F63-0C78-4304-9EB0-68BF3B1E821E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 w="19050" cap="flat" cmpd="sng" algn="ctr">
          <a:solidFill>
            <a:schemeClr val="accent4">
              <a:hueOff val="-586705"/>
              <a:satOff val="-3325"/>
              <a:lumOff val="-2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>
            <a:latin typeface="Monotype Corsiva" panose="03010101010201010101" pitchFamily="66" charset="0"/>
          </a:endParaRPr>
        </a:p>
      </dsp:txBody>
      <dsp:txXfrm rot="5400000">
        <a:off x="-245635" y="3133582"/>
        <a:ext cx="1637567" cy="1146297"/>
      </dsp:txXfrm>
    </dsp:sp>
    <dsp:sp modelId="{47172A8B-0780-4D49-83FD-41B7C6EC612E}">
      <dsp:nvSpPr>
        <dsp:cNvPr id="0" name=""/>
        <dsp:cNvSpPr/>
      </dsp:nvSpPr>
      <dsp:spPr>
        <a:xfrm rot="5400000">
          <a:off x="3774739" y="259505"/>
          <a:ext cx="1064418" cy="6321302"/>
        </a:xfrm>
        <a:prstGeom prst="round2SameRect">
          <a:avLst/>
        </a:prstGeom>
        <a:solidFill>
          <a:srgbClr val="FFFFCC">
            <a:alpha val="90000"/>
          </a:srgbClr>
        </a:solidFill>
        <a:ln w="19050" cap="flat" cmpd="sng" algn="ctr">
          <a:solidFill>
            <a:schemeClr val="accent4">
              <a:hueOff val="-586705"/>
              <a:satOff val="-3325"/>
              <a:lumOff val="-2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33DC6-E8C6-48F9-91A9-998F69C316CE}">
      <dsp:nvSpPr>
        <dsp:cNvPr id="0" name=""/>
        <dsp:cNvSpPr/>
      </dsp:nvSpPr>
      <dsp:spPr>
        <a:xfrm rot="5400000">
          <a:off x="-189854" y="190756"/>
          <a:ext cx="1265696" cy="88598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89854" y="190756"/>
        <a:ext cx="1265696" cy="885987"/>
      </dsp:txXfrm>
    </dsp:sp>
    <dsp:sp modelId="{80492967-C422-4D83-B839-4740B52DD8C6}">
      <dsp:nvSpPr>
        <dsp:cNvPr id="0" name=""/>
        <dsp:cNvSpPr/>
      </dsp:nvSpPr>
      <dsp:spPr>
        <a:xfrm rot="5400000">
          <a:off x="4177274" y="-3290385"/>
          <a:ext cx="822702" cy="7405276"/>
        </a:xfrm>
        <a:prstGeom prst="round2SameRect">
          <a:avLst/>
        </a:prstGeom>
        <a:solidFill>
          <a:srgbClr val="FFFFCC">
            <a:alpha val="90000"/>
          </a:srgb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latin typeface="Monotype Corsiva" panose="03010101010201010101" pitchFamily="66" charset="0"/>
            </a:rPr>
            <a:t>Арифметический способ</a:t>
          </a:r>
          <a:endParaRPr lang="ru-RU" sz="4000" kern="1200" dirty="0">
            <a:latin typeface="Monotype Corsiva" panose="03010101010201010101" pitchFamily="66" charset="0"/>
          </a:endParaRPr>
        </a:p>
      </dsp:txBody>
      <dsp:txXfrm rot="5400000">
        <a:off x="4177274" y="-3290385"/>
        <a:ext cx="822702" cy="7405276"/>
      </dsp:txXfrm>
    </dsp:sp>
    <dsp:sp modelId="{AB5065D6-FE34-441F-8969-4EF00C94FB25}">
      <dsp:nvSpPr>
        <dsp:cNvPr id="0" name=""/>
        <dsp:cNvSpPr/>
      </dsp:nvSpPr>
      <dsp:spPr>
        <a:xfrm rot="5400000">
          <a:off x="-189854" y="1310238"/>
          <a:ext cx="1265696" cy="885987"/>
        </a:xfrm>
        <a:prstGeom prst="chevron">
          <a:avLst/>
        </a:prstGeom>
        <a:solidFill>
          <a:schemeClr val="accent4">
            <a:hueOff val="-195568"/>
            <a:satOff val="-1108"/>
            <a:lumOff val="-9150"/>
            <a:alphaOff val="0"/>
          </a:schemeClr>
        </a:solidFill>
        <a:ln w="19050" cap="flat" cmpd="sng" algn="ctr">
          <a:solidFill>
            <a:schemeClr val="accent4">
              <a:hueOff val="-195568"/>
              <a:satOff val="-1108"/>
              <a:lumOff val="-91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89854" y="1310238"/>
        <a:ext cx="1265696" cy="885987"/>
      </dsp:txXfrm>
    </dsp:sp>
    <dsp:sp modelId="{66991B0F-191F-4953-9AA4-CF6C78A6DADA}">
      <dsp:nvSpPr>
        <dsp:cNvPr id="0" name=""/>
        <dsp:cNvSpPr/>
      </dsp:nvSpPr>
      <dsp:spPr>
        <a:xfrm rot="5400000">
          <a:off x="4177274" y="-2170902"/>
          <a:ext cx="822702" cy="7405276"/>
        </a:xfrm>
        <a:prstGeom prst="round2SameRect">
          <a:avLst/>
        </a:prstGeom>
        <a:solidFill>
          <a:srgbClr val="FFFFCC">
            <a:alpha val="90000"/>
          </a:srgbClr>
        </a:solidFill>
        <a:ln w="19050" cap="flat" cmpd="sng" algn="ctr">
          <a:solidFill>
            <a:schemeClr val="accent4">
              <a:hueOff val="-195568"/>
              <a:satOff val="-1108"/>
              <a:lumOff val="-91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latin typeface="Monotype Corsiva" panose="03010101010201010101" pitchFamily="66" charset="0"/>
            </a:rPr>
            <a:t>Алгебраический способ</a:t>
          </a:r>
          <a:endParaRPr lang="ru-RU" sz="4000" kern="1200" dirty="0">
            <a:latin typeface="Monotype Corsiva" panose="03010101010201010101" pitchFamily="66" charset="0"/>
          </a:endParaRPr>
        </a:p>
      </dsp:txBody>
      <dsp:txXfrm rot="5400000">
        <a:off x="4177274" y="-2170902"/>
        <a:ext cx="822702" cy="7405276"/>
      </dsp:txXfrm>
    </dsp:sp>
    <dsp:sp modelId="{2E88CC78-92CA-40A2-BB86-F32AF92FE691}">
      <dsp:nvSpPr>
        <dsp:cNvPr id="0" name=""/>
        <dsp:cNvSpPr/>
      </dsp:nvSpPr>
      <dsp:spPr>
        <a:xfrm rot="5400000">
          <a:off x="-189854" y="2440885"/>
          <a:ext cx="1265696" cy="885987"/>
        </a:xfrm>
        <a:prstGeom prst="chevron">
          <a:avLst/>
        </a:prstGeom>
        <a:solidFill>
          <a:schemeClr val="accent4">
            <a:hueOff val="-391136"/>
            <a:satOff val="-2217"/>
            <a:lumOff val="-18300"/>
            <a:alphaOff val="0"/>
          </a:schemeClr>
        </a:solidFill>
        <a:ln w="19050" cap="flat" cmpd="sng" algn="ctr">
          <a:solidFill>
            <a:schemeClr val="accent4">
              <a:hueOff val="-391136"/>
              <a:satOff val="-2217"/>
              <a:lumOff val="-183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89854" y="2440885"/>
        <a:ext cx="1265696" cy="885987"/>
      </dsp:txXfrm>
    </dsp:sp>
    <dsp:sp modelId="{BB229525-E909-497E-B89A-CE565CF5ED47}">
      <dsp:nvSpPr>
        <dsp:cNvPr id="0" name=""/>
        <dsp:cNvSpPr/>
      </dsp:nvSpPr>
      <dsp:spPr>
        <a:xfrm rot="5400000">
          <a:off x="4166110" y="-1040255"/>
          <a:ext cx="845030" cy="7405276"/>
        </a:xfrm>
        <a:prstGeom prst="round2SameRect">
          <a:avLst/>
        </a:prstGeom>
        <a:solidFill>
          <a:srgbClr val="FFFFCC">
            <a:alpha val="90000"/>
          </a:srgbClr>
        </a:solidFill>
        <a:ln w="19050" cap="flat" cmpd="sng" algn="ctr">
          <a:solidFill>
            <a:schemeClr val="accent4">
              <a:hueOff val="-391136"/>
              <a:satOff val="-2217"/>
              <a:lumOff val="-183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latin typeface="Monotype Corsiva" panose="03010101010201010101" pitchFamily="66" charset="0"/>
            </a:rPr>
            <a:t>Геометрический способ</a:t>
          </a:r>
          <a:endParaRPr lang="ru-RU" sz="3800" kern="1200" dirty="0">
            <a:latin typeface="Monotype Corsiva" panose="03010101010201010101" pitchFamily="66" charset="0"/>
          </a:endParaRPr>
        </a:p>
      </dsp:txBody>
      <dsp:txXfrm rot="5400000">
        <a:off x="4166110" y="-1040255"/>
        <a:ext cx="845030" cy="7405276"/>
      </dsp:txXfrm>
    </dsp:sp>
    <dsp:sp modelId="{BD836CF8-F764-469F-8E4E-76A5F49136E8}">
      <dsp:nvSpPr>
        <dsp:cNvPr id="0" name=""/>
        <dsp:cNvSpPr/>
      </dsp:nvSpPr>
      <dsp:spPr>
        <a:xfrm rot="5400000">
          <a:off x="-189854" y="3560368"/>
          <a:ext cx="1265696" cy="885987"/>
        </a:xfrm>
        <a:prstGeom prst="chevron">
          <a:avLst/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 w="19050" cap="flat" cmpd="sng" algn="ctr">
          <a:solidFill>
            <a:schemeClr val="accent4">
              <a:hueOff val="-586705"/>
              <a:satOff val="-3325"/>
              <a:lumOff val="-2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189854" y="3560368"/>
        <a:ext cx="1265696" cy="885987"/>
      </dsp:txXfrm>
    </dsp:sp>
    <dsp:sp modelId="{6811A047-E283-43B7-8B86-FFE1C6FC742F}">
      <dsp:nvSpPr>
        <dsp:cNvPr id="0" name=""/>
        <dsp:cNvSpPr/>
      </dsp:nvSpPr>
      <dsp:spPr>
        <a:xfrm rot="5400000">
          <a:off x="4177274" y="79226"/>
          <a:ext cx="822702" cy="7405276"/>
        </a:xfrm>
        <a:prstGeom prst="round2SameRect">
          <a:avLst/>
        </a:prstGeom>
        <a:solidFill>
          <a:srgbClr val="FFFFCC">
            <a:alpha val="90000"/>
          </a:srgbClr>
        </a:solidFill>
        <a:ln w="19050" cap="flat" cmpd="sng" algn="ctr">
          <a:solidFill>
            <a:schemeClr val="accent4">
              <a:hueOff val="-586705"/>
              <a:satOff val="-3325"/>
              <a:lumOff val="-2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>
              <a:latin typeface="Monotype Corsiva" panose="03010101010201010101" pitchFamily="66" charset="0"/>
            </a:rPr>
            <a:t>Функционально-графический способ</a:t>
          </a:r>
          <a:endParaRPr lang="ru-RU" sz="3900" kern="1200" dirty="0">
            <a:latin typeface="Monotype Corsiva" panose="03010101010201010101" pitchFamily="66" charset="0"/>
          </a:endParaRPr>
        </a:p>
      </dsp:txBody>
      <dsp:txXfrm rot="5400000">
        <a:off x="4177274" y="79226"/>
        <a:ext cx="822702" cy="7405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8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18" Type="http://schemas.openxmlformats.org/officeDocument/2006/relationships/image" Target="../media/image45.wmf"/><Relationship Id="rId3" Type="http://schemas.openxmlformats.org/officeDocument/2006/relationships/image" Target="../media/image30.wmf"/><Relationship Id="rId21" Type="http://schemas.openxmlformats.org/officeDocument/2006/relationships/image" Target="../media/image48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17" Type="http://schemas.openxmlformats.org/officeDocument/2006/relationships/image" Target="../media/image44.wmf"/><Relationship Id="rId2" Type="http://schemas.openxmlformats.org/officeDocument/2006/relationships/image" Target="../media/image29.wmf"/><Relationship Id="rId16" Type="http://schemas.openxmlformats.org/officeDocument/2006/relationships/image" Target="../media/image43.wmf"/><Relationship Id="rId20" Type="http://schemas.openxmlformats.org/officeDocument/2006/relationships/image" Target="../media/image47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5" Type="http://schemas.openxmlformats.org/officeDocument/2006/relationships/image" Target="../media/image42.wmf"/><Relationship Id="rId10" Type="http://schemas.openxmlformats.org/officeDocument/2006/relationships/image" Target="../media/image37.wmf"/><Relationship Id="rId19" Type="http://schemas.openxmlformats.org/officeDocument/2006/relationships/image" Target="../media/image46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Relationship Id="rId1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18" Type="http://schemas.openxmlformats.org/officeDocument/2006/relationships/image" Target="../media/image6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17" Type="http://schemas.openxmlformats.org/officeDocument/2006/relationships/image" Target="../media/image66.wmf"/><Relationship Id="rId2" Type="http://schemas.openxmlformats.org/officeDocument/2006/relationships/image" Target="../media/image51.wmf"/><Relationship Id="rId16" Type="http://schemas.openxmlformats.org/officeDocument/2006/relationships/image" Target="../media/image65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19" Type="http://schemas.openxmlformats.org/officeDocument/2006/relationships/image" Target="../media/image68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8.wmf"/><Relationship Id="rId1" Type="http://schemas.openxmlformats.org/officeDocument/2006/relationships/image" Target="../media/image77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0EEE65-D38F-4977-9D61-3ACE2F310A83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79C0C8-8749-4B42-85F8-2A1C8C6A8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B115-59D3-4B73-88D6-5DBD82C35152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4157-EEE4-4A8A-9CDE-85727B84C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4F6D-C238-4565-95A7-B0ECEE0524EB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5032-DF8E-41DD-A1E8-6B6649727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CFC52-48B0-421A-AEF0-FA114966760C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16-1E4B-46E2-A3E6-9D7B88F0E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0DCC-EADD-4D6E-BC47-3B7BDE96E321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ACA9-4890-4076-9570-43525D6C4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24B2-198C-47BA-ADE2-8178B3DAE7DE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50BF-B127-479C-9C37-2EA2DC410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C9F99-72C1-42AE-90FB-453953776DE1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74DD-2A99-4816-A32F-5EDFEBB8C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FCB8-90C2-4C1D-9275-98A8949812A4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F261-C7E4-4B8E-A378-5A4AFB918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E54D-E595-4589-B209-B391434B478B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6D7E-AA08-440A-AA01-464518049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E0E8-AA24-4D73-9A05-11E6FA68CE3B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1888-8DFE-43C6-8612-9E9BFC0F6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447F-1CBE-4898-8536-FA2081101ACC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D132-14FD-414A-BA8B-B0753BEB7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E78B2-0F90-41C0-BF43-3B06822BCD69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15EFC-714E-4DF5-A4FF-66CDA3C03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9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30AD5-51B4-429D-A888-BB2ECF219369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DC280-5982-4D09-9C36-78E7940A8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5" r:id="rId2"/>
    <p:sldLayoutId id="2147483774" r:id="rId3"/>
    <p:sldLayoutId id="2147483766" r:id="rId4"/>
    <p:sldLayoutId id="2147483767" r:id="rId5"/>
    <p:sldLayoutId id="2147483768" r:id="rId6"/>
    <p:sldLayoutId id="2147483769" r:id="rId7"/>
    <p:sldLayoutId id="2147483775" r:id="rId8"/>
    <p:sldLayoutId id="2147483770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C956E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8DA9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8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3.bin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2.bin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1.bin"/><Relationship Id="rId9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1.bin"/><Relationship Id="rId9" Type="http://schemas.openxmlformats.org/officeDocument/2006/relationships/oleObject" Target="../embeddings/oleObject10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11" Type="http://schemas.openxmlformats.org/officeDocument/2006/relationships/oleObject" Target="../embeddings/oleObject16.bin"/><Relationship Id="rId5" Type="http://schemas.openxmlformats.org/officeDocument/2006/relationships/diagramQuickStyle" Target="../diagrams/quickStyle1.xml"/><Relationship Id="rId10" Type="http://schemas.openxmlformats.org/officeDocument/2006/relationships/oleObject" Target="../embeddings/oleObject15.bin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9.bin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40.bin"/><Relationship Id="rId20" Type="http://schemas.openxmlformats.org/officeDocument/2006/relationships/image" Target="../media/image49.png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24" Type="http://schemas.openxmlformats.org/officeDocument/2006/relationships/oleObject" Target="../embeddings/oleObject47.bin"/><Relationship Id="rId32" Type="http://schemas.openxmlformats.org/officeDocument/2006/relationships/oleObject" Target="../embeddings/oleObject55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6.bin"/><Relationship Id="rId28" Type="http://schemas.openxmlformats.org/officeDocument/2006/relationships/oleObject" Target="../embeddings/oleObject51.bin"/><Relationship Id="rId10" Type="http://schemas.openxmlformats.org/officeDocument/2006/relationships/oleObject" Target="../embeddings/oleObject34.bin"/><Relationship Id="rId19" Type="http://schemas.openxmlformats.org/officeDocument/2006/relationships/oleObject" Target="../embeddings/oleObject43.bin"/><Relationship Id="rId31" Type="http://schemas.openxmlformats.org/officeDocument/2006/relationships/oleObject" Target="../embeddings/oleObject5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5.bin"/><Relationship Id="rId27" Type="http://schemas.openxmlformats.org/officeDocument/2006/relationships/oleObject" Target="../embeddings/oleObject50.bin"/><Relationship Id="rId30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18" Type="http://schemas.openxmlformats.org/officeDocument/2006/relationships/oleObject" Target="../embeddings/oleObject71.bin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74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8.bin"/><Relationship Id="rId23" Type="http://schemas.openxmlformats.org/officeDocument/2006/relationships/image" Target="../media/image69.png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72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772400" cy="25922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cap="none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Решение тригонометрических уравнений , содержащих  радикалы</a:t>
            </a:r>
            <a:endParaRPr lang="ru-RU" sz="4800" cap="none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5013325"/>
            <a:ext cx="4064000" cy="11525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Monotype Corsiva" pitchFamily="66" charset="0"/>
                <a:cs typeface="Times New Roman" pitchFamily="18" charset="0"/>
              </a:rPr>
              <a:t>Курылева С.С., учитель математики МОУ «Лицей №1» г. Воркуты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5125" name="Picture 5" descr="5285807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00438"/>
            <a:ext cx="32400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Способы отбора корней в тригонометрических уравнениях</a:t>
            </a:r>
            <a:endParaRPr lang="ru-RU" dirty="0"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100" smtClean="0">
                <a:latin typeface="Monotype Corsiva" pitchFamily="66" charset="0"/>
              </a:rPr>
              <a:t>Арифметический способ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00200"/>
            <a:ext cx="7920038" cy="4525963"/>
          </a:xfrm>
        </p:spPr>
        <p:txBody>
          <a:bodyPr/>
          <a:lstStyle/>
          <a:p>
            <a:pPr marL="36513" indent="0" algn="just" eaLnBrk="1" hangingPunct="1">
              <a:buFont typeface="Wingdings 2" pitchFamily="18" charset="2"/>
              <a:buNone/>
            </a:pPr>
            <a:r>
              <a:rPr lang="ru-RU" altLang="ru-RU" smtClean="0">
                <a:latin typeface="Monotype Corsiva" pitchFamily="66" charset="0"/>
              </a:rPr>
              <a:t>Данный способ отбора корней связан с вычислением корней при переборе значений целочисленного параметра или нахождением значений тригонометрических выражений непосредственной подстановкой при отборе корней.</a:t>
            </a:r>
          </a:p>
          <a:p>
            <a:pPr marL="36513" indent="0" algn="just" eaLnBrk="1" hangingPunct="1">
              <a:buFont typeface="Wingdings 2" pitchFamily="18" charset="2"/>
              <a:buNone/>
            </a:pPr>
            <a:endParaRPr lang="ru-RU" altLang="ru-RU" smtClean="0">
              <a:latin typeface="Monotype Corsiva" pitchFamily="66" charset="0"/>
            </a:endParaRPr>
          </a:p>
        </p:txBody>
      </p:sp>
      <p:pic>
        <p:nvPicPr>
          <p:cNvPr id="15364" name="Picture 5" descr="5285807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5638" y="4786313"/>
            <a:ext cx="21177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936625"/>
          </a:xfrm>
        </p:spPr>
        <p:txBody>
          <a:bodyPr/>
          <a:lstStyle/>
          <a:p>
            <a:pPr algn="ctr" eaLnBrk="1" hangingPunct="1"/>
            <a:r>
              <a:rPr lang="ru-RU" altLang="ru-RU" sz="4100" smtClean="0">
                <a:latin typeface="Monotype Corsiva" pitchFamily="66" charset="0"/>
              </a:rPr>
              <a:t>Непосредственная подстановка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836613"/>
            <a:ext cx="7993063" cy="5616575"/>
          </a:xfrm>
        </p:spPr>
        <p:txBody>
          <a:bodyPr/>
          <a:lstStyle/>
          <a:p>
            <a:pPr marL="36513" indent="0" algn="just" eaLnBrk="1" hangingPunct="1">
              <a:buFont typeface="Wingdings 2" pitchFamily="18" charset="2"/>
              <a:buNone/>
            </a:pPr>
            <a:r>
              <a:rPr lang="ru-RU" altLang="ru-RU" smtClean="0">
                <a:latin typeface="Monotype Corsiva" pitchFamily="66" charset="0"/>
              </a:rPr>
              <a:t>В случае непосредственной подстановки серий полученных решений для удаления «посторонних» решений полезно использование формул приведения.</a:t>
            </a:r>
            <a:endParaRPr lang="en-US" altLang="ru-RU" smtClean="0">
              <a:latin typeface="Monotype Corsiva" pitchFamily="66" charset="0"/>
            </a:endParaRPr>
          </a:p>
          <a:p>
            <a:pPr marL="36513" indent="0" algn="just" eaLnBrk="1" hangingPunct="1">
              <a:buFont typeface="Wingdings 2" pitchFamily="18" charset="2"/>
              <a:buNone/>
            </a:pPr>
            <a:r>
              <a:rPr lang="ru-RU" altLang="ru-RU" smtClean="0">
                <a:latin typeface="Monotype Corsiva" pitchFamily="66" charset="0"/>
              </a:rPr>
              <a:t>В частности,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39750" y="2997200"/>
          <a:ext cx="5903913" cy="935038"/>
        </p:xfrm>
        <a:graphic>
          <a:graphicData uri="http://schemas.openxmlformats.org/presentationml/2006/ole">
            <p:oleObj spid="_x0000_s16388" name="Формула" r:id="rId3" imgW="2933700" imgH="457200" progId="Equation.3">
              <p:embed/>
            </p:oleObj>
          </a:graphicData>
        </a:graphic>
      </p:graphicFrame>
      <p:graphicFrame>
        <p:nvGraphicFramePr>
          <p:cNvPr id="16389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6389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11188" y="4868863"/>
          <a:ext cx="4681537" cy="863600"/>
        </p:xfrm>
        <a:graphic>
          <a:graphicData uri="http://schemas.openxmlformats.org/presentationml/2006/ole">
            <p:oleObj spid="_x0000_s16390" name="Формула" r:id="rId5" imgW="2044700" imgH="3937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39750" y="4005263"/>
          <a:ext cx="6192838" cy="966787"/>
        </p:xfrm>
        <a:graphic>
          <a:graphicData uri="http://schemas.openxmlformats.org/presentationml/2006/ole">
            <p:oleObj spid="_x0000_s16391" name="Формула" r:id="rId6" imgW="2984500" imgH="4572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39750" y="5805488"/>
          <a:ext cx="4679950" cy="503237"/>
        </p:xfrm>
        <a:graphic>
          <a:graphicData uri="http://schemas.openxmlformats.org/presentationml/2006/ole">
            <p:oleObj spid="_x0000_s16392" name="Формула" r:id="rId7" imgW="1930400" imgH="215900" progId="Equation.3">
              <p:embed/>
            </p:oleObj>
          </a:graphicData>
        </a:graphic>
      </p:graphicFrame>
      <p:pic>
        <p:nvPicPr>
          <p:cNvPr id="16393" name="Picture 5" descr="52858070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8338" y="4900613"/>
            <a:ext cx="209708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algn="ctr" eaLnBrk="1" hangingPunct="1"/>
            <a:r>
              <a:rPr lang="ru-RU" altLang="ru-RU" sz="4100" smtClean="0">
                <a:latin typeface="Monotype Corsiva" pitchFamily="66" charset="0"/>
              </a:rPr>
              <a:t>Алгебраический способ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8507413" cy="4319587"/>
          </a:xfrm>
        </p:spPr>
        <p:txBody>
          <a:bodyPr>
            <a:normAutofit fontScale="92500" lnSpcReduction="20000"/>
          </a:bodyPr>
          <a:lstStyle/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Monotype Corsiva" panose="03010101010201010101" pitchFamily="66" charset="0"/>
              </a:rPr>
              <a:t>Применяется если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500" dirty="0">
                <a:latin typeface="Monotype Corsiva" panose="03010101010201010101" pitchFamily="66" charset="0"/>
              </a:rPr>
              <a:t>з</a:t>
            </a:r>
            <a:r>
              <a:rPr lang="ru-RU" sz="3500" dirty="0" smtClean="0">
                <a:latin typeface="Monotype Corsiva" panose="03010101010201010101" pitchFamily="66" charset="0"/>
              </a:rPr>
              <a:t>аданные ограничения охватывают большой промежуток, т последовательный перебор значений параметров приводит к громоздким вычислениям;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500" dirty="0">
                <a:latin typeface="Monotype Corsiva" panose="03010101010201010101" pitchFamily="66" charset="0"/>
              </a:rPr>
              <a:t>с</a:t>
            </a:r>
            <a:r>
              <a:rPr lang="ru-RU" sz="3500" dirty="0" smtClean="0">
                <a:latin typeface="Monotype Corsiva" panose="03010101010201010101" pitchFamily="66" charset="0"/>
              </a:rPr>
              <a:t>ерии решений содержат нетабличные значения обратных тригонометрических функций;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500" dirty="0">
                <a:latin typeface="Monotype Corsiva" panose="03010101010201010101" pitchFamily="66" charset="0"/>
              </a:rPr>
              <a:t>т</a:t>
            </a:r>
            <a:r>
              <a:rPr lang="ru-RU" sz="3500" dirty="0" smtClean="0">
                <a:latin typeface="Monotype Corsiva" panose="03010101010201010101" pitchFamily="66" charset="0"/>
              </a:rPr>
              <a:t>ребуется определить количество корней уравнения, удовлетворяющих дополнительным условиям.</a:t>
            </a:r>
            <a:endParaRPr lang="ru-RU" sz="3500" dirty="0">
              <a:latin typeface="Monotype Corsiva" panose="03010101010201010101" pitchFamily="66" charset="0"/>
            </a:endParaRPr>
          </a:p>
        </p:txBody>
      </p:sp>
      <p:pic>
        <p:nvPicPr>
          <p:cNvPr id="17412" name="Picture 5" descr="5285807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981575"/>
            <a:ext cx="1873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Тригонометрическая окружность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268413"/>
            <a:ext cx="7467600" cy="4525962"/>
          </a:xfrm>
        </p:spPr>
        <p:txBody>
          <a:bodyPr>
            <a:normAutofit/>
          </a:bodyPr>
          <a:lstStyle/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>
                <a:latin typeface="Monotype Corsiva" panose="03010101010201010101" pitchFamily="66" charset="0"/>
              </a:rPr>
              <a:t>Удобно использовать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Monotype Corsiva" panose="03010101010201010101" pitchFamily="66" charset="0"/>
              </a:rPr>
              <a:t>п</a:t>
            </a:r>
            <a:r>
              <a:rPr lang="ru-RU" sz="3200" dirty="0" smtClean="0">
                <a:latin typeface="Monotype Corsiva" panose="03010101010201010101" pitchFamily="66" charset="0"/>
              </a:rPr>
              <a:t>ри отборе корней на промежутке длина которого не превосходит        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latin typeface="Monotype Corsiva" panose="03010101010201010101" pitchFamily="66" charset="0"/>
              </a:rPr>
              <a:t> в случае, когда значения обратных тригонометрических функций, входящих в серию решений, не являются табличными.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787900" y="2420938"/>
          <a:ext cx="576263" cy="431800"/>
        </p:xfrm>
        <a:graphic>
          <a:graphicData uri="http://schemas.openxmlformats.org/presentationml/2006/ole">
            <p:oleObj spid="_x0000_s18436" name="Формула" r:id="rId3" imgW="228402" imgH="177646" progId="Equation.3">
              <p:embed/>
            </p:oleObj>
          </a:graphicData>
        </a:graphic>
      </p:graphicFrame>
      <p:pic>
        <p:nvPicPr>
          <p:cNvPr id="18437" name="Picture 5" descr="52858070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75" y="4959350"/>
            <a:ext cx="20510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Основные методы решения тригонометрических уравнений: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484313"/>
            <a:ext cx="8723313" cy="4897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600" smtClean="0">
                <a:latin typeface="Monotype Corsiva" pitchFamily="66" charset="0"/>
              </a:rPr>
              <a:t>разложение на множители;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smtClean="0">
                <a:latin typeface="Monotype Corsiva" pitchFamily="66" charset="0"/>
              </a:rPr>
              <a:t>способ замены;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smtClean="0">
                <a:latin typeface="Monotype Corsiva" pitchFamily="66" charset="0"/>
              </a:rPr>
              <a:t>сведение к уравнениям, однородным относительно           и          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smtClean="0">
                <a:latin typeface="Monotype Corsiva" pitchFamily="66" charset="0"/>
              </a:rPr>
              <a:t>преобразование суммы тригонометрических функций в произведение;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smtClean="0">
                <a:latin typeface="Monotype Corsiva" pitchFamily="66" charset="0"/>
              </a:rPr>
              <a:t>преобразование произведения в тригонометрических функций в сумму;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smtClean="0">
                <a:latin typeface="Monotype Corsiva" pitchFamily="66" charset="0"/>
              </a:rPr>
              <a:t>использование формул понижения степени;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smtClean="0">
                <a:latin typeface="Monotype Corsiva" pitchFamily="66" charset="0"/>
              </a:rPr>
              <a:t>равенство одноименных тригонометрических функций;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 smtClean="0">
                <a:latin typeface="Monotype Corsiva" pitchFamily="66" charset="0"/>
              </a:rPr>
              <a:t>введение вспомогательного аргумента.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975475" y="2492375"/>
          <a:ext cx="663575" cy="360363"/>
        </p:xfrm>
        <a:graphic>
          <a:graphicData uri="http://schemas.openxmlformats.org/presentationml/2006/ole">
            <p:oleObj spid="_x0000_s19460" name="Формула" r:id="rId3" imgW="304404" imgH="177569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885113" y="2565400"/>
          <a:ext cx="817562" cy="287338"/>
        </p:xfrm>
        <a:graphic>
          <a:graphicData uri="http://schemas.openxmlformats.org/presentationml/2006/ole">
            <p:oleObj spid="_x0000_s19461" name="Формула" r:id="rId4" imgW="330200" imgH="139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algn="ctr" eaLnBrk="1" hangingPunct="1"/>
            <a:r>
              <a:rPr lang="ru-RU" altLang="ru-RU" sz="4100" smtClean="0">
                <a:latin typeface="Monotype Corsiva" pitchFamily="66" charset="0"/>
              </a:rPr>
              <a:t>Тренировочные упражнения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052513"/>
            <a:ext cx="8424863" cy="5256212"/>
          </a:xfrm>
        </p:spPr>
        <p:txBody>
          <a:bodyPr>
            <a:normAutofit fontScale="92500" lnSpcReduction="10000"/>
          </a:bodyPr>
          <a:lstStyle/>
          <a:p>
            <a:pPr marL="3657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latin typeface="Monotype Corsiva" panose="03010101010201010101" pitchFamily="66" charset="0"/>
              </a:rPr>
              <a:t>Решите уравнения:</a:t>
            </a: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Monotype Corsiva" panose="03010101010201010101" pitchFamily="66" charset="0"/>
              </a:rPr>
              <a:t>Уравнение 1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000" dirty="0" smtClean="0">
              <a:latin typeface="Monotype Corsiva" panose="03010101010201010101" pitchFamily="66" charset="0"/>
            </a:endParaRP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Ответ: </a:t>
            </a: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0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Monotype Corsiva" panose="03010101010201010101" pitchFamily="66" charset="0"/>
              </a:rPr>
              <a:t>Уравнение 2</a:t>
            </a:r>
            <a:r>
              <a:rPr lang="ru-RU" sz="4000" b="1" dirty="0" smtClean="0">
                <a:latin typeface="Monotype Corsiva" panose="03010101010201010101" pitchFamily="66" charset="0"/>
              </a:rPr>
              <a:t> </a:t>
            </a: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00" b="1" dirty="0" smtClean="0">
              <a:latin typeface="Monotype Corsiva" panose="03010101010201010101" pitchFamily="66" charset="0"/>
            </a:endParaRP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Ответ:</a:t>
            </a: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Monotype Corsiva" panose="03010101010201010101" pitchFamily="66" charset="0"/>
              </a:rPr>
              <a:t>Уравнение 3</a:t>
            </a: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00" b="1" dirty="0" smtClean="0">
              <a:latin typeface="Monotype Corsiva" panose="03010101010201010101" pitchFamily="66" charset="0"/>
            </a:endParaRP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Ответ: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20484" name="Объект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4" name="Формула" r:id="rId3" imgW="114151" imgH="215619" progId="Equation.3">
              <p:embed/>
            </p:oleObj>
          </a:graphicData>
        </a:graphic>
      </p:graphicFrame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484438" y="1557338"/>
          <a:ext cx="3016250" cy="576262"/>
        </p:xfrm>
        <a:graphic>
          <a:graphicData uri="http://schemas.openxmlformats.org/presentationml/2006/ole">
            <p:oleObj spid="_x0000_s20486" name="Формула" r:id="rId4" imgW="1257300" imgH="228600" progId="Equation.3">
              <p:embed/>
            </p:oleObj>
          </a:graphicData>
        </a:graphic>
      </p:graphicFrame>
      <p:graphicFrame>
        <p:nvGraphicFramePr>
          <p:cNvPr id="20487" name="Объект 6"/>
          <p:cNvGraphicFramePr>
            <a:graphicFrameLocks noChangeAspect="1"/>
          </p:cNvGraphicFramePr>
          <p:nvPr/>
        </p:nvGraphicFramePr>
        <p:xfrm>
          <a:off x="5232400" y="3228975"/>
          <a:ext cx="247650" cy="542925"/>
        </p:xfrm>
        <a:graphic>
          <a:graphicData uri="http://schemas.openxmlformats.org/presentationml/2006/ole">
            <p:oleObj spid="_x0000_s20487" name="Формула" r:id="rId5" imgW="114151" imgH="215619" progId="Equation.3">
              <p:embed/>
            </p:oleObj>
          </a:graphicData>
        </a:graphic>
      </p:graphicFrame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555875" y="2852738"/>
          <a:ext cx="5903913" cy="1008062"/>
        </p:xfrm>
        <a:graphic>
          <a:graphicData uri="http://schemas.openxmlformats.org/presentationml/2006/ole">
            <p:oleObj spid="_x0000_s20489" name="Формула" r:id="rId6" imgW="2921000" imgH="457200" progId="Equation.3">
              <p:embed/>
            </p:oleObj>
          </a:graphicData>
        </a:graphic>
      </p:graphicFrame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411413" y="4508500"/>
          <a:ext cx="2160587" cy="936625"/>
        </p:xfrm>
        <a:graphic>
          <a:graphicData uri="http://schemas.openxmlformats.org/presentationml/2006/ole">
            <p:oleObj spid="_x0000_s20491" name="Формула" r:id="rId7" imgW="1028700" imgH="45720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2081213" y="3716338"/>
          <a:ext cx="2490787" cy="836612"/>
        </p:xfrm>
        <a:graphic>
          <a:graphicData uri="http://schemas.openxmlformats.org/presentationml/2006/ole">
            <p:oleObj spid="_x0000_s20492" name="Формула" r:id="rId8" imgW="1231366" imgH="393529" progId="Equation.3">
              <p:embed/>
            </p:oleObj>
          </a:graphicData>
        </a:graphic>
      </p:graphicFrame>
      <p:sp>
        <p:nvSpPr>
          <p:cNvPr id="2049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835150" y="2133600"/>
          <a:ext cx="1441450" cy="863600"/>
        </p:xfrm>
        <a:graphic>
          <a:graphicData uri="http://schemas.openxmlformats.org/presentationml/2006/ole">
            <p:oleObj spid="_x0000_s20494" name="Формула" r:id="rId9" imgW="495085" imgH="393529" progId="Equation.3">
              <p:embed/>
            </p:oleObj>
          </a:graphicData>
        </a:graphic>
      </p:graphicFrame>
      <p:sp>
        <p:nvSpPr>
          <p:cNvPr id="2049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3348038" y="2420938"/>
          <a:ext cx="719137" cy="360362"/>
        </p:xfrm>
        <a:graphic>
          <a:graphicData uri="http://schemas.openxmlformats.org/presentationml/2006/ole">
            <p:oleObj spid="_x0000_s20496" name="Формула" r:id="rId10" imgW="228501" imgH="165028" progId="Equation.3">
              <p:embed/>
            </p:oleObj>
          </a:graphicData>
        </a:graphic>
      </p:graphicFrame>
      <p:sp>
        <p:nvSpPr>
          <p:cNvPr id="20497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067175" y="2349500"/>
          <a:ext cx="601663" cy="396875"/>
        </p:xfrm>
        <a:graphic>
          <a:graphicData uri="http://schemas.openxmlformats.org/presentationml/2006/ole">
            <p:oleObj spid="_x0000_s20498" name="Формула" r:id="rId11" imgW="380670" imgH="177646" progId="Equation.3">
              <p:embed/>
            </p:oleObj>
          </a:graphicData>
        </a:graphic>
      </p:graphicFrame>
      <p:sp>
        <p:nvSpPr>
          <p:cNvPr id="2049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835150" y="5300663"/>
          <a:ext cx="2449513" cy="865187"/>
        </p:xfrm>
        <a:graphic>
          <a:graphicData uri="http://schemas.openxmlformats.org/presentationml/2006/ole">
            <p:oleObj spid="_x0000_s20500" name="Формула" r:id="rId12" imgW="1079032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Проверь себя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С</a:t>
            </a:r>
            <a:r>
              <a:rPr lang="ru-RU" dirty="0" smtClean="0">
                <a:latin typeface="Monotype Corsiva" panose="03010101010201010101" pitchFamily="66" charset="0"/>
              </a:rPr>
              <a:t>амостоятельная работа </a:t>
            </a:r>
            <a:endParaRPr lang="ru-RU" dirty="0">
              <a:latin typeface="Monotype Corsiva" panose="03010101010201010101" pitchFamily="66" charset="0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96863" y="1484313"/>
            <a:ext cx="7467600" cy="5373687"/>
            <a:chOff x="457200" y="1500921"/>
            <a:chExt cx="7467599" cy="4624791"/>
          </a:xfrm>
        </p:grpSpPr>
        <p:sp>
          <p:nvSpPr>
            <p:cNvPr id="8" name="Полилиния 7"/>
            <p:cNvSpPr/>
            <p:nvPr/>
          </p:nvSpPr>
          <p:spPr>
            <a:xfrm>
              <a:off x="457200" y="1500921"/>
              <a:ext cx="1146175" cy="1797999"/>
            </a:xfrm>
            <a:custGeom>
              <a:avLst/>
              <a:gdLst>
                <a:gd name="connsiteX0" fmla="*/ 0 w 1637567"/>
                <a:gd name="connsiteY0" fmla="*/ 0 h 1146297"/>
                <a:gd name="connsiteX1" fmla="*/ 1064419 w 1637567"/>
                <a:gd name="connsiteY1" fmla="*/ 0 h 1146297"/>
                <a:gd name="connsiteX2" fmla="*/ 1637567 w 1637567"/>
                <a:gd name="connsiteY2" fmla="*/ 573149 h 1146297"/>
                <a:gd name="connsiteX3" fmla="*/ 1064419 w 1637567"/>
                <a:gd name="connsiteY3" fmla="*/ 1146297 h 1146297"/>
                <a:gd name="connsiteX4" fmla="*/ 0 w 1637567"/>
                <a:gd name="connsiteY4" fmla="*/ 1146297 h 1146297"/>
                <a:gd name="connsiteX5" fmla="*/ 573149 w 1637567"/>
                <a:gd name="connsiteY5" fmla="*/ 573149 h 1146297"/>
                <a:gd name="connsiteX6" fmla="*/ 0 w 1637567"/>
                <a:gd name="connsiteY6" fmla="*/ 0 h 11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67" h="1146297">
                  <a:moveTo>
                    <a:pt x="1637567" y="0"/>
                  </a:moveTo>
                  <a:lnTo>
                    <a:pt x="1637567" y="745093"/>
                  </a:lnTo>
                  <a:lnTo>
                    <a:pt x="818783" y="1146297"/>
                  </a:lnTo>
                  <a:lnTo>
                    <a:pt x="0" y="745093"/>
                  </a:lnTo>
                  <a:lnTo>
                    <a:pt x="0" y="0"/>
                  </a:lnTo>
                  <a:lnTo>
                    <a:pt x="818783" y="401204"/>
                  </a:lnTo>
                  <a:lnTo>
                    <a:pt x="1637567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431" tIns="584579" rIns="11429" bIns="584578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ru-RU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вариант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603375" y="1500921"/>
              <a:ext cx="6321424" cy="1239198"/>
            </a:xfrm>
            <a:custGeom>
              <a:avLst/>
              <a:gdLst>
                <a:gd name="connsiteX0" fmla="*/ 177407 w 1064418"/>
                <a:gd name="connsiteY0" fmla="*/ 0 h 6321302"/>
                <a:gd name="connsiteX1" fmla="*/ 887011 w 1064418"/>
                <a:gd name="connsiteY1" fmla="*/ 0 h 6321302"/>
                <a:gd name="connsiteX2" fmla="*/ 1064418 w 1064418"/>
                <a:gd name="connsiteY2" fmla="*/ 177407 h 6321302"/>
                <a:gd name="connsiteX3" fmla="*/ 1064418 w 1064418"/>
                <a:gd name="connsiteY3" fmla="*/ 6321302 h 6321302"/>
                <a:gd name="connsiteX4" fmla="*/ 1064418 w 1064418"/>
                <a:gd name="connsiteY4" fmla="*/ 6321302 h 6321302"/>
                <a:gd name="connsiteX5" fmla="*/ 0 w 1064418"/>
                <a:gd name="connsiteY5" fmla="*/ 6321302 h 6321302"/>
                <a:gd name="connsiteX6" fmla="*/ 0 w 1064418"/>
                <a:gd name="connsiteY6" fmla="*/ 6321302 h 6321302"/>
                <a:gd name="connsiteX7" fmla="*/ 0 w 1064418"/>
                <a:gd name="connsiteY7" fmla="*/ 177407 h 6321302"/>
                <a:gd name="connsiteX8" fmla="*/ 177407 w 1064418"/>
                <a:gd name="connsiteY8" fmla="*/ 0 h 632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6321302">
                  <a:moveTo>
                    <a:pt x="1064418" y="1053576"/>
                  </a:moveTo>
                  <a:lnTo>
                    <a:pt x="1064418" y="5267726"/>
                  </a:lnTo>
                  <a:cubicBezTo>
                    <a:pt x="1064418" y="5849597"/>
                    <a:pt x="1051043" y="6321299"/>
                    <a:pt x="1034545" y="6321299"/>
                  </a:cubicBezTo>
                  <a:lnTo>
                    <a:pt x="0" y="6321299"/>
                  </a:lnTo>
                  <a:lnTo>
                    <a:pt x="0" y="632129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4545" y="3"/>
                  </a:lnTo>
                  <a:cubicBezTo>
                    <a:pt x="1051043" y="3"/>
                    <a:pt x="1064418" y="471705"/>
                    <a:pt x="1064418" y="1053576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7585" tIns="72280" rIns="72280" bIns="72282" spcCol="1270" anchor="ctr"/>
            <a:lstStyle/>
            <a:p>
              <a:pPr marL="285750" lvl="1" indent="-285750" defTabSz="14224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200" dirty="0"/>
            </a:p>
            <a:p>
              <a:pPr marL="285750" lvl="1" indent="-285750" defTabSz="14224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58787" y="2879477"/>
              <a:ext cx="1146175" cy="1844452"/>
            </a:xfrm>
            <a:custGeom>
              <a:avLst/>
              <a:gdLst>
                <a:gd name="connsiteX0" fmla="*/ 0 w 1637567"/>
                <a:gd name="connsiteY0" fmla="*/ 0 h 1146297"/>
                <a:gd name="connsiteX1" fmla="*/ 1064419 w 1637567"/>
                <a:gd name="connsiteY1" fmla="*/ 0 h 1146297"/>
                <a:gd name="connsiteX2" fmla="*/ 1637567 w 1637567"/>
                <a:gd name="connsiteY2" fmla="*/ 573149 h 1146297"/>
                <a:gd name="connsiteX3" fmla="*/ 1064419 w 1637567"/>
                <a:gd name="connsiteY3" fmla="*/ 1146297 h 1146297"/>
                <a:gd name="connsiteX4" fmla="*/ 0 w 1637567"/>
                <a:gd name="connsiteY4" fmla="*/ 1146297 h 1146297"/>
                <a:gd name="connsiteX5" fmla="*/ 573149 w 1637567"/>
                <a:gd name="connsiteY5" fmla="*/ 573149 h 1146297"/>
                <a:gd name="connsiteX6" fmla="*/ 0 w 1637567"/>
                <a:gd name="connsiteY6" fmla="*/ 0 h 11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67" h="1146297">
                  <a:moveTo>
                    <a:pt x="1637567" y="0"/>
                  </a:moveTo>
                  <a:lnTo>
                    <a:pt x="1637567" y="745093"/>
                  </a:lnTo>
                  <a:lnTo>
                    <a:pt x="818783" y="1146297"/>
                  </a:lnTo>
                  <a:lnTo>
                    <a:pt x="0" y="745093"/>
                  </a:lnTo>
                  <a:lnTo>
                    <a:pt x="0" y="0"/>
                  </a:lnTo>
                  <a:lnTo>
                    <a:pt x="818783" y="401204"/>
                  </a:lnTo>
                  <a:lnTo>
                    <a:pt x="1637567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293352"/>
                <a:satOff val="-1662"/>
                <a:lumOff val="-13725"/>
                <a:alphaOff val="0"/>
              </a:schemeClr>
            </a:lnRef>
            <a:fillRef idx="1">
              <a:schemeClr val="accent4">
                <a:hueOff val="-293352"/>
                <a:satOff val="-1662"/>
                <a:lumOff val="-13725"/>
                <a:alphaOff val="0"/>
              </a:schemeClr>
            </a:fillRef>
            <a:effectRef idx="0">
              <a:schemeClr val="accent4">
                <a:hueOff val="-293352"/>
                <a:satOff val="-1662"/>
                <a:lumOff val="-13725"/>
                <a:alphaOff val="0"/>
              </a:schemeClr>
            </a:effectRef>
            <a:fontRef idx="minor">
              <a:schemeClr val="lt1"/>
            </a:fontRef>
          </p:style>
          <p:txBody>
            <a:bodyPr lIns="11431" tIns="584579" rIns="11429" bIns="584578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 </a:t>
              </a:r>
              <a:r>
                <a:rPr lang="ru-RU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вариант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603375" y="2879477"/>
              <a:ext cx="6321424" cy="1229634"/>
            </a:xfrm>
            <a:custGeom>
              <a:avLst/>
              <a:gdLst>
                <a:gd name="connsiteX0" fmla="*/ 177407 w 1064418"/>
                <a:gd name="connsiteY0" fmla="*/ 0 h 6321302"/>
                <a:gd name="connsiteX1" fmla="*/ 887011 w 1064418"/>
                <a:gd name="connsiteY1" fmla="*/ 0 h 6321302"/>
                <a:gd name="connsiteX2" fmla="*/ 1064418 w 1064418"/>
                <a:gd name="connsiteY2" fmla="*/ 177407 h 6321302"/>
                <a:gd name="connsiteX3" fmla="*/ 1064418 w 1064418"/>
                <a:gd name="connsiteY3" fmla="*/ 6321302 h 6321302"/>
                <a:gd name="connsiteX4" fmla="*/ 1064418 w 1064418"/>
                <a:gd name="connsiteY4" fmla="*/ 6321302 h 6321302"/>
                <a:gd name="connsiteX5" fmla="*/ 0 w 1064418"/>
                <a:gd name="connsiteY5" fmla="*/ 6321302 h 6321302"/>
                <a:gd name="connsiteX6" fmla="*/ 0 w 1064418"/>
                <a:gd name="connsiteY6" fmla="*/ 6321302 h 6321302"/>
                <a:gd name="connsiteX7" fmla="*/ 0 w 1064418"/>
                <a:gd name="connsiteY7" fmla="*/ 177407 h 6321302"/>
                <a:gd name="connsiteX8" fmla="*/ 177407 w 1064418"/>
                <a:gd name="connsiteY8" fmla="*/ 0 h 632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6321302">
                  <a:moveTo>
                    <a:pt x="1064418" y="1053576"/>
                  </a:moveTo>
                  <a:lnTo>
                    <a:pt x="1064418" y="5267726"/>
                  </a:lnTo>
                  <a:cubicBezTo>
                    <a:pt x="1064418" y="5849597"/>
                    <a:pt x="1051043" y="6321299"/>
                    <a:pt x="1034545" y="6321299"/>
                  </a:cubicBezTo>
                  <a:lnTo>
                    <a:pt x="0" y="6321299"/>
                  </a:lnTo>
                  <a:lnTo>
                    <a:pt x="0" y="632129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4545" y="3"/>
                  </a:lnTo>
                  <a:cubicBezTo>
                    <a:pt x="1051043" y="3"/>
                    <a:pt x="1064418" y="471705"/>
                    <a:pt x="1064418" y="1053576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-293352"/>
                <a:satOff val="-1662"/>
                <a:lumOff val="-1372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7585" tIns="72280" rIns="72280" bIns="72282" spcCol="1270" anchor="ctr"/>
            <a:lstStyle/>
            <a:p>
              <a:pPr marL="285750" lvl="1" indent="-285750" defTabSz="14224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200"/>
            </a:p>
            <a:p>
              <a:pPr marL="285750" lvl="1" indent="-285750" defTabSz="14224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73075" y="4289458"/>
              <a:ext cx="1146175" cy="1836254"/>
            </a:xfrm>
            <a:custGeom>
              <a:avLst/>
              <a:gdLst>
                <a:gd name="connsiteX0" fmla="*/ 0 w 1637567"/>
                <a:gd name="connsiteY0" fmla="*/ 0 h 1146297"/>
                <a:gd name="connsiteX1" fmla="*/ 1064419 w 1637567"/>
                <a:gd name="connsiteY1" fmla="*/ 0 h 1146297"/>
                <a:gd name="connsiteX2" fmla="*/ 1637567 w 1637567"/>
                <a:gd name="connsiteY2" fmla="*/ 573149 h 1146297"/>
                <a:gd name="connsiteX3" fmla="*/ 1064419 w 1637567"/>
                <a:gd name="connsiteY3" fmla="*/ 1146297 h 1146297"/>
                <a:gd name="connsiteX4" fmla="*/ 0 w 1637567"/>
                <a:gd name="connsiteY4" fmla="*/ 1146297 h 1146297"/>
                <a:gd name="connsiteX5" fmla="*/ 573149 w 1637567"/>
                <a:gd name="connsiteY5" fmla="*/ 573149 h 1146297"/>
                <a:gd name="connsiteX6" fmla="*/ 0 w 1637567"/>
                <a:gd name="connsiteY6" fmla="*/ 0 h 11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67" h="1146297">
                  <a:moveTo>
                    <a:pt x="1637567" y="0"/>
                  </a:moveTo>
                  <a:lnTo>
                    <a:pt x="1637567" y="745093"/>
                  </a:lnTo>
                  <a:lnTo>
                    <a:pt x="818783" y="1146297"/>
                  </a:lnTo>
                  <a:lnTo>
                    <a:pt x="0" y="745093"/>
                  </a:lnTo>
                  <a:lnTo>
                    <a:pt x="0" y="0"/>
                  </a:lnTo>
                  <a:lnTo>
                    <a:pt x="818783" y="401204"/>
                  </a:lnTo>
                  <a:lnTo>
                    <a:pt x="1637567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586705"/>
                <a:satOff val="-3325"/>
                <a:lumOff val="-27450"/>
                <a:alphaOff val="0"/>
              </a:schemeClr>
            </a:lnRef>
            <a:fillRef idx="1">
              <a:schemeClr val="accent4">
                <a:hueOff val="-586705"/>
                <a:satOff val="-3325"/>
                <a:lumOff val="-27450"/>
                <a:alphaOff val="0"/>
              </a:schemeClr>
            </a:fillRef>
            <a:effectRef idx="0">
              <a:schemeClr val="accent4">
                <a:hueOff val="-586705"/>
                <a:satOff val="-3325"/>
                <a:lumOff val="-27450"/>
                <a:alphaOff val="0"/>
              </a:schemeClr>
            </a:effectRef>
            <a:fontRef idx="minor">
              <a:schemeClr val="lt1"/>
            </a:fontRef>
          </p:style>
          <p:txBody>
            <a:bodyPr lIns="11431" tIns="584579" rIns="11429" bIns="584578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r>
                <a:rPr lang="ru-RU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вариант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603375" y="4289458"/>
              <a:ext cx="6321424" cy="1177716"/>
            </a:xfrm>
            <a:custGeom>
              <a:avLst/>
              <a:gdLst>
                <a:gd name="connsiteX0" fmla="*/ 177407 w 1064418"/>
                <a:gd name="connsiteY0" fmla="*/ 0 h 6321302"/>
                <a:gd name="connsiteX1" fmla="*/ 887011 w 1064418"/>
                <a:gd name="connsiteY1" fmla="*/ 0 h 6321302"/>
                <a:gd name="connsiteX2" fmla="*/ 1064418 w 1064418"/>
                <a:gd name="connsiteY2" fmla="*/ 177407 h 6321302"/>
                <a:gd name="connsiteX3" fmla="*/ 1064418 w 1064418"/>
                <a:gd name="connsiteY3" fmla="*/ 6321302 h 6321302"/>
                <a:gd name="connsiteX4" fmla="*/ 1064418 w 1064418"/>
                <a:gd name="connsiteY4" fmla="*/ 6321302 h 6321302"/>
                <a:gd name="connsiteX5" fmla="*/ 0 w 1064418"/>
                <a:gd name="connsiteY5" fmla="*/ 6321302 h 6321302"/>
                <a:gd name="connsiteX6" fmla="*/ 0 w 1064418"/>
                <a:gd name="connsiteY6" fmla="*/ 6321302 h 6321302"/>
                <a:gd name="connsiteX7" fmla="*/ 0 w 1064418"/>
                <a:gd name="connsiteY7" fmla="*/ 177407 h 6321302"/>
                <a:gd name="connsiteX8" fmla="*/ 177407 w 1064418"/>
                <a:gd name="connsiteY8" fmla="*/ 0 h 632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6321302">
                  <a:moveTo>
                    <a:pt x="1064418" y="1053576"/>
                  </a:moveTo>
                  <a:lnTo>
                    <a:pt x="1064418" y="5267726"/>
                  </a:lnTo>
                  <a:cubicBezTo>
                    <a:pt x="1064418" y="5849597"/>
                    <a:pt x="1051043" y="6321299"/>
                    <a:pt x="1034545" y="6321299"/>
                  </a:cubicBezTo>
                  <a:lnTo>
                    <a:pt x="0" y="6321299"/>
                  </a:lnTo>
                  <a:lnTo>
                    <a:pt x="0" y="632129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4545" y="3"/>
                  </a:lnTo>
                  <a:cubicBezTo>
                    <a:pt x="1051043" y="3"/>
                    <a:pt x="1064418" y="471705"/>
                    <a:pt x="1064418" y="1053576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-586705"/>
                <a:satOff val="-3325"/>
                <a:lumOff val="-2745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7585" tIns="72281" rIns="72280" bIns="72281" spcCol="1270" anchor="ctr"/>
            <a:lstStyle/>
            <a:p>
              <a:pPr marL="285750" lvl="1" indent="-285750" defTabSz="14224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200" dirty="0"/>
            </a:p>
            <a:p>
              <a:pPr marL="285750" lvl="1" indent="-285750" defTabSz="14224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200" dirty="0"/>
            </a:p>
          </p:txBody>
        </p:sp>
      </p:grpSp>
      <p:graphicFrame>
        <p:nvGraphicFramePr>
          <p:cNvPr id="21508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508" name="Формула" r:id="rId3" imgW="114151" imgH="215619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458913" y="1484313"/>
          <a:ext cx="3868737" cy="952500"/>
        </p:xfrm>
        <a:graphic>
          <a:graphicData uri="http://schemas.openxmlformats.org/presentationml/2006/ole">
            <p:oleObj spid="_x0000_s21509" name="Формула" r:id="rId4" imgW="1714500" imgH="4318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619250" y="3087688"/>
          <a:ext cx="3600450" cy="869950"/>
        </p:xfrm>
        <a:graphic>
          <a:graphicData uri="http://schemas.openxmlformats.org/presentationml/2006/ole">
            <p:oleObj spid="_x0000_s21510" name="Формула" r:id="rId5" imgW="1612900" imgH="43180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58913" y="2368550"/>
          <a:ext cx="4552950" cy="555625"/>
        </p:xfrm>
        <a:graphic>
          <a:graphicData uri="http://schemas.openxmlformats.org/presentationml/2006/ole">
            <p:oleObj spid="_x0000_s21511" name="Формула" r:id="rId6" imgW="2044700" imgH="25400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622425" y="3959225"/>
          <a:ext cx="4411663" cy="555625"/>
        </p:xfrm>
        <a:graphic>
          <a:graphicData uri="http://schemas.openxmlformats.org/presentationml/2006/ole">
            <p:oleObj spid="_x0000_s21512" name="Формула" r:id="rId7" imgW="1981200" imgH="254000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458913" y="4770438"/>
          <a:ext cx="5111750" cy="600075"/>
        </p:xfrm>
        <a:graphic>
          <a:graphicData uri="http://schemas.openxmlformats.org/presentationml/2006/ole">
            <p:oleObj spid="_x0000_s21513" name="Формула" r:id="rId8" imgW="2184400" imgH="241300" progId="Equation.3">
              <p:embed/>
            </p:oleObj>
          </a:graphicData>
        </a:graphic>
      </p:graphicFrame>
      <p:graphicFrame>
        <p:nvGraphicFramePr>
          <p:cNvPr id="21514" name="Объект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514" name="Формула" r:id="rId9" imgW="114151" imgH="215619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458913" y="5408613"/>
          <a:ext cx="4389437" cy="619125"/>
        </p:xfrm>
        <a:graphic>
          <a:graphicData uri="http://schemas.openxmlformats.org/presentationml/2006/ole">
            <p:oleObj spid="_x0000_s21515" name="Формула" r:id="rId10" imgW="19177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71463"/>
            <a:ext cx="7467600" cy="114300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latin typeface="Monotype Corsiva" pitchFamily="66" charset="0"/>
              </a:rPr>
              <a:t>Проверь себя!!!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042988" y="1362075"/>
            <a:ext cx="7075487" cy="5353050"/>
            <a:chOff x="683568" y="1414941"/>
            <a:chExt cx="7075504" cy="5352686"/>
          </a:xfrm>
        </p:grpSpPr>
        <p:sp>
          <p:nvSpPr>
            <p:cNvPr id="8" name="Полилиния 7"/>
            <p:cNvSpPr/>
            <p:nvPr/>
          </p:nvSpPr>
          <p:spPr>
            <a:xfrm>
              <a:off x="683568" y="1414941"/>
              <a:ext cx="1131890" cy="2085833"/>
            </a:xfrm>
            <a:custGeom>
              <a:avLst/>
              <a:gdLst>
                <a:gd name="connsiteX0" fmla="*/ 0 w 1940924"/>
                <a:gd name="connsiteY0" fmla="*/ 0 h 1358647"/>
                <a:gd name="connsiteX1" fmla="*/ 1261601 w 1940924"/>
                <a:gd name="connsiteY1" fmla="*/ 0 h 1358647"/>
                <a:gd name="connsiteX2" fmla="*/ 1940924 w 1940924"/>
                <a:gd name="connsiteY2" fmla="*/ 679324 h 1358647"/>
                <a:gd name="connsiteX3" fmla="*/ 1261601 w 1940924"/>
                <a:gd name="connsiteY3" fmla="*/ 1358647 h 1358647"/>
                <a:gd name="connsiteX4" fmla="*/ 0 w 1940924"/>
                <a:gd name="connsiteY4" fmla="*/ 1358647 h 1358647"/>
                <a:gd name="connsiteX5" fmla="*/ 679324 w 1940924"/>
                <a:gd name="connsiteY5" fmla="*/ 679324 h 1358647"/>
                <a:gd name="connsiteX6" fmla="*/ 0 w 1940924"/>
                <a:gd name="connsiteY6" fmla="*/ 0 h 135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924" h="1358647">
                  <a:moveTo>
                    <a:pt x="1940923" y="0"/>
                  </a:moveTo>
                  <a:lnTo>
                    <a:pt x="1940923" y="883121"/>
                  </a:lnTo>
                  <a:lnTo>
                    <a:pt x="970461" y="1358647"/>
                  </a:lnTo>
                  <a:lnTo>
                    <a:pt x="1" y="883121"/>
                  </a:lnTo>
                  <a:lnTo>
                    <a:pt x="1" y="0"/>
                  </a:lnTo>
                  <a:lnTo>
                    <a:pt x="970461" y="475527"/>
                  </a:lnTo>
                  <a:lnTo>
                    <a:pt x="1940923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336" tIns="692660" rIns="13335" bIns="692658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ru-RU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вариант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815458" y="1414941"/>
              <a:ext cx="5924564" cy="1366745"/>
            </a:xfrm>
            <a:custGeom>
              <a:avLst/>
              <a:gdLst>
                <a:gd name="connsiteX0" fmla="*/ 210271 w 1261600"/>
                <a:gd name="connsiteY0" fmla="*/ 0 h 5924504"/>
                <a:gd name="connsiteX1" fmla="*/ 1051329 w 1261600"/>
                <a:gd name="connsiteY1" fmla="*/ 0 h 5924504"/>
                <a:gd name="connsiteX2" fmla="*/ 1261600 w 1261600"/>
                <a:gd name="connsiteY2" fmla="*/ 210271 h 5924504"/>
                <a:gd name="connsiteX3" fmla="*/ 1261600 w 1261600"/>
                <a:gd name="connsiteY3" fmla="*/ 5924504 h 5924504"/>
                <a:gd name="connsiteX4" fmla="*/ 1261600 w 1261600"/>
                <a:gd name="connsiteY4" fmla="*/ 5924504 h 5924504"/>
                <a:gd name="connsiteX5" fmla="*/ 0 w 1261600"/>
                <a:gd name="connsiteY5" fmla="*/ 5924504 h 5924504"/>
                <a:gd name="connsiteX6" fmla="*/ 0 w 1261600"/>
                <a:gd name="connsiteY6" fmla="*/ 5924504 h 5924504"/>
                <a:gd name="connsiteX7" fmla="*/ 0 w 1261600"/>
                <a:gd name="connsiteY7" fmla="*/ 210271 h 5924504"/>
                <a:gd name="connsiteX8" fmla="*/ 210271 w 1261600"/>
                <a:gd name="connsiteY8" fmla="*/ 0 h 592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00" h="5924504">
                  <a:moveTo>
                    <a:pt x="1261600" y="987439"/>
                  </a:moveTo>
                  <a:lnTo>
                    <a:pt x="1261600" y="4937065"/>
                  </a:lnTo>
                  <a:cubicBezTo>
                    <a:pt x="1261600" y="5482409"/>
                    <a:pt x="1241553" y="5924502"/>
                    <a:pt x="1216824" y="5924502"/>
                  </a:cubicBezTo>
                  <a:lnTo>
                    <a:pt x="0" y="5924502"/>
                  </a:lnTo>
                  <a:lnTo>
                    <a:pt x="0" y="592450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16824" y="2"/>
                  </a:lnTo>
                  <a:cubicBezTo>
                    <a:pt x="1241553" y="2"/>
                    <a:pt x="1261600" y="442095"/>
                    <a:pt x="1261600" y="987439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256" tIns="85716" rIns="85716" bIns="85716" spcCol="1270" anchor="ctr"/>
            <a:lstStyle/>
            <a:p>
              <a:pPr marL="285750" lvl="1" indent="-285750" defTabSz="1689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800"/>
            </a:p>
            <a:p>
              <a:pPr marL="285750" lvl="1" indent="-285750" defTabSz="1689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8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83568" y="2997571"/>
              <a:ext cx="1131890" cy="2135042"/>
            </a:xfrm>
            <a:custGeom>
              <a:avLst/>
              <a:gdLst>
                <a:gd name="connsiteX0" fmla="*/ 0 w 1940924"/>
                <a:gd name="connsiteY0" fmla="*/ 0 h 1358647"/>
                <a:gd name="connsiteX1" fmla="*/ 1261601 w 1940924"/>
                <a:gd name="connsiteY1" fmla="*/ 0 h 1358647"/>
                <a:gd name="connsiteX2" fmla="*/ 1940924 w 1940924"/>
                <a:gd name="connsiteY2" fmla="*/ 679324 h 1358647"/>
                <a:gd name="connsiteX3" fmla="*/ 1261601 w 1940924"/>
                <a:gd name="connsiteY3" fmla="*/ 1358647 h 1358647"/>
                <a:gd name="connsiteX4" fmla="*/ 0 w 1940924"/>
                <a:gd name="connsiteY4" fmla="*/ 1358647 h 1358647"/>
                <a:gd name="connsiteX5" fmla="*/ 679324 w 1940924"/>
                <a:gd name="connsiteY5" fmla="*/ 679324 h 1358647"/>
                <a:gd name="connsiteX6" fmla="*/ 0 w 1940924"/>
                <a:gd name="connsiteY6" fmla="*/ 0 h 135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924" h="1358647">
                  <a:moveTo>
                    <a:pt x="1940923" y="0"/>
                  </a:moveTo>
                  <a:lnTo>
                    <a:pt x="1940923" y="883121"/>
                  </a:lnTo>
                  <a:lnTo>
                    <a:pt x="970461" y="1358647"/>
                  </a:lnTo>
                  <a:lnTo>
                    <a:pt x="1" y="883121"/>
                  </a:lnTo>
                  <a:lnTo>
                    <a:pt x="1" y="0"/>
                  </a:lnTo>
                  <a:lnTo>
                    <a:pt x="970461" y="475527"/>
                  </a:lnTo>
                  <a:lnTo>
                    <a:pt x="1940923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293352"/>
                <a:satOff val="-1662"/>
                <a:lumOff val="-13725"/>
                <a:alphaOff val="0"/>
              </a:schemeClr>
            </a:lnRef>
            <a:fillRef idx="1">
              <a:schemeClr val="accent4">
                <a:hueOff val="-293352"/>
                <a:satOff val="-1662"/>
                <a:lumOff val="-13725"/>
                <a:alphaOff val="0"/>
              </a:schemeClr>
            </a:fillRef>
            <a:effectRef idx="0">
              <a:schemeClr val="accent4">
                <a:hueOff val="-293352"/>
                <a:satOff val="-1662"/>
                <a:lumOff val="-13725"/>
                <a:alphaOff val="0"/>
              </a:schemeClr>
            </a:effectRef>
            <a:fontRef idx="minor">
              <a:schemeClr val="lt1"/>
            </a:fontRef>
          </p:style>
          <p:txBody>
            <a:bodyPr lIns="13336" tIns="692660" rIns="13335" bIns="692658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 </a:t>
              </a:r>
              <a:r>
                <a:rPr lang="ru-RU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вариант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834508" y="3022970"/>
              <a:ext cx="5924564" cy="1415954"/>
            </a:xfrm>
            <a:custGeom>
              <a:avLst/>
              <a:gdLst>
                <a:gd name="connsiteX0" fmla="*/ 210271 w 1261600"/>
                <a:gd name="connsiteY0" fmla="*/ 0 h 5924504"/>
                <a:gd name="connsiteX1" fmla="*/ 1051329 w 1261600"/>
                <a:gd name="connsiteY1" fmla="*/ 0 h 5924504"/>
                <a:gd name="connsiteX2" fmla="*/ 1261600 w 1261600"/>
                <a:gd name="connsiteY2" fmla="*/ 210271 h 5924504"/>
                <a:gd name="connsiteX3" fmla="*/ 1261600 w 1261600"/>
                <a:gd name="connsiteY3" fmla="*/ 5924504 h 5924504"/>
                <a:gd name="connsiteX4" fmla="*/ 1261600 w 1261600"/>
                <a:gd name="connsiteY4" fmla="*/ 5924504 h 5924504"/>
                <a:gd name="connsiteX5" fmla="*/ 0 w 1261600"/>
                <a:gd name="connsiteY5" fmla="*/ 5924504 h 5924504"/>
                <a:gd name="connsiteX6" fmla="*/ 0 w 1261600"/>
                <a:gd name="connsiteY6" fmla="*/ 5924504 h 5924504"/>
                <a:gd name="connsiteX7" fmla="*/ 0 w 1261600"/>
                <a:gd name="connsiteY7" fmla="*/ 210271 h 5924504"/>
                <a:gd name="connsiteX8" fmla="*/ 210271 w 1261600"/>
                <a:gd name="connsiteY8" fmla="*/ 0 h 592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00" h="5924504">
                  <a:moveTo>
                    <a:pt x="1261600" y="987439"/>
                  </a:moveTo>
                  <a:lnTo>
                    <a:pt x="1261600" y="4937065"/>
                  </a:lnTo>
                  <a:cubicBezTo>
                    <a:pt x="1261600" y="5482409"/>
                    <a:pt x="1241553" y="5924502"/>
                    <a:pt x="1216824" y="5924502"/>
                  </a:cubicBezTo>
                  <a:lnTo>
                    <a:pt x="0" y="5924502"/>
                  </a:lnTo>
                  <a:lnTo>
                    <a:pt x="0" y="592450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16824" y="2"/>
                  </a:lnTo>
                  <a:cubicBezTo>
                    <a:pt x="1241553" y="2"/>
                    <a:pt x="1261600" y="442095"/>
                    <a:pt x="1261600" y="987439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-293352"/>
                <a:satOff val="-1662"/>
                <a:lumOff val="-1372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256" tIns="85716" rIns="85716" bIns="85716" spcCol="1270" anchor="ctr"/>
            <a:lstStyle/>
            <a:p>
              <a:pPr marL="285750" lvl="1" indent="-285750" defTabSz="1689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800"/>
            </a:p>
            <a:p>
              <a:pPr marL="285750" lvl="1" indent="-285750" defTabSz="1689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8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04205" y="4724654"/>
              <a:ext cx="1133478" cy="2042973"/>
            </a:xfrm>
            <a:custGeom>
              <a:avLst/>
              <a:gdLst>
                <a:gd name="connsiteX0" fmla="*/ 0 w 1940924"/>
                <a:gd name="connsiteY0" fmla="*/ 0 h 1358647"/>
                <a:gd name="connsiteX1" fmla="*/ 1261601 w 1940924"/>
                <a:gd name="connsiteY1" fmla="*/ 0 h 1358647"/>
                <a:gd name="connsiteX2" fmla="*/ 1940924 w 1940924"/>
                <a:gd name="connsiteY2" fmla="*/ 679324 h 1358647"/>
                <a:gd name="connsiteX3" fmla="*/ 1261601 w 1940924"/>
                <a:gd name="connsiteY3" fmla="*/ 1358647 h 1358647"/>
                <a:gd name="connsiteX4" fmla="*/ 0 w 1940924"/>
                <a:gd name="connsiteY4" fmla="*/ 1358647 h 1358647"/>
                <a:gd name="connsiteX5" fmla="*/ 679324 w 1940924"/>
                <a:gd name="connsiteY5" fmla="*/ 679324 h 1358647"/>
                <a:gd name="connsiteX6" fmla="*/ 0 w 1940924"/>
                <a:gd name="connsiteY6" fmla="*/ 0 h 135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924" h="1358647">
                  <a:moveTo>
                    <a:pt x="1940923" y="0"/>
                  </a:moveTo>
                  <a:lnTo>
                    <a:pt x="1940923" y="883121"/>
                  </a:lnTo>
                  <a:lnTo>
                    <a:pt x="970461" y="1358647"/>
                  </a:lnTo>
                  <a:lnTo>
                    <a:pt x="1" y="883121"/>
                  </a:lnTo>
                  <a:lnTo>
                    <a:pt x="1" y="0"/>
                  </a:lnTo>
                  <a:lnTo>
                    <a:pt x="970461" y="475527"/>
                  </a:lnTo>
                  <a:lnTo>
                    <a:pt x="1940923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586705"/>
                <a:satOff val="-3325"/>
                <a:lumOff val="-27450"/>
                <a:alphaOff val="0"/>
              </a:schemeClr>
            </a:lnRef>
            <a:fillRef idx="1">
              <a:schemeClr val="accent4">
                <a:hueOff val="-586705"/>
                <a:satOff val="-3325"/>
                <a:lumOff val="-27450"/>
                <a:alphaOff val="0"/>
              </a:schemeClr>
            </a:fillRef>
            <a:effectRef idx="0">
              <a:schemeClr val="accent4">
                <a:hueOff val="-586705"/>
                <a:satOff val="-3325"/>
                <a:lumOff val="-27450"/>
                <a:alphaOff val="0"/>
              </a:schemeClr>
            </a:effectRef>
            <a:fontRef idx="minor">
              <a:schemeClr val="lt1"/>
            </a:fontRef>
          </p:style>
          <p:txBody>
            <a:bodyPr lIns="13336" tIns="692660" rIns="13335" bIns="692658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 </a:t>
              </a:r>
              <a:r>
                <a:rPr lang="ru-RU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вариант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815458" y="4724654"/>
              <a:ext cx="5924564" cy="1395317"/>
            </a:xfrm>
            <a:custGeom>
              <a:avLst/>
              <a:gdLst>
                <a:gd name="connsiteX0" fmla="*/ 210271 w 1261600"/>
                <a:gd name="connsiteY0" fmla="*/ 0 h 5924504"/>
                <a:gd name="connsiteX1" fmla="*/ 1051329 w 1261600"/>
                <a:gd name="connsiteY1" fmla="*/ 0 h 5924504"/>
                <a:gd name="connsiteX2" fmla="*/ 1261600 w 1261600"/>
                <a:gd name="connsiteY2" fmla="*/ 210271 h 5924504"/>
                <a:gd name="connsiteX3" fmla="*/ 1261600 w 1261600"/>
                <a:gd name="connsiteY3" fmla="*/ 5924504 h 5924504"/>
                <a:gd name="connsiteX4" fmla="*/ 1261600 w 1261600"/>
                <a:gd name="connsiteY4" fmla="*/ 5924504 h 5924504"/>
                <a:gd name="connsiteX5" fmla="*/ 0 w 1261600"/>
                <a:gd name="connsiteY5" fmla="*/ 5924504 h 5924504"/>
                <a:gd name="connsiteX6" fmla="*/ 0 w 1261600"/>
                <a:gd name="connsiteY6" fmla="*/ 5924504 h 5924504"/>
                <a:gd name="connsiteX7" fmla="*/ 0 w 1261600"/>
                <a:gd name="connsiteY7" fmla="*/ 210271 h 5924504"/>
                <a:gd name="connsiteX8" fmla="*/ 210271 w 1261600"/>
                <a:gd name="connsiteY8" fmla="*/ 0 h 592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00" h="5924504">
                  <a:moveTo>
                    <a:pt x="1261600" y="987439"/>
                  </a:moveTo>
                  <a:lnTo>
                    <a:pt x="1261600" y="4937065"/>
                  </a:lnTo>
                  <a:cubicBezTo>
                    <a:pt x="1261600" y="5482409"/>
                    <a:pt x="1241553" y="5924502"/>
                    <a:pt x="1216824" y="5924502"/>
                  </a:cubicBezTo>
                  <a:lnTo>
                    <a:pt x="0" y="5924502"/>
                  </a:lnTo>
                  <a:lnTo>
                    <a:pt x="0" y="592450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16824" y="2"/>
                  </a:lnTo>
                  <a:cubicBezTo>
                    <a:pt x="1241553" y="2"/>
                    <a:pt x="1261600" y="442095"/>
                    <a:pt x="1261600" y="987439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-586705"/>
                <a:satOff val="-3325"/>
                <a:lumOff val="-2745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256" tIns="85716" rIns="85716" bIns="85716" spcCol="1270" anchor="ctr"/>
            <a:lstStyle/>
            <a:p>
              <a:pPr marL="285750" lvl="1" indent="-285750" defTabSz="1689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800" dirty="0"/>
            </a:p>
            <a:p>
              <a:pPr marL="285750" lvl="1" indent="-285750" defTabSz="1689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3800" dirty="0"/>
            </a:p>
          </p:txBody>
        </p:sp>
      </p:grp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197100" y="1362075"/>
          <a:ext cx="815975" cy="779463"/>
        </p:xfrm>
        <a:graphic>
          <a:graphicData uri="http://schemas.openxmlformats.org/presentationml/2006/ole">
            <p:oleObj spid="_x0000_s22532" name="Формула" r:id="rId3" imgW="330057" imgH="393529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197100" y="2063750"/>
          <a:ext cx="2735263" cy="682625"/>
        </p:xfrm>
        <a:graphic>
          <a:graphicData uri="http://schemas.openxmlformats.org/presentationml/2006/ole">
            <p:oleObj spid="_x0000_s22533" name="Формула" r:id="rId4" imgW="1193800" imgH="39370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2224088" y="3659188"/>
          <a:ext cx="2374900" cy="708025"/>
        </p:xfrm>
        <a:graphic>
          <a:graphicData uri="http://schemas.openxmlformats.org/presentationml/2006/ole">
            <p:oleObj spid="_x0000_s22534" name="Формула" r:id="rId5" imgW="1193800" imgH="393700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197100" y="2944813"/>
          <a:ext cx="720725" cy="708025"/>
        </p:xfrm>
        <a:graphic>
          <a:graphicData uri="http://schemas.openxmlformats.org/presentationml/2006/ole">
            <p:oleObj spid="_x0000_s22535" name="Формула" r:id="rId6" imgW="266469" imgH="393359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208213" y="4672013"/>
          <a:ext cx="2071687" cy="684212"/>
        </p:xfrm>
        <a:graphic>
          <a:graphicData uri="http://schemas.openxmlformats.org/presentationml/2006/ole">
            <p:oleObj spid="_x0000_s22536" name="Формула" r:id="rId7" imgW="914400" imgH="39370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2278063" y="5375275"/>
          <a:ext cx="2908300" cy="696913"/>
        </p:xfrm>
        <a:graphic>
          <a:graphicData uri="http://schemas.openxmlformats.org/presentationml/2006/ole">
            <p:oleObj spid="_x0000_s22537" name="Формула" r:id="rId8" imgW="1384300" imgH="39370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3059113" y="1362075"/>
          <a:ext cx="785812" cy="779463"/>
        </p:xfrm>
        <a:graphic>
          <a:graphicData uri="http://schemas.openxmlformats.org/presentationml/2006/ole">
            <p:oleObj spid="_x0000_s22538" name="Формула" r:id="rId9" imgW="317225" imgH="39335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467600" cy="93610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Спасибо за урок!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36913"/>
            <a:ext cx="7467600" cy="42210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657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Удачи на ЕГЭ!!!</a:t>
            </a:r>
            <a:endParaRPr lang="ru-RU" sz="1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467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                               </a:t>
            </a:r>
            <a:r>
              <a:rPr lang="ru-RU" altLang="ru-RU" sz="5200" smtClean="0">
                <a:latin typeface="Monotype Corsiva" pitchFamily="66" charset="0"/>
              </a:rPr>
              <a:t>Эпиграф: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750" y="1412875"/>
            <a:ext cx="8291513" cy="4997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dirty="0" smtClean="0"/>
              <a:t>                               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ведут к знанию: </a:t>
            </a:r>
            <a:endParaRPr lang="ru-RU" alt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путь 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 – это путь </a:t>
            </a:r>
            <a:endParaRPr lang="ru-RU" alt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самый 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благородный, путь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подражания 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путь самый </a:t>
            </a:r>
            <a:endParaRPr lang="ru-RU" alt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легкий 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путь опыта – это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самый 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горький. </a:t>
            </a:r>
            <a:endParaRPr lang="ru-RU" alt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Конфуций</a:t>
            </a:r>
            <a:endParaRPr lang="ru-RU" alt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3" indent="0" eaLnBrk="1" hangingPunct="1">
              <a:buFont typeface="Wingdings 2" pitchFamily="18" charset="2"/>
              <a:buNone/>
              <a:defRPr/>
            </a:pPr>
            <a:endParaRPr lang="ru-RU" alt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954087"/>
          </a:xfrm>
        </p:spPr>
        <p:txBody>
          <a:bodyPr/>
          <a:lstStyle/>
          <a:p>
            <a:pPr algn="ctr" eaLnBrk="1" hangingPunct="1"/>
            <a:r>
              <a:rPr lang="ru-RU" altLang="ru-RU" sz="4100" smtClean="0">
                <a:latin typeface="Monotype Corsiva" pitchFamily="66" charset="0"/>
              </a:rPr>
              <a:t>Задачи на урок: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052513"/>
            <a:ext cx="8220075" cy="51133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3600" smtClean="0">
                <a:latin typeface="Monotype Corsiva" pitchFamily="66" charset="0"/>
              </a:rPr>
              <a:t>совершенствовать навыки решения тригонометрических уравнений различными способами;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3600" smtClean="0">
                <a:latin typeface="Monotype Corsiva" pitchFamily="66" charset="0"/>
              </a:rPr>
              <a:t>продолжить формирование умений применять различные способы отбора корней в тригонометрических уравнениях;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3600" smtClean="0">
                <a:latin typeface="Monotype Corsiva" pitchFamily="66" charset="0"/>
              </a:rPr>
              <a:t>Развивать познавательный интерес, интеллектуальные способности.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Решение простейших тригонометрических уравнений</a:t>
            </a:r>
            <a:endParaRPr lang="ru-RU" dirty="0">
              <a:latin typeface="Monotype Corsiva" panose="03010101010201010101" pitchFamily="66" charset="0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457200" y="1625600"/>
            <a:ext cx="8075613" cy="4522788"/>
            <a:chOff x="457201" y="1600200"/>
            <a:chExt cx="8075238" cy="4522785"/>
          </a:xfrm>
        </p:grpSpPr>
        <p:sp>
          <p:nvSpPr>
            <p:cNvPr id="15" name="Полилиния 14"/>
            <p:cNvSpPr/>
            <p:nvPr/>
          </p:nvSpPr>
          <p:spPr>
            <a:xfrm>
              <a:off x="457201" y="1651000"/>
              <a:ext cx="1133422" cy="1617662"/>
            </a:xfrm>
            <a:custGeom>
              <a:avLst/>
              <a:gdLst>
                <a:gd name="connsiteX0" fmla="*/ 0 w 1618306"/>
                <a:gd name="connsiteY0" fmla="*/ 0 h 1132814"/>
                <a:gd name="connsiteX1" fmla="*/ 1051899 w 1618306"/>
                <a:gd name="connsiteY1" fmla="*/ 0 h 1132814"/>
                <a:gd name="connsiteX2" fmla="*/ 1618306 w 1618306"/>
                <a:gd name="connsiteY2" fmla="*/ 566407 h 1132814"/>
                <a:gd name="connsiteX3" fmla="*/ 1051899 w 1618306"/>
                <a:gd name="connsiteY3" fmla="*/ 1132814 h 1132814"/>
                <a:gd name="connsiteX4" fmla="*/ 0 w 1618306"/>
                <a:gd name="connsiteY4" fmla="*/ 1132814 h 1132814"/>
                <a:gd name="connsiteX5" fmla="*/ 566407 w 1618306"/>
                <a:gd name="connsiteY5" fmla="*/ 566407 h 1132814"/>
                <a:gd name="connsiteX6" fmla="*/ 0 w 1618306"/>
                <a:gd name="connsiteY6" fmla="*/ 0 h 113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8306" h="1132814">
                  <a:moveTo>
                    <a:pt x="1618306" y="0"/>
                  </a:moveTo>
                  <a:lnTo>
                    <a:pt x="1618306" y="736329"/>
                  </a:lnTo>
                  <a:lnTo>
                    <a:pt x="809153" y="1132814"/>
                  </a:lnTo>
                  <a:lnTo>
                    <a:pt x="0" y="736329"/>
                  </a:lnTo>
                  <a:lnTo>
                    <a:pt x="0" y="0"/>
                  </a:lnTo>
                  <a:lnTo>
                    <a:pt x="809153" y="396485"/>
                  </a:lnTo>
                  <a:lnTo>
                    <a:pt x="1618306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584187" rIns="17780" bIns="584187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590623" y="1600200"/>
              <a:ext cx="6941816" cy="1147762"/>
            </a:xfrm>
            <a:custGeom>
              <a:avLst/>
              <a:gdLst>
                <a:gd name="connsiteX0" fmla="*/ 191242 w 1147432"/>
                <a:gd name="connsiteY0" fmla="*/ 0 h 6942425"/>
                <a:gd name="connsiteX1" fmla="*/ 956190 w 1147432"/>
                <a:gd name="connsiteY1" fmla="*/ 0 h 6942425"/>
                <a:gd name="connsiteX2" fmla="*/ 1147432 w 1147432"/>
                <a:gd name="connsiteY2" fmla="*/ 191242 h 6942425"/>
                <a:gd name="connsiteX3" fmla="*/ 1147432 w 1147432"/>
                <a:gd name="connsiteY3" fmla="*/ 6942425 h 6942425"/>
                <a:gd name="connsiteX4" fmla="*/ 1147432 w 1147432"/>
                <a:gd name="connsiteY4" fmla="*/ 6942425 h 6942425"/>
                <a:gd name="connsiteX5" fmla="*/ 0 w 1147432"/>
                <a:gd name="connsiteY5" fmla="*/ 6942425 h 6942425"/>
                <a:gd name="connsiteX6" fmla="*/ 0 w 1147432"/>
                <a:gd name="connsiteY6" fmla="*/ 6942425 h 6942425"/>
                <a:gd name="connsiteX7" fmla="*/ 0 w 1147432"/>
                <a:gd name="connsiteY7" fmla="*/ 191242 h 6942425"/>
                <a:gd name="connsiteX8" fmla="*/ 191242 w 1147432"/>
                <a:gd name="connsiteY8" fmla="*/ 0 h 694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432" h="6942425">
                  <a:moveTo>
                    <a:pt x="1147432" y="1157093"/>
                  </a:moveTo>
                  <a:lnTo>
                    <a:pt x="1147432" y="5785332"/>
                  </a:lnTo>
                  <a:cubicBezTo>
                    <a:pt x="1147432" y="6424375"/>
                    <a:pt x="1133280" y="6942422"/>
                    <a:pt x="1115824" y="6942422"/>
                  </a:cubicBezTo>
                  <a:lnTo>
                    <a:pt x="0" y="6942422"/>
                  </a:lnTo>
                  <a:lnTo>
                    <a:pt x="0" y="694242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15824" y="3"/>
                  </a:lnTo>
                  <a:cubicBezTo>
                    <a:pt x="1133280" y="3"/>
                    <a:pt x="1147432" y="518050"/>
                    <a:pt x="1147432" y="1157093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561" tIns="59188" rIns="59188" bIns="59189" spcCol="1270" anchor="ctr"/>
            <a:lstStyle/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57201" y="3078162"/>
              <a:ext cx="1133422" cy="1617661"/>
            </a:xfrm>
            <a:custGeom>
              <a:avLst/>
              <a:gdLst>
                <a:gd name="connsiteX0" fmla="*/ 0 w 1618306"/>
                <a:gd name="connsiteY0" fmla="*/ 0 h 1132814"/>
                <a:gd name="connsiteX1" fmla="*/ 1051899 w 1618306"/>
                <a:gd name="connsiteY1" fmla="*/ 0 h 1132814"/>
                <a:gd name="connsiteX2" fmla="*/ 1618306 w 1618306"/>
                <a:gd name="connsiteY2" fmla="*/ 566407 h 1132814"/>
                <a:gd name="connsiteX3" fmla="*/ 1051899 w 1618306"/>
                <a:gd name="connsiteY3" fmla="*/ 1132814 h 1132814"/>
                <a:gd name="connsiteX4" fmla="*/ 0 w 1618306"/>
                <a:gd name="connsiteY4" fmla="*/ 1132814 h 1132814"/>
                <a:gd name="connsiteX5" fmla="*/ 566407 w 1618306"/>
                <a:gd name="connsiteY5" fmla="*/ 566407 h 1132814"/>
                <a:gd name="connsiteX6" fmla="*/ 0 w 1618306"/>
                <a:gd name="connsiteY6" fmla="*/ 0 h 113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8306" h="1132814">
                  <a:moveTo>
                    <a:pt x="1618306" y="0"/>
                  </a:moveTo>
                  <a:lnTo>
                    <a:pt x="1618306" y="736329"/>
                  </a:lnTo>
                  <a:lnTo>
                    <a:pt x="809153" y="1132814"/>
                  </a:lnTo>
                  <a:lnTo>
                    <a:pt x="0" y="736329"/>
                  </a:lnTo>
                  <a:lnTo>
                    <a:pt x="0" y="0"/>
                  </a:lnTo>
                  <a:lnTo>
                    <a:pt x="809153" y="396485"/>
                  </a:lnTo>
                  <a:lnTo>
                    <a:pt x="1618306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293352"/>
                <a:satOff val="-1662"/>
                <a:lumOff val="-13725"/>
                <a:alphaOff val="0"/>
              </a:schemeClr>
            </a:lnRef>
            <a:fillRef idx="1">
              <a:schemeClr val="accent4">
                <a:hueOff val="-293352"/>
                <a:satOff val="-1662"/>
                <a:lumOff val="-13725"/>
                <a:alphaOff val="0"/>
              </a:schemeClr>
            </a:fillRef>
            <a:effectRef idx="0">
              <a:schemeClr val="accent4">
                <a:hueOff val="-293352"/>
                <a:satOff val="-1662"/>
                <a:lumOff val="-13725"/>
                <a:alphaOff val="0"/>
              </a:schemeClr>
            </a:effectRef>
            <a:fontRef idx="minor">
              <a:schemeClr val="lt1"/>
            </a:fontRef>
          </p:style>
          <p:txBody>
            <a:bodyPr lIns="20955" tIns="587362" rIns="20955" bIns="587362" spcCol="1270" anchor="ctr"/>
            <a:lstStyle/>
            <a:p>
              <a:pPr algn="ctr" defTabSz="1466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300" dirty="0">
                <a:latin typeface="Monotype Corsiva" panose="03010101010201010101" pitchFamily="66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590623" y="3078162"/>
              <a:ext cx="6941816" cy="1050924"/>
            </a:xfrm>
            <a:custGeom>
              <a:avLst/>
              <a:gdLst>
                <a:gd name="connsiteX0" fmla="*/ 175320 w 1051899"/>
                <a:gd name="connsiteY0" fmla="*/ 0 h 6942425"/>
                <a:gd name="connsiteX1" fmla="*/ 876579 w 1051899"/>
                <a:gd name="connsiteY1" fmla="*/ 0 h 6942425"/>
                <a:gd name="connsiteX2" fmla="*/ 1051899 w 1051899"/>
                <a:gd name="connsiteY2" fmla="*/ 175320 h 6942425"/>
                <a:gd name="connsiteX3" fmla="*/ 1051899 w 1051899"/>
                <a:gd name="connsiteY3" fmla="*/ 6942425 h 6942425"/>
                <a:gd name="connsiteX4" fmla="*/ 1051899 w 1051899"/>
                <a:gd name="connsiteY4" fmla="*/ 6942425 h 6942425"/>
                <a:gd name="connsiteX5" fmla="*/ 0 w 1051899"/>
                <a:gd name="connsiteY5" fmla="*/ 6942425 h 6942425"/>
                <a:gd name="connsiteX6" fmla="*/ 0 w 1051899"/>
                <a:gd name="connsiteY6" fmla="*/ 6942425 h 6942425"/>
                <a:gd name="connsiteX7" fmla="*/ 0 w 1051899"/>
                <a:gd name="connsiteY7" fmla="*/ 175320 h 6942425"/>
                <a:gd name="connsiteX8" fmla="*/ 175320 w 1051899"/>
                <a:gd name="connsiteY8" fmla="*/ 0 h 694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899" h="6942425">
                  <a:moveTo>
                    <a:pt x="1051899" y="1157096"/>
                  </a:moveTo>
                  <a:lnTo>
                    <a:pt x="1051899" y="5785329"/>
                  </a:lnTo>
                  <a:cubicBezTo>
                    <a:pt x="1051899" y="6424376"/>
                    <a:pt x="1040006" y="6942422"/>
                    <a:pt x="1025335" y="6942422"/>
                  </a:cubicBezTo>
                  <a:lnTo>
                    <a:pt x="0" y="6942422"/>
                  </a:lnTo>
                  <a:lnTo>
                    <a:pt x="0" y="694242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25335" y="3"/>
                  </a:lnTo>
                  <a:cubicBezTo>
                    <a:pt x="1040006" y="3"/>
                    <a:pt x="1051899" y="518049"/>
                    <a:pt x="1051899" y="1157096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-293352"/>
                <a:satOff val="-1662"/>
                <a:lumOff val="-1372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561" tIns="54523" rIns="54523" bIns="54525" spcCol="1270" anchor="ctr"/>
            <a:lstStyle/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57201" y="4505323"/>
              <a:ext cx="1133422" cy="1617662"/>
            </a:xfrm>
            <a:custGeom>
              <a:avLst/>
              <a:gdLst>
                <a:gd name="connsiteX0" fmla="*/ 0 w 1618306"/>
                <a:gd name="connsiteY0" fmla="*/ 0 h 1132814"/>
                <a:gd name="connsiteX1" fmla="*/ 1051899 w 1618306"/>
                <a:gd name="connsiteY1" fmla="*/ 0 h 1132814"/>
                <a:gd name="connsiteX2" fmla="*/ 1618306 w 1618306"/>
                <a:gd name="connsiteY2" fmla="*/ 566407 h 1132814"/>
                <a:gd name="connsiteX3" fmla="*/ 1051899 w 1618306"/>
                <a:gd name="connsiteY3" fmla="*/ 1132814 h 1132814"/>
                <a:gd name="connsiteX4" fmla="*/ 0 w 1618306"/>
                <a:gd name="connsiteY4" fmla="*/ 1132814 h 1132814"/>
                <a:gd name="connsiteX5" fmla="*/ 566407 w 1618306"/>
                <a:gd name="connsiteY5" fmla="*/ 566407 h 1132814"/>
                <a:gd name="connsiteX6" fmla="*/ 0 w 1618306"/>
                <a:gd name="connsiteY6" fmla="*/ 0 h 113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8306" h="1132814">
                  <a:moveTo>
                    <a:pt x="1618306" y="0"/>
                  </a:moveTo>
                  <a:lnTo>
                    <a:pt x="1618306" y="736329"/>
                  </a:lnTo>
                  <a:lnTo>
                    <a:pt x="809153" y="1132814"/>
                  </a:lnTo>
                  <a:lnTo>
                    <a:pt x="0" y="736329"/>
                  </a:lnTo>
                  <a:lnTo>
                    <a:pt x="0" y="0"/>
                  </a:lnTo>
                  <a:lnTo>
                    <a:pt x="809153" y="396485"/>
                  </a:lnTo>
                  <a:lnTo>
                    <a:pt x="1618306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586705"/>
                <a:satOff val="-3325"/>
                <a:lumOff val="-27450"/>
                <a:alphaOff val="0"/>
              </a:schemeClr>
            </a:lnRef>
            <a:fillRef idx="1">
              <a:schemeClr val="accent4">
                <a:hueOff val="-586705"/>
                <a:satOff val="-3325"/>
                <a:lumOff val="-27450"/>
                <a:alphaOff val="0"/>
              </a:schemeClr>
            </a:fillRef>
            <a:effectRef idx="0">
              <a:schemeClr val="accent4">
                <a:hueOff val="-586705"/>
                <a:satOff val="-3325"/>
                <a:lumOff val="-2745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584187" rIns="17780" bIns="584187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590623" y="4505323"/>
              <a:ext cx="6941816" cy="1050924"/>
            </a:xfrm>
            <a:custGeom>
              <a:avLst/>
              <a:gdLst>
                <a:gd name="connsiteX0" fmla="*/ 175320 w 1051899"/>
                <a:gd name="connsiteY0" fmla="*/ 0 h 6942425"/>
                <a:gd name="connsiteX1" fmla="*/ 876579 w 1051899"/>
                <a:gd name="connsiteY1" fmla="*/ 0 h 6942425"/>
                <a:gd name="connsiteX2" fmla="*/ 1051899 w 1051899"/>
                <a:gd name="connsiteY2" fmla="*/ 175320 h 6942425"/>
                <a:gd name="connsiteX3" fmla="*/ 1051899 w 1051899"/>
                <a:gd name="connsiteY3" fmla="*/ 6942425 h 6942425"/>
                <a:gd name="connsiteX4" fmla="*/ 1051899 w 1051899"/>
                <a:gd name="connsiteY4" fmla="*/ 6942425 h 6942425"/>
                <a:gd name="connsiteX5" fmla="*/ 0 w 1051899"/>
                <a:gd name="connsiteY5" fmla="*/ 6942425 h 6942425"/>
                <a:gd name="connsiteX6" fmla="*/ 0 w 1051899"/>
                <a:gd name="connsiteY6" fmla="*/ 6942425 h 6942425"/>
                <a:gd name="connsiteX7" fmla="*/ 0 w 1051899"/>
                <a:gd name="connsiteY7" fmla="*/ 175320 h 6942425"/>
                <a:gd name="connsiteX8" fmla="*/ 175320 w 1051899"/>
                <a:gd name="connsiteY8" fmla="*/ 0 h 694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899" h="6942425">
                  <a:moveTo>
                    <a:pt x="1051899" y="1157096"/>
                  </a:moveTo>
                  <a:lnTo>
                    <a:pt x="1051899" y="5785329"/>
                  </a:lnTo>
                  <a:cubicBezTo>
                    <a:pt x="1051899" y="6424376"/>
                    <a:pt x="1040006" y="6942422"/>
                    <a:pt x="1025335" y="6942422"/>
                  </a:cubicBezTo>
                  <a:lnTo>
                    <a:pt x="0" y="6942422"/>
                  </a:lnTo>
                  <a:lnTo>
                    <a:pt x="0" y="694242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25335" y="3"/>
                  </a:lnTo>
                  <a:cubicBezTo>
                    <a:pt x="1040006" y="3"/>
                    <a:pt x="1051899" y="518049"/>
                    <a:pt x="1051899" y="1157096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-586705"/>
                <a:satOff val="-3325"/>
                <a:lumOff val="-2745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561" tIns="54523" rIns="54523" bIns="54525" spcCol="1270" anchor="ctr"/>
            <a:lstStyle/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  <a:p>
              <a:pPr marL="57150" lvl="1" indent="-57150" defTabSz="2222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500" dirty="0"/>
            </a:p>
          </p:txBody>
        </p:sp>
      </p:grp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12763" y="2141538"/>
          <a:ext cx="1022350" cy="358775"/>
        </p:xfrm>
        <a:graphic>
          <a:graphicData uri="http://schemas.openxmlformats.org/presentationml/2006/ole">
            <p:oleObj spid="_x0000_s8196" name="Формула" r:id="rId3" imgW="558558" imgH="177723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908175" y="1600200"/>
          <a:ext cx="4256088" cy="473075"/>
        </p:xfrm>
        <a:graphic>
          <a:graphicData uri="http://schemas.openxmlformats.org/presentationml/2006/ole">
            <p:oleObj spid="_x0000_s8197" name="Формула" r:id="rId4" imgW="1752600" imgH="2413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68313" y="3644900"/>
          <a:ext cx="1079500" cy="288925"/>
        </p:xfrm>
        <a:graphic>
          <a:graphicData uri="http://schemas.openxmlformats.org/presentationml/2006/ole">
            <p:oleObj spid="_x0000_s8198" name="Формула" r:id="rId5" imgW="583947" imgH="139639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051050" y="3103563"/>
          <a:ext cx="4002088" cy="454025"/>
        </p:xfrm>
        <a:graphic>
          <a:graphicData uri="http://schemas.openxmlformats.org/presentationml/2006/ole">
            <p:oleObj spid="_x0000_s8199" name="Формула" r:id="rId6" imgW="1612900" imgH="20320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00063" y="5162550"/>
          <a:ext cx="1090612" cy="393700"/>
        </p:xfrm>
        <a:graphic>
          <a:graphicData uri="http://schemas.openxmlformats.org/presentationml/2006/ole">
            <p:oleObj spid="_x0000_s8200" name="Формула" r:id="rId7" imgW="469696" imgH="177723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051050" y="4530725"/>
          <a:ext cx="3254375" cy="436563"/>
        </p:xfrm>
        <a:graphic>
          <a:graphicData uri="http://schemas.openxmlformats.org/presentationml/2006/ole">
            <p:oleObj spid="_x0000_s8201" name="Формула" r:id="rId8" imgW="1346200" imgH="203200" progId="Equation.3">
              <p:embed/>
            </p:oleObj>
          </a:graphicData>
        </a:graphic>
      </p:graphicFrame>
      <p:graphicFrame>
        <p:nvGraphicFramePr>
          <p:cNvPr id="8202" name="Объект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202" name="Формула" r:id="rId9" imgW="114151" imgH="215619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132138" y="1989138"/>
          <a:ext cx="2189162" cy="719137"/>
        </p:xfrm>
        <a:graphic>
          <a:graphicData uri="http://schemas.openxmlformats.org/presentationml/2006/ole">
            <p:oleObj spid="_x0000_s8203" name="Формула" r:id="rId10" imgW="1422400" imgH="4572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39750" y="2492375"/>
          <a:ext cx="936625" cy="360363"/>
        </p:xfrm>
        <a:graphic>
          <a:graphicData uri="http://schemas.openxmlformats.org/presentationml/2006/ole">
            <p:oleObj spid="_x0000_s8204" name="Формула" r:id="rId11" imgW="583693" imgH="215713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39750" y="3860800"/>
          <a:ext cx="936625" cy="360363"/>
        </p:xfrm>
        <a:graphic>
          <a:graphicData uri="http://schemas.openxmlformats.org/presentationml/2006/ole">
            <p:oleObj spid="_x0000_s8205" name="Формула" r:id="rId12" imgW="583693" imgH="215713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3132138" y="3409950"/>
          <a:ext cx="2032000" cy="719138"/>
        </p:xfrm>
        <a:graphic>
          <a:graphicData uri="http://schemas.openxmlformats.org/presentationml/2006/ole">
            <p:oleObj spid="_x0000_s8206" name="Формула" r:id="rId13" imgW="1320800" imgH="45720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3203575" y="4837113"/>
          <a:ext cx="2111375" cy="719137"/>
        </p:xfrm>
        <a:graphic>
          <a:graphicData uri="http://schemas.openxmlformats.org/presentationml/2006/ole">
            <p:oleObj spid="_x0000_s8207" name="Формула" r:id="rId14" imgW="13716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Monotype Corsiva" panose="03010101010201010101" pitchFamily="66" charset="0"/>
              </a:rPr>
              <a:t>      </a:t>
            </a:r>
            <a:r>
              <a:rPr lang="ru-RU" dirty="0" smtClean="0">
                <a:latin typeface="Monotype Corsiva" panose="03010101010201010101" pitchFamily="66" charset="0"/>
              </a:rPr>
              <a:t>Частные случаи записи решения</a:t>
            </a:r>
            <a:r>
              <a:rPr lang="en-US" dirty="0" smtClean="0">
                <a:latin typeface="Monotype Corsiva" panose="03010101010201010101" pitchFamily="66" charset="0"/>
              </a:rPr>
              <a:t> </a:t>
            </a:r>
            <a:br>
              <a:rPr lang="en-US" dirty="0" smtClean="0">
                <a:latin typeface="Monotype Corsiva" panose="03010101010201010101" pitchFamily="66" charset="0"/>
              </a:rPr>
            </a:b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en-US" dirty="0" smtClean="0">
                <a:latin typeface="Monotype Corsiva" panose="03010101010201010101" pitchFamily="66" charset="0"/>
              </a:rPr>
              <a:t>                  </a:t>
            </a:r>
            <a:r>
              <a:rPr lang="ru-RU" dirty="0" smtClean="0">
                <a:latin typeface="Monotype Corsiva" panose="03010101010201010101" pitchFamily="66" charset="0"/>
              </a:rPr>
              <a:t>уравнения</a:t>
            </a:r>
            <a:endParaRPr lang="ru-RU" dirty="0"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859338" y="836613"/>
          <a:ext cx="1657350" cy="576262"/>
        </p:xfrm>
        <a:graphic>
          <a:graphicData uri="http://schemas.openxmlformats.org/presentationml/2006/ole">
            <p:oleObj spid="_x0000_s9220" name="Формула" r:id="rId8" imgW="558558" imgH="177723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835150" y="1719263"/>
          <a:ext cx="3384550" cy="773112"/>
        </p:xfrm>
        <a:graphic>
          <a:graphicData uri="http://schemas.openxmlformats.org/presentationml/2006/ole">
            <p:oleObj spid="_x0000_s9221" name="Формула" r:id="rId9" imgW="812447" imgH="203112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68313" y="2133600"/>
          <a:ext cx="1150937" cy="565150"/>
        </p:xfrm>
        <a:graphic>
          <a:graphicData uri="http://schemas.openxmlformats.org/presentationml/2006/ole">
            <p:oleObj spid="_x0000_s9222" name="Формула" r:id="rId10" imgW="355138" imgH="177569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68313" y="3573463"/>
          <a:ext cx="1111250" cy="565150"/>
        </p:xfrm>
        <a:graphic>
          <a:graphicData uri="http://schemas.openxmlformats.org/presentationml/2006/ole">
            <p:oleObj spid="_x0000_s9223" name="Формула" r:id="rId11" imgW="329914" imgH="177646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68313" y="5013325"/>
          <a:ext cx="1150937" cy="565150"/>
        </p:xfrm>
        <a:graphic>
          <a:graphicData uri="http://schemas.openxmlformats.org/presentationml/2006/ole">
            <p:oleObj spid="_x0000_s9224" name="Формула" r:id="rId12" imgW="431425" imgH="177646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763713" y="2924175"/>
          <a:ext cx="4759325" cy="1152525"/>
        </p:xfrm>
        <a:graphic>
          <a:graphicData uri="http://schemas.openxmlformats.org/presentationml/2006/ole">
            <p:oleObj spid="_x0000_s9225" name="Формула" r:id="rId13" imgW="1143000" imgH="39370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763713" y="4365625"/>
          <a:ext cx="5233987" cy="1152525"/>
        </p:xfrm>
        <a:graphic>
          <a:graphicData uri="http://schemas.openxmlformats.org/presentationml/2006/ole">
            <p:oleObj spid="_x0000_s9226" name="Формула" r:id="rId14" imgW="1256755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100" smtClean="0">
                <a:solidFill>
                  <a:srgbClr val="000000"/>
                </a:solidFill>
                <a:latin typeface="Monotype Corsiva" pitchFamily="66" charset="0"/>
              </a:rPr>
              <a:t>       </a:t>
            </a:r>
            <a:r>
              <a:rPr lang="ru-RU" altLang="ru-RU" sz="4100" smtClean="0">
                <a:solidFill>
                  <a:srgbClr val="000000"/>
                </a:solidFill>
                <a:latin typeface="Monotype Corsiva" pitchFamily="66" charset="0"/>
              </a:rPr>
              <a:t>Частные случаи записи решения</a:t>
            </a:r>
            <a:r>
              <a:rPr lang="en-US" altLang="ru-RU" sz="410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br>
              <a:rPr lang="en-US" altLang="ru-RU" sz="4100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en-US" altLang="ru-RU" sz="4100" smtClean="0">
                <a:solidFill>
                  <a:srgbClr val="000000"/>
                </a:solidFill>
                <a:latin typeface="Monotype Corsiva" pitchFamily="66" charset="0"/>
              </a:rPr>
              <a:t>                   </a:t>
            </a:r>
            <a:r>
              <a:rPr lang="ru-RU" altLang="ru-RU" sz="4100" smtClean="0">
                <a:solidFill>
                  <a:srgbClr val="000000"/>
                </a:solidFill>
                <a:latin typeface="Monotype Corsiva" pitchFamily="66" charset="0"/>
              </a:rPr>
              <a:t>уравнения</a:t>
            </a:r>
            <a:endParaRPr lang="ru-RU" altLang="ru-RU" sz="4100" smtClean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4716463" y="981075"/>
          <a:ext cx="2159000" cy="431800"/>
        </p:xfrm>
        <a:graphic>
          <a:graphicData uri="http://schemas.openxmlformats.org/presentationml/2006/ole">
            <p:oleObj spid="_x0000_s10243" name="Формула" r:id="rId3" imgW="583947" imgH="139639" progId="Equation.3">
              <p:embed/>
            </p:oleObj>
          </a:graphicData>
        </a:graphic>
      </p:graphicFrame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01663" y="1773238"/>
            <a:ext cx="7127875" cy="4464050"/>
            <a:chOff x="1524001" y="1398178"/>
            <a:chExt cx="6095998" cy="4061641"/>
          </a:xfrm>
        </p:grpSpPr>
        <p:sp>
          <p:nvSpPr>
            <p:cNvPr id="18" name="Полилиния 17"/>
            <p:cNvSpPr/>
            <p:nvPr/>
          </p:nvSpPr>
          <p:spPr>
            <a:xfrm>
              <a:off x="1524001" y="1398178"/>
              <a:ext cx="1038627" cy="1484839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875" tIns="535385" rIns="15876" bIns="535384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50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562628" y="1398178"/>
              <a:ext cx="5057371" cy="964856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6248" tIns="65513" rIns="65513" bIns="65513" spcCol="1270" anchor="ctr"/>
            <a:lstStyle/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900"/>
            </a:p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9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524001" y="2686579"/>
              <a:ext cx="1038627" cy="1484839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293352"/>
                <a:satOff val="-1662"/>
                <a:lumOff val="-13725"/>
                <a:alphaOff val="0"/>
              </a:schemeClr>
            </a:lnRef>
            <a:fillRef idx="1">
              <a:schemeClr val="accent4">
                <a:hueOff val="-293352"/>
                <a:satOff val="-1662"/>
                <a:lumOff val="-13725"/>
                <a:alphaOff val="0"/>
              </a:schemeClr>
            </a:fillRef>
            <a:effectRef idx="0">
              <a:schemeClr val="accent4">
                <a:hueOff val="-293352"/>
                <a:satOff val="-1662"/>
                <a:lumOff val="-13725"/>
                <a:alphaOff val="0"/>
              </a:schemeClr>
            </a:effectRef>
            <a:fontRef idx="minor">
              <a:schemeClr val="lt1"/>
            </a:fontRef>
          </p:style>
          <p:txBody>
            <a:bodyPr lIns="15875" tIns="535384" rIns="15875" bIns="535384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50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562628" y="2686579"/>
              <a:ext cx="5057371" cy="964856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-293352"/>
                <a:satOff val="-1662"/>
                <a:lumOff val="-1372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6248" tIns="65513" rIns="65513" bIns="65514" spcCol="1270" anchor="ctr"/>
            <a:lstStyle/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900"/>
            </a:p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9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524001" y="3974980"/>
              <a:ext cx="1038627" cy="1484839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586705"/>
                <a:satOff val="-3325"/>
                <a:lumOff val="-27450"/>
                <a:alphaOff val="0"/>
              </a:schemeClr>
            </a:lnRef>
            <a:fillRef idx="1">
              <a:schemeClr val="accent4">
                <a:hueOff val="-586705"/>
                <a:satOff val="-3325"/>
                <a:lumOff val="-27450"/>
                <a:alphaOff val="0"/>
              </a:schemeClr>
            </a:fillRef>
            <a:effectRef idx="0">
              <a:schemeClr val="accent4">
                <a:hueOff val="-586705"/>
                <a:satOff val="-3325"/>
                <a:lumOff val="-27450"/>
                <a:alphaOff val="0"/>
              </a:schemeClr>
            </a:effectRef>
            <a:fontRef idx="minor">
              <a:schemeClr val="lt1"/>
            </a:fontRef>
          </p:style>
          <p:txBody>
            <a:bodyPr lIns="15875" tIns="535384" rIns="15875" bIns="535384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50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562628" y="3974980"/>
              <a:ext cx="5057371" cy="964856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</p:spPr>
          <p:style>
            <a:lnRef idx="2">
              <a:schemeClr val="accent4">
                <a:hueOff val="-586705"/>
                <a:satOff val="-3325"/>
                <a:lumOff val="-2745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6248" tIns="65513" rIns="65513" bIns="65514" spcCol="1270" anchor="ctr"/>
            <a:lstStyle/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900"/>
            </a:p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900"/>
            </a:p>
          </p:txBody>
        </p:sp>
      </p:grp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601663" y="2249488"/>
          <a:ext cx="1214437" cy="608012"/>
        </p:xfrm>
        <a:graphic>
          <a:graphicData uri="http://schemas.openxmlformats.org/presentationml/2006/ole">
            <p:oleObj spid="_x0000_s10245" name="Формула" r:id="rId4" imgW="355138" imgH="177569" progId="Equation.3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644525" y="3719513"/>
          <a:ext cx="1127125" cy="608012"/>
        </p:xfrm>
        <a:graphic>
          <a:graphicData uri="http://schemas.openxmlformats.org/presentationml/2006/ole">
            <p:oleObj spid="_x0000_s10246" name="Формула" r:id="rId5" imgW="329914" imgH="177646" progId="Equation.3">
              <p:embed/>
            </p:oleObj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601663" y="5118100"/>
          <a:ext cx="1214437" cy="608013"/>
        </p:xfrm>
        <a:graphic>
          <a:graphicData uri="http://schemas.openxmlformats.org/presentationml/2006/ole">
            <p:oleObj spid="_x0000_s10247" name="Формула" r:id="rId6" imgW="431425" imgH="177646" progId="Equation.3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2051050" y="1628775"/>
          <a:ext cx="3529013" cy="1204913"/>
        </p:xfrm>
        <a:graphic>
          <a:graphicData uri="http://schemas.openxmlformats.org/presentationml/2006/ole">
            <p:oleObj spid="_x0000_s10248" name="Формула" r:id="rId7" imgW="1091726" imgH="393529" progId="Equation.3">
              <p:embed/>
            </p:oleObj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2136775" y="3408363"/>
          <a:ext cx="3371850" cy="741362"/>
        </p:xfrm>
        <a:graphic>
          <a:graphicData uri="http://schemas.openxmlformats.org/presentationml/2006/ole">
            <p:oleObj spid="_x0000_s10249" name="Формула" r:id="rId8" imgW="914400" imgH="203200" progId="Equation.3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1979613" y="4757738"/>
          <a:ext cx="4214812" cy="741362"/>
        </p:xfrm>
        <a:graphic>
          <a:graphicData uri="http://schemas.openxmlformats.org/presentationml/2006/ole">
            <p:oleObj spid="_x0000_s10250" name="Формула" r:id="rId9" imgW="11430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уга 5"/>
          <p:cNvSpPr/>
          <p:nvPr/>
        </p:nvSpPr>
        <p:spPr>
          <a:xfrm rot="13517963">
            <a:off x="3525044" y="3434556"/>
            <a:ext cx="1247775" cy="2036763"/>
          </a:xfrm>
          <a:prstGeom prst="arc">
            <a:avLst>
              <a:gd name="adj1" fmla="val 17135287"/>
              <a:gd name="adj2" fmla="val 4582387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3287713" y="3603625"/>
            <a:ext cx="2736850" cy="2608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5843588" y="1493838"/>
            <a:ext cx="2735262" cy="26066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7210425" y="1192213"/>
            <a:ext cx="0" cy="3117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831975" y="1254125"/>
            <a:ext cx="0" cy="3221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117475"/>
            <a:ext cx="82089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Решение неравенств вида</a:t>
            </a:r>
            <a:r>
              <a:rPr lang="en-US" sz="4100" dirty="0" smtClean="0">
                <a:latin typeface="Monotype Corsiva" panose="03010101010201010101" pitchFamily="66" charset="0"/>
              </a:rPr>
              <a:t>  </a:t>
            </a:r>
            <a:r>
              <a:rPr lang="ru-RU" sz="4100" dirty="0" smtClean="0">
                <a:latin typeface="Monotype Corsiva" panose="03010101010201010101" pitchFamily="66" charset="0"/>
              </a:rPr>
              <a:t>             </a:t>
            </a:r>
            <a:r>
              <a:rPr lang="en-US" sz="4100" dirty="0" smtClean="0">
                <a:latin typeface="Monotype Corsiva" panose="03010101010201010101" pitchFamily="66" charset="0"/>
              </a:rPr>
              <a:t/>
            </a:r>
            <a:br>
              <a:rPr lang="en-US" sz="4100" dirty="0" smtClean="0">
                <a:latin typeface="Monotype Corsiva" panose="03010101010201010101" pitchFamily="66" charset="0"/>
              </a:rPr>
            </a:br>
            <a:endParaRPr lang="ru-RU" sz="4100" dirty="0">
              <a:latin typeface="Monotype Corsiva" panose="03010101010201010101" pitchFamily="66" charset="0"/>
            </a:endParaRPr>
          </a:p>
        </p:txBody>
      </p:sp>
      <p:graphicFrame>
        <p:nvGraphicFramePr>
          <p:cNvPr id="7" name="Содержимое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4475" y="620713"/>
          <a:ext cx="1587500" cy="571500"/>
        </p:xfrm>
        <a:graphic>
          <a:graphicData uri="http://schemas.openxmlformats.org/presentationml/2006/ole">
            <p:oleObj spid="_x0000_s11272" name="Формула" r:id="rId3" imgW="545626" imgH="177646" progId="Equation.3">
              <p:embed/>
            </p:oleObj>
          </a:graphicData>
        </a:graphic>
      </p:graphicFrame>
      <p:graphicFrame>
        <p:nvGraphicFramePr>
          <p:cNvPr id="8" name="Содержимое 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56475" y="549275"/>
          <a:ext cx="1490663" cy="503238"/>
        </p:xfrm>
        <a:graphic>
          <a:graphicData uri="http://schemas.openxmlformats.org/presentationml/2006/ole">
            <p:oleObj spid="_x0000_s11273" name="Формула" r:id="rId4" imgW="532937" imgH="177646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035425" y="2751138"/>
          <a:ext cx="1368425" cy="511175"/>
        </p:xfrm>
        <a:graphic>
          <a:graphicData uri="http://schemas.openxmlformats.org/presentationml/2006/ole">
            <p:oleObj spid="_x0000_s11274" name="Формула" r:id="rId5" imgW="444307" imgH="203112" progId="Equation.3">
              <p:embed/>
            </p:oleObj>
          </a:graphicData>
        </a:graphic>
      </p:graphicFrame>
      <p:sp>
        <p:nvSpPr>
          <p:cNvPr id="11275" name="Текст 3"/>
          <p:cNvSpPr txBox="1">
            <a:spLocks/>
          </p:cNvSpPr>
          <p:nvPr/>
        </p:nvSpPr>
        <p:spPr bwMode="auto">
          <a:xfrm>
            <a:off x="4775200" y="5453063"/>
            <a:ext cx="4041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2400" b="1">
              <a:solidFill>
                <a:schemeClr val="accent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059113" y="4899025"/>
            <a:ext cx="34051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667250" y="3252788"/>
            <a:ext cx="20638" cy="3208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445000" y="3136900"/>
          <a:ext cx="165100" cy="484188"/>
        </p:xfrm>
        <a:graphic>
          <a:graphicData uri="http://schemas.openxmlformats.org/presentationml/2006/ole">
            <p:oleObj spid="_x0000_s11278" name="Формула" r:id="rId6" imgW="164957" imgH="393359" progId="Equation.3">
              <p:embed/>
            </p:oleObj>
          </a:graphicData>
        </a:graphic>
      </p:graphicFrame>
      <p:sp>
        <p:nvSpPr>
          <p:cNvPr id="23" name="Овал 22"/>
          <p:cNvSpPr/>
          <p:nvPr/>
        </p:nvSpPr>
        <p:spPr>
          <a:xfrm flipH="1" flipV="1">
            <a:off x="5956300" y="4818063"/>
            <a:ext cx="98425" cy="90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280" name="Объект 24"/>
          <p:cNvGraphicFramePr>
            <a:graphicFrameLocks noChangeAspect="1"/>
          </p:cNvGraphicFramePr>
          <p:nvPr/>
        </p:nvGraphicFramePr>
        <p:xfrm>
          <a:off x="8837613" y="2803525"/>
          <a:ext cx="215900" cy="293688"/>
        </p:xfrm>
        <a:graphic>
          <a:graphicData uri="http://schemas.openxmlformats.org/presentationml/2006/ole">
            <p:oleObj spid="_x0000_s11280" name="Формула" r:id="rId7" imgW="126835" imgH="139518" progId="Equation.3">
              <p:embed/>
            </p:oleObj>
          </a:graphicData>
        </a:graphic>
      </p:graphicFrame>
      <p:graphicFrame>
        <p:nvGraphicFramePr>
          <p:cNvPr id="11281" name="Объект 26"/>
          <p:cNvGraphicFramePr>
            <a:graphicFrameLocks noChangeAspect="1"/>
          </p:cNvGraphicFramePr>
          <p:nvPr/>
        </p:nvGraphicFramePr>
        <p:xfrm>
          <a:off x="4665663" y="3240088"/>
          <a:ext cx="285750" cy="276225"/>
        </p:xfrm>
        <a:graphic>
          <a:graphicData uri="http://schemas.openxmlformats.org/presentationml/2006/ole">
            <p:oleObj spid="_x0000_s11281" name="Формула" r:id="rId8" imgW="139579" imgH="164957" progId="Equation.3">
              <p:embed/>
            </p:oleObj>
          </a:graphicData>
        </a:graphic>
      </p:graphicFrame>
      <p:sp>
        <p:nvSpPr>
          <p:cNvPr id="28" name="Овал 27"/>
          <p:cNvSpPr/>
          <p:nvPr/>
        </p:nvSpPr>
        <p:spPr>
          <a:xfrm>
            <a:off x="463550" y="1547813"/>
            <a:ext cx="2736850" cy="26066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3228975" y="2784475"/>
          <a:ext cx="292100" cy="280988"/>
        </p:xfrm>
        <a:graphic>
          <a:graphicData uri="http://schemas.openxmlformats.org/presentationml/2006/ole">
            <p:oleObj spid="_x0000_s11283" name="Формула" r:id="rId9" imgW="126725" imgH="177415" progId="Equation.3">
              <p:embed/>
            </p:oleObj>
          </a:graphicData>
        </a:graphic>
      </p:graphicFrame>
      <p:cxnSp>
        <p:nvCxnSpPr>
          <p:cNvPr id="33" name="Прямая со стрелкой 32"/>
          <p:cNvCxnSpPr/>
          <p:nvPr/>
        </p:nvCxnSpPr>
        <p:spPr>
          <a:xfrm>
            <a:off x="260350" y="2784475"/>
            <a:ext cx="34845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85" name="Объект 35"/>
          <p:cNvGraphicFramePr>
            <a:graphicFrameLocks noChangeAspect="1"/>
          </p:cNvGraphicFramePr>
          <p:nvPr/>
        </p:nvGraphicFramePr>
        <p:xfrm>
          <a:off x="3484563" y="2803525"/>
          <a:ext cx="215900" cy="293688"/>
        </p:xfrm>
        <a:graphic>
          <a:graphicData uri="http://schemas.openxmlformats.org/presentationml/2006/ole">
            <p:oleObj spid="_x0000_s11285" name="Формула" r:id="rId10" imgW="126835" imgH="139518" progId="Equation.3">
              <p:embed/>
            </p:oleObj>
          </a:graphicData>
        </a:graphic>
      </p:graphicFrame>
      <p:graphicFrame>
        <p:nvGraphicFramePr>
          <p:cNvPr id="11286" name="Объект 36"/>
          <p:cNvGraphicFramePr>
            <a:graphicFrameLocks noChangeAspect="1"/>
          </p:cNvGraphicFramePr>
          <p:nvPr/>
        </p:nvGraphicFramePr>
        <p:xfrm>
          <a:off x="7232650" y="1174750"/>
          <a:ext cx="285750" cy="276225"/>
        </p:xfrm>
        <a:graphic>
          <a:graphicData uri="http://schemas.openxmlformats.org/presentationml/2006/ole">
            <p:oleObj spid="_x0000_s11286" name="Формула" r:id="rId11" imgW="139579" imgH="164957" progId="Equation.3">
              <p:embed/>
            </p:oleObj>
          </a:graphicData>
        </a:graphic>
      </p:graphicFrame>
      <p:sp>
        <p:nvSpPr>
          <p:cNvPr id="46" name="Овал 45"/>
          <p:cNvSpPr/>
          <p:nvPr/>
        </p:nvSpPr>
        <p:spPr>
          <a:xfrm flipH="1" flipV="1">
            <a:off x="3221038" y="4851400"/>
            <a:ext cx="98425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6045200" y="4895850"/>
          <a:ext cx="293688" cy="277813"/>
        </p:xfrm>
        <a:graphic>
          <a:graphicData uri="http://schemas.openxmlformats.org/presentationml/2006/ole">
            <p:oleObj spid="_x0000_s11288" name="Формула" r:id="rId12" imgW="126725" imgH="177415" progId="Equation.3">
              <p:embed/>
            </p:oleObj>
          </a:graphicData>
        </a:graphic>
      </p:graphicFrame>
      <p:graphicFrame>
        <p:nvGraphicFramePr>
          <p:cNvPr id="11289" name="Объект 47"/>
          <p:cNvGraphicFramePr>
            <a:graphicFrameLocks noChangeAspect="1"/>
          </p:cNvGraphicFramePr>
          <p:nvPr/>
        </p:nvGraphicFramePr>
        <p:xfrm>
          <a:off x="6259513" y="4914900"/>
          <a:ext cx="215900" cy="293688"/>
        </p:xfrm>
        <a:graphic>
          <a:graphicData uri="http://schemas.openxmlformats.org/presentationml/2006/ole">
            <p:oleObj spid="_x0000_s11289" name="Формула" r:id="rId13" imgW="126835" imgH="139518" progId="Equation.3">
              <p:embed/>
            </p:oleObj>
          </a:graphicData>
        </a:graphic>
      </p:graphicFrame>
      <p:cxnSp>
        <p:nvCxnSpPr>
          <p:cNvPr id="51" name="Прямая со стрелкой 50"/>
          <p:cNvCxnSpPr/>
          <p:nvPr/>
        </p:nvCxnSpPr>
        <p:spPr>
          <a:xfrm>
            <a:off x="5435600" y="2803525"/>
            <a:ext cx="36179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6977063" y="996950"/>
          <a:ext cx="165100" cy="484188"/>
        </p:xfrm>
        <a:graphic>
          <a:graphicData uri="http://schemas.openxmlformats.org/presentationml/2006/ole">
            <p:oleObj spid="_x0000_s11291" name="Формула" r:id="rId14" imgW="164957" imgH="393359" progId="Equation.3">
              <p:embed/>
            </p:oleObj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6837363" y="4089400"/>
          <a:ext cx="355600" cy="485775"/>
        </p:xfrm>
        <a:graphic>
          <a:graphicData uri="http://schemas.openxmlformats.org/presentationml/2006/ole">
            <p:oleObj spid="_x0000_s11292" name="Формула" r:id="rId15" imgW="279279" imgH="393529" progId="Equation.3">
              <p:embed/>
            </p:oleObj>
          </a:graphicData>
        </a:graphic>
      </p:graphicFrame>
      <p:graphicFrame>
        <p:nvGraphicFramePr>
          <p:cNvPr id="11293" name="Объект 53"/>
          <p:cNvGraphicFramePr>
            <a:graphicFrameLocks noChangeAspect="1"/>
          </p:cNvGraphicFramePr>
          <p:nvPr/>
        </p:nvGraphicFramePr>
        <p:xfrm>
          <a:off x="1858963" y="1189038"/>
          <a:ext cx="285750" cy="276225"/>
        </p:xfrm>
        <a:graphic>
          <a:graphicData uri="http://schemas.openxmlformats.org/presentationml/2006/ole">
            <p:oleObj spid="_x0000_s11293" name="Формула" r:id="rId16" imgW="139579" imgH="164957" progId="Equation.3">
              <p:embed/>
            </p:oleObj>
          </a:graphicData>
        </a:graphic>
      </p:graphicFrame>
      <p:graphicFrame>
        <p:nvGraphicFramePr>
          <p:cNvPr id="55" name="Объект 54"/>
          <p:cNvGraphicFramePr>
            <a:graphicFrameLocks noChangeAspect="1"/>
          </p:cNvGraphicFramePr>
          <p:nvPr/>
        </p:nvGraphicFramePr>
        <p:xfrm>
          <a:off x="4332288" y="6218238"/>
          <a:ext cx="355600" cy="485775"/>
        </p:xfrm>
        <a:graphic>
          <a:graphicData uri="http://schemas.openxmlformats.org/presentationml/2006/ole">
            <p:oleObj spid="_x0000_s11294" name="Формула" r:id="rId17" imgW="279279" imgH="393529" progId="Equation.3">
              <p:embed/>
            </p:oleObj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3059113" y="4940300"/>
          <a:ext cx="242887" cy="254000"/>
        </p:xfrm>
        <a:graphic>
          <a:graphicData uri="http://schemas.openxmlformats.org/presentationml/2006/ole">
            <p:oleObj spid="_x0000_s11295" name="Формула" r:id="rId18" imgW="139700" imgH="139700" progId="Equation.3">
              <p:embed/>
            </p:oleObj>
          </a:graphicData>
        </a:graphic>
      </p:graphicFrame>
      <p:graphicFrame>
        <p:nvGraphicFramePr>
          <p:cNvPr id="57" name="Объект 56"/>
          <p:cNvGraphicFramePr>
            <a:graphicFrameLocks noChangeAspect="1"/>
          </p:cNvGraphicFramePr>
          <p:nvPr/>
        </p:nvGraphicFramePr>
        <p:xfrm>
          <a:off x="220663" y="2809875"/>
          <a:ext cx="242887" cy="252413"/>
        </p:xfrm>
        <a:graphic>
          <a:graphicData uri="http://schemas.openxmlformats.org/presentationml/2006/ole">
            <p:oleObj spid="_x0000_s11296" name="Формула" r:id="rId19" imgW="139700" imgH="139700" progId="Equation.3">
              <p:embed/>
            </p:oleObj>
          </a:graphicData>
        </a:graphic>
      </p:graphicFrame>
      <p:sp>
        <p:nvSpPr>
          <p:cNvPr id="29" name="Овал 28"/>
          <p:cNvSpPr/>
          <p:nvPr/>
        </p:nvSpPr>
        <p:spPr>
          <a:xfrm>
            <a:off x="3151188" y="2751138"/>
            <a:ext cx="104775" cy="109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 flipH="1" flipV="1">
            <a:off x="417513" y="2720975"/>
            <a:ext cx="100012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flipH="1" flipV="1">
            <a:off x="4640263" y="3532188"/>
            <a:ext cx="98425" cy="88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flipH="1" flipV="1">
            <a:off x="4641850" y="6165850"/>
            <a:ext cx="90488" cy="92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7140575" y="1438275"/>
            <a:ext cx="104775" cy="109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142163" y="4014788"/>
            <a:ext cx="103187" cy="109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485775" y="1528763"/>
            <a:ext cx="2728913" cy="1228725"/>
          </a:xfrm>
          <a:custGeom>
            <a:avLst/>
            <a:gdLst>
              <a:gd name="connsiteX0" fmla="*/ 0 w 2728913"/>
              <a:gd name="connsiteY0" fmla="*/ 1186465 h 1229328"/>
              <a:gd name="connsiteX1" fmla="*/ 28575 w 2728913"/>
              <a:gd name="connsiteY1" fmla="*/ 1015015 h 1229328"/>
              <a:gd name="connsiteX2" fmla="*/ 142875 w 2728913"/>
              <a:gd name="connsiteY2" fmla="*/ 714978 h 1229328"/>
              <a:gd name="connsiteX3" fmla="*/ 342900 w 2728913"/>
              <a:gd name="connsiteY3" fmla="*/ 443515 h 1229328"/>
              <a:gd name="connsiteX4" fmla="*/ 585788 w 2728913"/>
              <a:gd name="connsiteY4" fmla="*/ 229203 h 1229328"/>
              <a:gd name="connsiteX5" fmla="*/ 914400 w 2728913"/>
              <a:gd name="connsiteY5" fmla="*/ 57753 h 1229328"/>
              <a:gd name="connsiteX6" fmla="*/ 1343025 w 2728913"/>
              <a:gd name="connsiteY6" fmla="*/ 603 h 1229328"/>
              <a:gd name="connsiteX7" fmla="*/ 1843088 w 2728913"/>
              <a:gd name="connsiteY7" fmla="*/ 86328 h 1229328"/>
              <a:gd name="connsiteX8" fmla="*/ 2243138 w 2728913"/>
              <a:gd name="connsiteY8" fmla="*/ 314928 h 1229328"/>
              <a:gd name="connsiteX9" fmla="*/ 2528888 w 2728913"/>
              <a:gd name="connsiteY9" fmla="*/ 643540 h 1229328"/>
              <a:gd name="connsiteX10" fmla="*/ 2671763 w 2728913"/>
              <a:gd name="connsiteY10" fmla="*/ 986440 h 1229328"/>
              <a:gd name="connsiteX11" fmla="*/ 2728913 w 2728913"/>
              <a:gd name="connsiteY11" fmla="*/ 1229328 h 122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8913" h="1229328">
                <a:moveTo>
                  <a:pt x="0" y="1186465"/>
                </a:moveTo>
                <a:cubicBezTo>
                  <a:pt x="2381" y="1140030"/>
                  <a:pt x="4763" y="1093596"/>
                  <a:pt x="28575" y="1015015"/>
                </a:cubicBezTo>
                <a:cubicBezTo>
                  <a:pt x="52387" y="936434"/>
                  <a:pt x="90488" y="810228"/>
                  <a:pt x="142875" y="714978"/>
                </a:cubicBezTo>
                <a:cubicBezTo>
                  <a:pt x="195262" y="619728"/>
                  <a:pt x="269081" y="524477"/>
                  <a:pt x="342900" y="443515"/>
                </a:cubicBezTo>
                <a:cubicBezTo>
                  <a:pt x="416719" y="362552"/>
                  <a:pt x="490538" y="293497"/>
                  <a:pt x="585788" y="229203"/>
                </a:cubicBezTo>
                <a:cubicBezTo>
                  <a:pt x="681038" y="164909"/>
                  <a:pt x="788194" y="95853"/>
                  <a:pt x="914400" y="57753"/>
                </a:cubicBezTo>
                <a:cubicBezTo>
                  <a:pt x="1040606" y="19653"/>
                  <a:pt x="1188244" y="-4159"/>
                  <a:pt x="1343025" y="603"/>
                </a:cubicBezTo>
                <a:cubicBezTo>
                  <a:pt x="1497806" y="5365"/>
                  <a:pt x="1693069" y="33940"/>
                  <a:pt x="1843088" y="86328"/>
                </a:cubicBezTo>
                <a:cubicBezTo>
                  <a:pt x="1993107" y="138715"/>
                  <a:pt x="2128838" y="222059"/>
                  <a:pt x="2243138" y="314928"/>
                </a:cubicBezTo>
                <a:cubicBezTo>
                  <a:pt x="2357438" y="407797"/>
                  <a:pt x="2457451" y="531621"/>
                  <a:pt x="2528888" y="643540"/>
                </a:cubicBezTo>
                <a:cubicBezTo>
                  <a:pt x="2600325" y="755459"/>
                  <a:pt x="2638426" y="888809"/>
                  <a:pt x="2671763" y="986440"/>
                </a:cubicBezTo>
                <a:cubicBezTo>
                  <a:pt x="2705101" y="1084071"/>
                  <a:pt x="2717007" y="1156699"/>
                  <a:pt x="2728913" y="1229328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9" name="Полилиния 148"/>
          <p:cNvSpPr/>
          <p:nvPr/>
        </p:nvSpPr>
        <p:spPr>
          <a:xfrm rot="5400000">
            <a:off x="6612732" y="2126456"/>
            <a:ext cx="2603500" cy="1338263"/>
          </a:xfrm>
          <a:custGeom>
            <a:avLst/>
            <a:gdLst>
              <a:gd name="connsiteX0" fmla="*/ 0 w 2728913"/>
              <a:gd name="connsiteY0" fmla="*/ 1186465 h 1229328"/>
              <a:gd name="connsiteX1" fmla="*/ 28575 w 2728913"/>
              <a:gd name="connsiteY1" fmla="*/ 1015015 h 1229328"/>
              <a:gd name="connsiteX2" fmla="*/ 142875 w 2728913"/>
              <a:gd name="connsiteY2" fmla="*/ 714978 h 1229328"/>
              <a:gd name="connsiteX3" fmla="*/ 342900 w 2728913"/>
              <a:gd name="connsiteY3" fmla="*/ 443515 h 1229328"/>
              <a:gd name="connsiteX4" fmla="*/ 585788 w 2728913"/>
              <a:gd name="connsiteY4" fmla="*/ 229203 h 1229328"/>
              <a:gd name="connsiteX5" fmla="*/ 914400 w 2728913"/>
              <a:gd name="connsiteY5" fmla="*/ 57753 h 1229328"/>
              <a:gd name="connsiteX6" fmla="*/ 1343025 w 2728913"/>
              <a:gd name="connsiteY6" fmla="*/ 603 h 1229328"/>
              <a:gd name="connsiteX7" fmla="*/ 1843088 w 2728913"/>
              <a:gd name="connsiteY7" fmla="*/ 86328 h 1229328"/>
              <a:gd name="connsiteX8" fmla="*/ 2243138 w 2728913"/>
              <a:gd name="connsiteY8" fmla="*/ 314928 h 1229328"/>
              <a:gd name="connsiteX9" fmla="*/ 2528888 w 2728913"/>
              <a:gd name="connsiteY9" fmla="*/ 643540 h 1229328"/>
              <a:gd name="connsiteX10" fmla="*/ 2671763 w 2728913"/>
              <a:gd name="connsiteY10" fmla="*/ 986440 h 1229328"/>
              <a:gd name="connsiteX11" fmla="*/ 2728913 w 2728913"/>
              <a:gd name="connsiteY11" fmla="*/ 1229328 h 122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8913" h="1229328">
                <a:moveTo>
                  <a:pt x="0" y="1186465"/>
                </a:moveTo>
                <a:cubicBezTo>
                  <a:pt x="2381" y="1140030"/>
                  <a:pt x="4763" y="1093596"/>
                  <a:pt x="28575" y="1015015"/>
                </a:cubicBezTo>
                <a:cubicBezTo>
                  <a:pt x="52387" y="936434"/>
                  <a:pt x="90488" y="810228"/>
                  <a:pt x="142875" y="714978"/>
                </a:cubicBezTo>
                <a:cubicBezTo>
                  <a:pt x="195262" y="619728"/>
                  <a:pt x="269081" y="524477"/>
                  <a:pt x="342900" y="443515"/>
                </a:cubicBezTo>
                <a:cubicBezTo>
                  <a:pt x="416719" y="362552"/>
                  <a:pt x="490538" y="293497"/>
                  <a:pt x="585788" y="229203"/>
                </a:cubicBezTo>
                <a:cubicBezTo>
                  <a:pt x="681038" y="164909"/>
                  <a:pt x="788194" y="95853"/>
                  <a:pt x="914400" y="57753"/>
                </a:cubicBezTo>
                <a:cubicBezTo>
                  <a:pt x="1040606" y="19653"/>
                  <a:pt x="1188244" y="-4159"/>
                  <a:pt x="1343025" y="603"/>
                </a:cubicBezTo>
                <a:cubicBezTo>
                  <a:pt x="1497806" y="5365"/>
                  <a:pt x="1693069" y="33940"/>
                  <a:pt x="1843088" y="86328"/>
                </a:cubicBezTo>
                <a:cubicBezTo>
                  <a:pt x="1993107" y="138715"/>
                  <a:pt x="2128838" y="222059"/>
                  <a:pt x="2243138" y="314928"/>
                </a:cubicBezTo>
                <a:cubicBezTo>
                  <a:pt x="2357438" y="407797"/>
                  <a:pt x="2457451" y="531621"/>
                  <a:pt x="2528888" y="643540"/>
                </a:cubicBezTo>
                <a:cubicBezTo>
                  <a:pt x="2600325" y="755459"/>
                  <a:pt x="2638426" y="888809"/>
                  <a:pt x="2671763" y="986440"/>
                </a:cubicBezTo>
                <a:cubicBezTo>
                  <a:pt x="2705101" y="1084071"/>
                  <a:pt x="2717007" y="1156699"/>
                  <a:pt x="2728913" y="1229328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 rot="16200000">
            <a:off x="5215732" y="2105819"/>
            <a:ext cx="2622550" cy="1366837"/>
          </a:xfrm>
          <a:custGeom>
            <a:avLst/>
            <a:gdLst>
              <a:gd name="connsiteX0" fmla="*/ 0 w 2728913"/>
              <a:gd name="connsiteY0" fmla="*/ 1186465 h 1229328"/>
              <a:gd name="connsiteX1" fmla="*/ 28575 w 2728913"/>
              <a:gd name="connsiteY1" fmla="*/ 1015015 h 1229328"/>
              <a:gd name="connsiteX2" fmla="*/ 142875 w 2728913"/>
              <a:gd name="connsiteY2" fmla="*/ 714978 h 1229328"/>
              <a:gd name="connsiteX3" fmla="*/ 342900 w 2728913"/>
              <a:gd name="connsiteY3" fmla="*/ 443515 h 1229328"/>
              <a:gd name="connsiteX4" fmla="*/ 585788 w 2728913"/>
              <a:gd name="connsiteY4" fmla="*/ 229203 h 1229328"/>
              <a:gd name="connsiteX5" fmla="*/ 914400 w 2728913"/>
              <a:gd name="connsiteY5" fmla="*/ 57753 h 1229328"/>
              <a:gd name="connsiteX6" fmla="*/ 1343025 w 2728913"/>
              <a:gd name="connsiteY6" fmla="*/ 603 h 1229328"/>
              <a:gd name="connsiteX7" fmla="*/ 1843088 w 2728913"/>
              <a:gd name="connsiteY7" fmla="*/ 86328 h 1229328"/>
              <a:gd name="connsiteX8" fmla="*/ 2243138 w 2728913"/>
              <a:gd name="connsiteY8" fmla="*/ 314928 h 1229328"/>
              <a:gd name="connsiteX9" fmla="*/ 2528888 w 2728913"/>
              <a:gd name="connsiteY9" fmla="*/ 643540 h 1229328"/>
              <a:gd name="connsiteX10" fmla="*/ 2671763 w 2728913"/>
              <a:gd name="connsiteY10" fmla="*/ 986440 h 1229328"/>
              <a:gd name="connsiteX11" fmla="*/ 2728913 w 2728913"/>
              <a:gd name="connsiteY11" fmla="*/ 1229328 h 122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8913" h="1229328">
                <a:moveTo>
                  <a:pt x="0" y="1186465"/>
                </a:moveTo>
                <a:cubicBezTo>
                  <a:pt x="2381" y="1140030"/>
                  <a:pt x="4763" y="1093596"/>
                  <a:pt x="28575" y="1015015"/>
                </a:cubicBezTo>
                <a:cubicBezTo>
                  <a:pt x="52387" y="936434"/>
                  <a:pt x="90488" y="810228"/>
                  <a:pt x="142875" y="714978"/>
                </a:cubicBezTo>
                <a:cubicBezTo>
                  <a:pt x="195262" y="619728"/>
                  <a:pt x="269081" y="524477"/>
                  <a:pt x="342900" y="443515"/>
                </a:cubicBezTo>
                <a:cubicBezTo>
                  <a:pt x="416719" y="362552"/>
                  <a:pt x="490538" y="293497"/>
                  <a:pt x="585788" y="229203"/>
                </a:cubicBezTo>
                <a:cubicBezTo>
                  <a:pt x="681038" y="164909"/>
                  <a:pt x="788194" y="95853"/>
                  <a:pt x="914400" y="57753"/>
                </a:cubicBezTo>
                <a:cubicBezTo>
                  <a:pt x="1040606" y="19653"/>
                  <a:pt x="1188244" y="-4159"/>
                  <a:pt x="1343025" y="603"/>
                </a:cubicBezTo>
                <a:cubicBezTo>
                  <a:pt x="1497806" y="5365"/>
                  <a:pt x="1693069" y="33940"/>
                  <a:pt x="1843088" y="86328"/>
                </a:cubicBezTo>
                <a:cubicBezTo>
                  <a:pt x="1993107" y="138715"/>
                  <a:pt x="2128838" y="222059"/>
                  <a:pt x="2243138" y="314928"/>
                </a:cubicBezTo>
                <a:cubicBezTo>
                  <a:pt x="2357438" y="407797"/>
                  <a:pt x="2457451" y="531621"/>
                  <a:pt x="2528888" y="643540"/>
                </a:cubicBezTo>
                <a:cubicBezTo>
                  <a:pt x="2600325" y="755459"/>
                  <a:pt x="2638426" y="888809"/>
                  <a:pt x="2671763" y="986440"/>
                </a:cubicBezTo>
                <a:cubicBezTo>
                  <a:pt x="2705101" y="1084071"/>
                  <a:pt x="2717007" y="1156699"/>
                  <a:pt x="2728913" y="1229328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Полилиния 111"/>
          <p:cNvSpPr/>
          <p:nvPr/>
        </p:nvSpPr>
        <p:spPr>
          <a:xfrm>
            <a:off x="4729163" y="3586163"/>
            <a:ext cx="1300162" cy="1243012"/>
          </a:xfrm>
          <a:custGeom>
            <a:avLst/>
            <a:gdLst>
              <a:gd name="connsiteX0" fmla="*/ 0 w 1300162"/>
              <a:gd name="connsiteY0" fmla="*/ 0 h 1243012"/>
              <a:gd name="connsiteX1" fmla="*/ 342900 w 1300162"/>
              <a:gd name="connsiteY1" fmla="*/ 85725 h 1243012"/>
              <a:gd name="connsiteX2" fmla="*/ 714375 w 1300162"/>
              <a:gd name="connsiteY2" fmla="*/ 257175 h 1243012"/>
              <a:gd name="connsiteX3" fmla="*/ 1014412 w 1300162"/>
              <a:gd name="connsiteY3" fmla="*/ 528637 h 1243012"/>
              <a:gd name="connsiteX4" fmla="*/ 1214437 w 1300162"/>
              <a:gd name="connsiteY4" fmla="*/ 828675 h 1243012"/>
              <a:gd name="connsiteX5" fmla="*/ 1300162 w 1300162"/>
              <a:gd name="connsiteY5" fmla="*/ 1243012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0162" h="1243012">
                <a:moveTo>
                  <a:pt x="0" y="0"/>
                </a:moveTo>
                <a:cubicBezTo>
                  <a:pt x="111919" y="21431"/>
                  <a:pt x="223838" y="42863"/>
                  <a:pt x="342900" y="85725"/>
                </a:cubicBezTo>
                <a:cubicBezTo>
                  <a:pt x="461963" y="128588"/>
                  <a:pt x="602456" y="183356"/>
                  <a:pt x="714375" y="257175"/>
                </a:cubicBezTo>
                <a:cubicBezTo>
                  <a:pt x="826294" y="330994"/>
                  <a:pt x="931068" y="433387"/>
                  <a:pt x="1014412" y="528637"/>
                </a:cubicBezTo>
                <a:cubicBezTo>
                  <a:pt x="1097756" y="623887"/>
                  <a:pt x="1166812" y="709613"/>
                  <a:pt x="1214437" y="828675"/>
                </a:cubicBezTo>
                <a:cubicBezTo>
                  <a:pt x="1262062" y="947737"/>
                  <a:pt x="1281112" y="1095374"/>
                  <a:pt x="1300162" y="124301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" name="Полилиния 152"/>
          <p:cNvSpPr/>
          <p:nvPr/>
        </p:nvSpPr>
        <p:spPr>
          <a:xfrm rot="10800000">
            <a:off x="3244850" y="4876800"/>
            <a:ext cx="1412875" cy="1368425"/>
          </a:xfrm>
          <a:custGeom>
            <a:avLst/>
            <a:gdLst>
              <a:gd name="connsiteX0" fmla="*/ 0 w 1300162"/>
              <a:gd name="connsiteY0" fmla="*/ 0 h 1243012"/>
              <a:gd name="connsiteX1" fmla="*/ 342900 w 1300162"/>
              <a:gd name="connsiteY1" fmla="*/ 85725 h 1243012"/>
              <a:gd name="connsiteX2" fmla="*/ 714375 w 1300162"/>
              <a:gd name="connsiteY2" fmla="*/ 257175 h 1243012"/>
              <a:gd name="connsiteX3" fmla="*/ 1014412 w 1300162"/>
              <a:gd name="connsiteY3" fmla="*/ 528637 h 1243012"/>
              <a:gd name="connsiteX4" fmla="*/ 1214437 w 1300162"/>
              <a:gd name="connsiteY4" fmla="*/ 828675 h 1243012"/>
              <a:gd name="connsiteX5" fmla="*/ 1300162 w 1300162"/>
              <a:gd name="connsiteY5" fmla="*/ 1243012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0162" h="1243012">
                <a:moveTo>
                  <a:pt x="0" y="0"/>
                </a:moveTo>
                <a:cubicBezTo>
                  <a:pt x="111919" y="21431"/>
                  <a:pt x="223838" y="42863"/>
                  <a:pt x="342900" y="85725"/>
                </a:cubicBezTo>
                <a:cubicBezTo>
                  <a:pt x="461963" y="128588"/>
                  <a:pt x="602456" y="183356"/>
                  <a:pt x="714375" y="257175"/>
                </a:cubicBezTo>
                <a:cubicBezTo>
                  <a:pt x="826294" y="330994"/>
                  <a:pt x="931068" y="433387"/>
                  <a:pt x="1014412" y="528637"/>
                </a:cubicBezTo>
                <a:cubicBezTo>
                  <a:pt x="1097756" y="623887"/>
                  <a:pt x="1166812" y="709613"/>
                  <a:pt x="1214437" y="828675"/>
                </a:cubicBezTo>
                <a:cubicBezTo>
                  <a:pt x="1262062" y="947737"/>
                  <a:pt x="1281112" y="1095374"/>
                  <a:pt x="1300162" y="124301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5" name="Полилиния 154"/>
          <p:cNvSpPr/>
          <p:nvPr/>
        </p:nvSpPr>
        <p:spPr>
          <a:xfrm rot="5400000">
            <a:off x="4745038" y="4902200"/>
            <a:ext cx="1303338" cy="1316037"/>
          </a:xfrm>
          <a:custGeom>
            <a:avLst/>
            <a:gdLst>
              <a:gd name="connsiteX0" fmla="*/ 0 w 1300162"/>
              <a:gd name="connsiteY0" fmla="*/ 0 h 1243012"/>
              <a:gd name="connsiteX1" fmla="*/ 342900 w 1300162"/>
              <a:gd name="connsiteY1" fmla="*/ 85725 h 1243012"/>
              <a:gd name="connsiteX2" fmla="*/ 714375 w 1300162"/>
              <a:gd name="connsiteY2" fmla="*/ 257175 h 1243012"/>
              <a:gd name="connsiteX3" fmla="*/ 1014412 w 1300162"/>
              <a:gd name="connsiteY3" fmla="*/ 528637 h 1243012"/>
              <a:gd name="connsiteX4" fmla="*/ 1214437 w 1300162"/>
              <a:gd name="connsiteY4" fmla="*/ 828675 h 1243012"/>
              <a:gd name="connsiteX5" fmla="*/ 1300162 w 1300162"/>
              <a:gd name="connsiteY5" fmla="*/ 1243012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0162" h="1243012">
                <a:moveTo>
                  <a:pt x="0" y="0"/>
                </a:moveTo>
                <a:cubicBezTo>
                  <a:pt x="111919" y="21431"/>
                  <a:pt x="223838" y="42863"/>
                  <a:pt x="342900" y="85725"/>
                </a:cubicBezTo>
                <a:cubicBezTo>
                  <a:pt x="461963" y="128588"/>
                  <a:pt x="602456" y="183356"/>
                  <a:pt x="714375" y="257175"/>
                </a:cubicBezTo>
                <a:cubicBezTo>
                  <a:pt x="826294" y="330994"/>
                  <a:pt x="931068" y="433387"/>
                  <a:pt x="1014412" y="528637"/>
                </a:cubicBezTo>
                <a:cubicBezTo>
                  <a:pt x="1097756" y="623887"/>
                  <a:pt x="1166812" y="709613"/>
                  <a:pt x="1214437" y="828675"/>
                </a:cubicBezTo>
                <a:cubicBezTo>
                  <a:pt x="1262062" y="947737"/>
                  <a:pt x="1281112" y="1095374"/>
                  <a:pt x="1300162" y="1243012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309" name="Picture 5" descr="52858070_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45350" y="4940300"/>
            <a:ext cx="184943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201863" y="2060575"/>
          <a:ext cx="412750" cy="500063"/>
        </p:xfrm>
        <a:graphic>
          <a:graphicData uri="http://schemas.openxmlformats.org/presentationml/2006/ole">
            <p:oleObj spid="_x0000_s11310" name="Формула" r:id="rId21" imgW="139700" imgH="139700" progId="Equation.3">
              <p:embed/>
            </p:oleObj>
          </a:graphicData>
        </a:graphic>
      </p:graphicFrame>
      <p:graphicFrame>
        <p:nvGraphicFramePr>
          <p:cNvPr id="66" name="Объект 65"/>
          <p:cNvGraphicFramePr>
            <a:graphicFrameLocks noChangeAspect="1"/>
          </p:cNvGraphicFramePr>
          <p:nvPr/>
        </p:nvGraphicFramePr>
        <p:xfrm>
          <a:off x="1116013" y="2060575"/>
          <a:ext cx="412750" cy="500063"/>
        </p:xfrm>
        <a:graphic>
          <a:graphicData uri="http://schemas.openxmlformats.org/presentationml/2006/ole">
            <p:oleObj spid="_x0000_s11311" name="Формула" r:id="rId22" imgW="139700" imgH="139700" progId="Equation.3">
              <p:embed/>
            </p:oleObj>
          </a:graphicData>
        </a:graphic>
      </p:graphicFrame>
      <p:graphicFrame>
        <p:nvGraphicFramePr>
          <p:cNvPr id="67" name="Объект 66"/>
          <p:cNvGraphicFramePr>
            <a:graphicFrameLocks noChangeAspect="1"/>
          </p:cNvGraphicFramePr>
          <p:nvPr/>
        </p:nvGraphicFramePr>
        <p:xfrm>
          <a:off x="7596188" y="2089150"/>
          <a:ext cx="414337" cy="498475"/>
        </p:xfrm>
        <a:graphic>
          <a:graphicData uri="http://schemas.openxmlformats.org/presentationml/2006/ole">
            <p:oleObj spid="_x0000_s11312" name="Формула" r:id="rId23" imgW="139700" imgH="139700" progId="Equation.3">
              <p:embed/>
            </p:oleObj>
          </a:graphicData>
        </a:graphic>
      </p:graphicFrame>
      <p:graphicFrame>
        <p:nvGraphicFramePr>
          <p:cNvPr id="68" name="Объект 67"/>
          <p:cNvGraphicFramePr>
            <a:graphicFrameLocks noChangeAspect="1"/>
          </p:cNvGraphicFramePr>
          <p:nvPr/>
        </p:nvGraphicFramePr>
        <p:xfrm>
          <a:off x="7596188" y="2971800"/>
          <a:ext cx="414337" cy="536575"/>
        </p:xfrm>
        <a:graphic>
          <a:graphicData uri="http://schemas.openxmlformats.org/presentationml/2006/ole">
            <p:oleObj spid="_x0000_s11313" name="Формула" r:id="rId24" imgW="139700" imgH="139700" progId="Equation.3">
              <p:embed/>
            </p:oleObj>
          </a:graphicData>
        </a:graphic>
      </p:graphicFrame>
      <p:graphicFrame>
        <p:nvGraphicFramePr>
          <p:cNvPr id="70" name="Объект 69"/>
          <p:cNvGraphicFramePr>
            <a:graphicFrameLocks noChangeAspect="1"/>
          </p:cNvGraphicFramePr>
          <p:nvPr/>
        </p:nvGraphicFramePr>
        <p:xfrm>
          <a:off x="5022850" y="4100513"/>
          <a:ext cx="412750" cy="500062"/>
        </p:xfrm>
        <a:graphic>
          <a:graphicData uri="http://schemas.openxmlformats.org/presentationml/2006/ole">
            <p:oleObj spid="_x0000_s11314" name="Формула" r:id="rId25" imgW="139700" imgH="139700" progId="Equation.3">
              <p:embed/>
            </p:oleObj>
          </a:graphicData>
        </a:graphic>
      </p:graphicFrame>
      <p:graphicFrame>
        <p:nvGraphicFramePr>
          <p:cNvPr id="75" name="Объект 74"/>
          <p:cNvGraphicFramePr>
            <a:graphicFrameLocks noChangeAspect="1"/>
          </p:cNvGraphicFramePr>
          <p:nvPr/>
        </p:nvGraphicFramePr>
        <p:xfrm>
          <a:off x="3902075" y="5203825"/>
          <a:ext cx="414338" cy="500063"/>
        </p:xfrm>
        <a:graphic>
          <a:graphicData uri="http://schemas.openxmlformats.org/presentationml/2006/ole">
            <p:oleObj spid="_x0000_s11315" name="Формула" r:id="rId26" imgW="139700" imgH="13970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268538" y="3252788"/>
          <a:ext cx="358775" cy="268287"/>
        </p:xfrm>
        <a:graphic>
          <a:graphicData uri="http://schemas.openxmlformats.org/presentationml/2006/ole">
            <p:oleObj spid="_x0000_s11316" name="Формула" r:id="rId27" imgW="126670" imgH="76002" progId="Equation.3">
              <p:embed/>
            </p:oleObj>
          </a:graphicData>
        </a:graphic>
      </p:graphicFrame>
      <p:graphicFrame>
        <p:nvGraphicFramePr>
          <p:cNvPr id="76" name="Объект 75"/>
          <p:cNvGraphicFramePr>
            <a:graphicFrameLocks noChangeAspect="1"/>
          </p:cNvGraphicFramePr>
          <p:nvPr/>
        </p:nvGraphicFramePr>
        <p:xfrm>
          <a:off x="3951288" y="4202113"/>
          <a:ext cx="360362" cy="268287"/>
        </p:xfrm>
        <a:graphic>
          <a:graphicData uri="http://schemas.openxmlformats.org/presentationml/2006/ole">
            <p:oleObj spid="_x0000_s11317" name="Формула" r:id="rId28" imgW="126670" imgH="76002" progId="Equation.3">
              <p:embed/>
            </p:oleObj>
          </a:graphicData>
        </a:graphic>
      </p:graphicFrame>
      <p:graphicFrame>
        <p:nvGraphicFramePr>
          <p:cNvPr id="77" name="Объект 76"/>
          <p:cNvGraphicFramePr>
            <a:graphicFrameLocks noChangeAspect="1"/>
          </p:cNvGraphicFramePr>
          <p:nvPr/>
        </p:nvGraphicFramePr>
        <p:xfrm>
          <a:off x="5076825" y="5319713"/>
          <a:ext cx="358775" cy="266700"/>
        </p:xfrm>
        <a:graphic>
          <a:graphicData uri="http://schemas.openxmlformats.org/presentationml/2006/ole">
            <p:oleObj spid="_x0000_s11318" name="Формула" r:id="rId29" imgW="126670" imgH="76002" progId="Equation.3">
              <p:embed/>
            </p:oleObj>
          </a:graphicData>
        </a:graphic>
      </p:graphicFrame>
      <p:graphicFrame>
        <p:nvGraphicFramePr>
          <p:cNvPr id="78" name="Объект 77"/>
          <p:cNvGraphicFramePr>
            <a:graphicFrameLocks noChangeAspect="1"/>
          </p:cNvGraphicFramePr>
          <p:nvPr/>
        </p:nvGraphicFramePr>
        <p:xfrm>
          <a:off x="1116013" y="3294063"/>
          <a:ext cx="360362" cy="268287"/>
        </p:xfrm>
        <a:graphic>
          <a:graphicData uri="http://schemas.openxmlformats.org/presentationml/2006/ole">
            <p:oleObj spid="_x0000_s11319" name="Формула" r:id="rId30" imgW="126670" imgH="76002" progId="Equation.3">
              <p:embed/>
            </p:oleObj>
          </a:graphicData>
        </a:graphic>
      </p:graphicFrame>
      <p:graphicFrame>
        <p:nvGraphicFramePr>
          <p:cNvPr id="83" name="Объект 82"/>
          <p:cNvGraphicFramePr>
            <a:graphicFrameLocks noChangeAspect="1"/>
          </p:cNvGraphicFramePr>
          <p:nvPr/>
        </p:nvGraphicFramePr>
        <p:xfrm>
          <a:off x="6526213" y="3214688"/>
          <a:ext cx="360362" cy="268287"/>
        </p:xfrm>
        <a:graphic>
          <a:graphicData uri="http://schemas.openxmlformats.org/presentationml/2006/ole">
            <p:oleObj spid="_x0000_s11320" name="Формула" r:id="rId31" imgW="126670" imgH="76002" progId="Equation.3">
              <p:embed/>
            </p:oleObj>
          </a:graphicData>
        </a:graphic>
      </p:graphicFrame>
      <p:sp>
        <p:nvSpPr>
          <p:cNvPr id="5" name="Дуга 4"/>
          <p:cNvSpPr/>
          <p:nvPr/>
        </p:nvSpPr>
        <p:spPr>
          <a:xfrm rot="10800000">
            <a:off x="463550" y="1633538"/>
            <a:ext cx="2757488" cy="2490787"/>
          </a:xfrm>
          <a:prstGeom prst="arc">
            <a:avLst>
              <a:gd name="adj1" fmla="val 10655756"/>
              <a:gd name="adj2" fmla="val 239107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9" name="Объект 58"/>
          <p:cNvGraphicFramePr>
            <a:graphicFrameLocks noChangeAspect="1"/>
          </p:cNvGraphicFramePr>
          <p:nvPr/>
        </p:nvGraphicFramePr>
        <p:xfrm>
          <a:off x="6464300" y="2143125"/>
          <a:ext cx="360363" cy="266700"/>
        </p:xfrm>
        <a:graphic>
          <a:graphicData uri="http://schemas.openxmlformats.org/presentationml/2006/ole">
            <p:oleObj spid="_x0000_s11322" name="Формула" r:id="rId32" imgW="126670" imgH="7600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46" grpId="0" animBg="1"/>
      <p:bldP spid="29" grpId="0" animBg="1"/>
      <p:bldP spid="30" grpId="0" animBg="1"/>
      <p:bldP spid="45" grpId="0" animBg="1"/>
      <p:bldP spid="56" grpId="0" animBg="1"/>
      <p:bldP spid="131" grpId="0" animBg="1"/>
      <p:bldP spid="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 flipV="1">
            <a:off x="4602163" y="3544888"/>
            <a:ext cx="0" cy="3124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563938" y="4381500"/>
            <a:ext cx="2087562" cy="2000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5" name="Прямая соединительная линия 54"/>
          <p:cNvCxnSpPr>
            <a:stCxn id="35" idx="0"/>
          </p:cNvCxnSpPr>
          <p:nvPr/>
        </p:nvCxnSpPr>
        <p:spPr>
          <a:xfrm flipH="1">
            <a:off x="3708400" y="4089400"/>
            <a:ext cx="1944688" cy="232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651500" y="3544888"/>
            <a:ext cx="0" cy="3124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96188" y="1430338"/>
            <a:ext cx="0" cy="31686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792162"/>
          </a:xfrm>
        </p:spPr>
        <p:txBody>
          <a:bodyPr/>
          <a:lstStyle/>
          <a:p>
            <a:pPr algn="ctr" eaLnBrk="1" hangingPunct="1"/>
            <a:r>
              <a:rPr lang="ru-RU" altLang="ru-RU" sz="4100" smtClean="0">
                <a:solidFill>
                  <a:srgbClr val="000000"/>
                </a:solidFill>
                <a:latin typeface="Monotype Corsiva" pitchFamily="66" charset="0"/>
              </a:rPr>
              <a:t>Решение неравенств вида</a:t>
            </a:r>
            <a:endParaRPr lang="ru-RU" altLang="ru-RU" smtClean="0"/>
          </a:p>
        </p:txBody>
      </p:sp>
      <p:graphicFrame>
        <p:nvGraphicFramePr>
          <p:cNvPr id="5" name="Содержимое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388" y="836613"/>
          <a:ext cx="1811337" cy="504825"/>
        </p:xfrm>
        <a:graphic>
          <a:graphicData uri="http://schemas.openxmlformats.org/presentationml/2006/ole">
            <p:oleObj spid="_x0000_s12296" name="Формула" r:id="rId3" imgW="545626" imgH="177646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291388" y="890588"/>
          <a:ext cx="1895475" cy="396875"/>
        </p:xfrm>
        <a:graphic>
          <a:graphicData uri="http://schemas.openxmlformats.org/presentationml/2006/ole">
            <p:oleObj spid="_x0000_s12297" name="Формула" r:id="rId4" imgW="571252" imgH="139639" progId="Equation.3">
              <p:embed/>
            </p:oleObj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34925" y="3141663"/>
            <a:ext cx="36734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871663" y="1412875"/>
            <a:ext cx="0" cy="33115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170738" y="1412875"/>
            <a:ext cx="0" cy="33115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84800" y="3141663"/>
            <a:ext cx="367188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71775" y="5373688"/>
            <a:ext cx="367188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84213" y="1989138"/>
            <a:ext cx="2374900" cy="23764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875338" y="2005013"/>
            <a:ext cx="2513012" cy="23764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305" name="Объект 18"/>
          <p:cNvGraphicFramePr>
            <a:graphicFrameLocks noChangeAspect="1"/>
          </p:cNvGraphicFramePr>
          <p:nvPr/>
        </p:nvGraphicFramePr>
        <p:xfrm>
          <a:off x="3600450" y="3176588"/>
          <a:ext cx="215900" cy="239712"/>
        </p:xfrm>
        <a:graphic>
          <a:graphicData uri="http://schemas.openxmlformats.org/presentationml/2006/ole">
            <p:oleObj spid="_x0000_s12305" name="Формула" r:id="rId5" imgW="126835" imgH="139518" progId="Equation.3">
              <p:embed/>
            </p:oleObj>
          </a:graphicData>
        </a:graphic>
      </p:graphicFrame>
      <p:graphicFrame>
        <p:nvGraphicFramePr>
          <p:cNvPr id="12306" name="Объект 19"/>
          <p:cNvGraphicFramePr>
            <a:graphicFrameLocks noChangeAspect="1"/>
          </p:cNvGraphicFramePr>
          <p:nvPr/>
        </p:nvGraphicFramePr>
        <p:xfrm>
          <a:off x="8820150" y="3173413"/>
          <a:ext cx="215900" cy="238125"/>
        </p:xfrm>
        <a:graphic>
          <a:graphicData uri="http://schemas.openxmlformats.org/presentationml/2006/ole">
            <p:oleObj spid="_x0000_s12306" name="Формула" r:id="rId6" imgW="126835" imgH="139518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7615238" y="1411288"/>
          <a:ext cx="609600" cy="239712"/>
        </p:xfrm>
        <a:graphic>
          <a:graphicData uri="http://schemas.openxmlformats.org/presentationml/2006/ole">
            <p:oleObj spid="_x0000_s12307" name="Формула" r:id="rId7" imgW="355446" imgH="139639" progId="Equation.3">
              <p:embed/>
            </p:oleObj>
          </a:graphicData>
        </a:graphic>
      </p:graphicFrame>
      <p:graphicFrame>
        <p:nvGraphicFramePr>
          <p:cNvPr id="12308" name="Объект 21"/>
          <p:cNvGraphicFramePr>
            <a:graphicFrameLocks noChangeAspect="1"/>
          </p:cNvGraphicFramePr>
          <p:nvPr/>
        </p:nvGraphicFramePr>
        <p:xfrm>
          <a:off x="6257925" y="5373688"/>
          <a:ext cx="215900" cy="238125"/>
        </p:xfrm>
        <a:graphic>
          <a:graphicData uri="http://schemas.openxmlformats.org/presentationml/2006/ole">
            <p:oleObj spid="_x0000_s12308" name="Формула" r:id="rId8" imgW="126835" imgH="139518" progId="Equation.3">
              <p:embed/>
            </p:oleObj>
          </a:graphicData>
        </a:graphic>
      </p:graphicFrame>
      <p:graphicFrame>
        <p:nvGraphicFramePr>
          <p:cNvPr id="12309" name="Объект 22"/>
          <p:cNvGraphicFramePr>
            <a:graphicFrameLocks noChangeAspect="1"/>
          </p:cNvGraphicFramePr>
          <p:nvPr/>
        </p:nvGraphicFramePr>
        <p:xfrm>
          <a:off x="7200900" y="1279525"/>
          <a:ext cx="285750" cy="266700"/>
        </p:xfrm>
        <a:graphic>
          <a:graphicData uri="http://schemas.openxmlformats.org/presentationml/2006/ole">
            <p:oleObj spid="_x0000_s12309" name="Формула" r:id="rId9" imgW="139579" imgH="164957" progId="Equation.3">
              <p:embed/>
            </p:oleObj>
          </a:graphicData>
        </a:graphic>
      </p:graphicFrame>
      <p:graphicFrame>
        <p:nvGraphicFramePr>
          <p:cNvPr id="12310" name="Объект 23"/>
          <p:cNvGraphicFramePr>
            <a:graphicFrameLocks noChangeAspect="1"/>
          </p:cNvGraphicFramePr>
          <p:nvPr/>
        </p:nvGraphicFramePr>
        <p:xfrm>
          <a:off x="4606925" y="3487738"/>
          <a:ext cx="287338" cy="266700"/>
        </p:xfrm>
        <a:graphic>
          <a:graphicData uri="http://schemas.openxmlformats.org/presentationml/2006/ole">
            <p:oleObj spid="_x0000_s12310" name="Формула" r:id="rId10" imgW="139579" imgH="164957" progId="Equation.3">
              <p:embed/>
            </p:oleObj>
          </a:graphicData>
        </a:graphic>
      </p:graphicFrame>
      <p:graphicFrame>
        <p:nvGraphicFramePr>
          <p:cNvPr id="12311" name="Объект 24"/>
          <p:cNvGraphicFramePr>
            <a:graphicFrameLocks noChangeAspect="1"/>
          </p:cNvGraphicFramePr>
          <p:nvPr/>
        </p:nvGraphicFramePr>
        <p:xfrm>
          <a:off x="1871663" y="1412875"/>
          <a:ext cx="285750" cy="266700"/>
        </p:xfrm>
        <a:graphic>
          <a:graphicData uri="http://schemas.openxmlformats.org/presentationml/2006/ole">
            <p:oleObj spid="_x0000_s12311" name="Формула" r:id="rId11" imgW="139579" imgH="164957" progId="Equation.3">
              <p:embed/>
            </p:oleObj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3059113" y="2524125"/>
          <a:ext cx="754062" cy="268288"/>
        </p:xfrm>
        <a:graphic>
          <a:graphicData uri="http://schemas.openxmlformats.org/presentationml/2006/ole">
            <p:oleObj spid="_x0000_s12312" name="Формула" r:id="rId12" imgW="368140" imgH="165028" progId="Equation.3">
              <p:embed/>
            </p:oleObj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34925" y="2487613"/>
            <a:ext cx="374491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817563" y="2487613"/>
            <a:ext cx="11747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594350" y="4089400"/>
            <a:ext cx="11588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583488" y="4273550"/>
            <a:ext cx="11747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537450" y="2041525"/>
            <a:ext cx="11747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5710238" y="4002088"/>
          <a:ext cx="357187" cy="320675"/>
        </p:xfrm>
        <a:graphic>
          <a:graphicData uri="http://schemas.openxmlformats.org/presentationml/2006/ole">
            <p:oleObj spid="_x0000_s12318" name="Формула" r:id="rId13" imgW="126835" imgH="139518" progId="Equation.3">
              <p:embed/>
            </p:oleObj>
          </a:graphicData>
        </a:graphic>
      </p:graphicFrame>
      <p:graphicFrame>
        <p:nvGraphicFramePr>
          <p:cNvPr id="12319" name="Объект 55"/>
          <p:cNvGraphicFramePr>
            <a:graphicFrameLocks noChangeAspect="1"/>
          </p:cNvGraphicFramePr>
          <p:nvPr/>
        </p:nvGraphicFramePr>
        <p:xfrm>
          <a:off x="4437063" y="3916363"/>
          <a:ext cx="165100" cy="449262"/>
        </p:xfrm>
        <a:graphic>
          <a:graphicData uri="http://schemas.openxmlformats.org/presentationml/2006/ole">
            <p:oleObj spid="_x0000_s12319" name="Формула" r:id="rId14" imgW="164957" imgH="393359" progId="Equation.3">
              <p:embed/>
            </p:oleObj>
          </a:graphicData>
        </a:graphic>
      </p:graphicFrame>
      <p:graphicFrame>
        <p:nvGraphicFramePr>
          <p:cNvPr id="12320" name="Объект 56"/>
          <p:cNvGraphicFramePr>
            <a:graphicFrameLocks noChangeAspect="1"/>
          </p:cNvGraphicFramePr>
          <p:nvPr/>
        </p:nvGraphicFramePr>
        <p:xfrm>
          <a:off x="4211638" y="6376988"/>
          <a:ext cx="388937" cy="449262"/>
        </p:xfrm>
        <a:graphic>
          <a:graphicData uri="http://schemas.openxmlformats.org/presentationml/2006/ole">
            <p:oleObj spid="_x0000_s12320" name="Формула" r:id="rId15" imgW="279279" imgH="393529" progId="Equation.3">
              <p:embed/>
            </p:oleObj>
          </a:graphicData>
        </a:graphic>
      </p:graphicFrame>
      <p:sp>
        <p:nvSpPr>
          <p:cNvPr id="58" name="Полилиния 57"/>
          <p:cNvSpPr/>
          <p:nvPr/>
        </p:nvSpPr>
        <p:spPr>
          <a:xfrm>
            <a:off x="4625975" y="4394200"/>
            <a:ext cx="614363" cy="204788"/>
          </a:xfrm>
          <a:custGeom>
            <a:avLst/>
            <a:gdLst>
              <a:gd name="connsiteX0" fmla="*/ 0 w 614149"/>
              <a:gd name="connsiteY0" fmla="*/ 0 h 204717"/>
              <a:gd name="connsiteX1" fmla="*/ 245660 w 614149"/>
              <a:gd name="connsiteY1" fmla="*/ 27296 h 204717"/>
              <a:gd name="connsiteX2" fmla="*/ 395785 w 614149"/>
              <a:gd name="connsiteY2" fmla="*/ 68239 h 204717"/>
              <a:gd name="connsiteX3" fmla="*/ 614149 w 614149"/>
              <a:gd name="connsiteY3" fmla="*/ 204717 h 2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149" h="204717">
                <a:moveTo>
                  <a:pt x="0" y="0"/>
                </a:moveTo>
                <a:cubicBezTo>
                  <a:pt x="89848" y="7961"/>
                  <a:pt x="179696" y="15923"/>
                  <a:pt x="245660" y="27296"/>
                </a:cubicBezTo>
                <a:cubicBezTo>
                  <a:pt x="311624" y="38669"/>
                  <a:pt x="334370" y="38669"/>
                  <a:pt x="395785" y="68239"/>
                </a:cubicBezTo>
                <a:cubicBezTo>
                  <a:pt x="457200" y="97809"/>
                  <a:pt x="535674" y="151263"/>
                  <a:pt x="614149" y="204717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3930650" y="6154738"/>
            <a:ext cx="668338" cy="231775"/>
          </a:xfrm>
          <a:custGeom>
            <a:avLst/>
            <a:gdLst>
              <a:gd name="connsiteX0" fmla="*/ 0 w 668741"/>
              <a:gd name="connsiteY0" fmla="*/ 0 h 232012"/>
              <a:gd name="connsiteX1" fmla="*/ 313899 w 668741"/>
              <a:gd name="connsiteY1" fmla="*/ 191069 h 232012"/>
              <a:gd name="connsiteX2" fmla="*/ 668741 w 668741"/>
              <a:gd name="connsiteY2" fmla="*/ 232012 h 2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741" h="232012">
                <a:moveTo>
                  <a:pt x="0" y="0"/>
                </a:moveTo>
                <a:cubicBezTo>
                  <a:pt x="101221" y="76200"/>
                  <a:pt x="202442" y="152400"/>
                  <a:pt x="313899" y="191069"/>
                </a:cubicBezTo>
                <a:cubicBezTo>
                  <a:pt x="425356" y="229738"/>
                  <a:pt x="547048" y="230875"/>
                  <a:pt x="668741" y="23201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323" name="Объект 59"/>
          <p:cNvGraphicFramePr>
            <a:graphicFrameLocks noChangeAspect="1"/>
          </p:cNvGraphicFramePr>
          <p:nvPr/>
        </p:nvGraphicFramePr>
        <p:xfrm>
          <a:off x="4675188" y="6370638"/>
          <a:ext cx="333375" cy="449262"/>
        </p:xfrm>
        <a:graphic>
          <a:graphicData uri="http://schemas.openxmlformats.org/presentationml/2006/ole">
            <p:oleObj spid="_x0000_s12323" name="Формула" r:id="rId16" imgW="241195" imgH="393529" progId="Equation.3">
              <p:embed/>
            </p:oleObj>
          </a:graphicData>
        </a:graphic>
      </p:graphicFrame>
      <p:sp>
        <p:nvSpPr>
          <p:cNvPr id="4" name="Овал 3"/>
          <p:cNvSpPr/>
          <p:nvPr/>
        </p:nvSpPr>
        <p:spPr>
          <a:xfrm>
            <a:off x="5186363" y="4521200"/>
            <a:ext cx="123825" cy="12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6" name="Содержимое 4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022725" y="3041650"/>
          <a:ext cx="1293813" cy="503238"/>
        </p:xfrm>
        <a:graphic>
          <a:graphicData uri="http://schemas.openxmlformats.org/presentationml/2006/ole">
            <p:oleObj spid="_x0000_s12325" name="Формула" r:id="rId17" imgW="457002" imgH="177723" progId="Equation.3">
              <p:embed/>
            </p:oleObj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2857500" y="2232025"/>
          <a:ext cx="714375" cy="233363"/>
        </p:xfrm>
        <a:graphic>
          <a:graphicData uri="http://schemas.openxmlformats.org/presentationml/2006/ole">
            <p:oleObj spid="_x0000_s12326" name="Формула" r:id="rId18" imgW="507780" imgH="177723" progId="Equation.3">
              <p:embed/>
            </p:oleObj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-20638" y="2239963"/>
          <a:ext cx="1008063" cy="233362"/>
        </p:xfrm>
        <a:graphic>
          <a:graphicData uri="http://schemas.openxmlformats.org/presentationml/2006/ole">
            <p:oleObj spid="_x0000_s12327" name="Формула" r:id="rId19" imgW="748975" imgH="177723" progId="Equation.3">
              <p:embed/>
            </p:oleObj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7624763" y="1841500"/>
          <a:ext cx="882650" cy="200025"/>
        </p:xfrm>
        <a:graphic>
          <a:graphicData uri="http://schemas.openxmlformats.org/presentationml/2006/ole">
            <p:oleObj spid="_x0000_s12328" name="Формула" r:id="rId20" imgW="647419" imgH="152334" progId="Equation.3">
              <p:embed/>
            </p:oleObj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7654925" y="4240213"/>
          <a:ext cx="877888" cy="182562"/>
        </p:xfrm>
        <a:graphic>
          <a:graphicData uri="http://schemas.openxmlformats.org/presentationml/2006/ole">
            <p:oleObj spid="_x0000_s12329" name="Формула" r:id="rId21" imgW="647700" imgH="139700" progId="Equation.3">
              <p:embed/>
            </p:oleObj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7642225" y="2087563"/>
            <a:ext cx="750888" cy="2170112"/>
          </a:xfrm>
          <a:custGeom>
            <a:avLst/>
            <a:gdLst>
              <a:gd name="connsiteX0" fmla="*/ 27296 w 750938"/>
              <a:gd name="connsiteY0" fmla="*/ 0 h 2169994"/>
              <a:gd name="connsiteX1" fmla="*/ 327547 w 750938"/>
              <a:gd name="connsiteY1" fmla="*/ 191069 h 2169994"/>
              <a:gd name="connsiteX2" fmla="*/ 600502 w 750938"/>
              <a:gd name="connsiteY2" fmla="*/ 545911 h 2169994"/>
              <a:gd name="connsiteX3" fmla="*/ 750627 w 750938"/>
              <a:gd name="connsiteY3" fmla="*/ 1050878 h 2169994"/>
              <a:gd name="connsiteX4" fmla="*/ 627797 w 750938"/>
              <a:gd name="connsiteY4" fmla="*/ 1624084 h 2169994"/>
              <a:gd name="connsiteX5" fmla="*/ 259308 w 750938"/>
              <a:gd name="connsiteY5" fmla="*/ 2047165 h 2169994"/>
              <a:gd name="connsiteX6" fmla="*/ 0 w 750938"/>
              <a:gd name="connsiteY6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938" h="2169994">
                <a:moveTo>
                  <a:pt x="27296" y="0"/>
                </a:moveTo>
                <a:cubicBezTo>
                  <a:pt x="129654" y="50042"/>
                  <a:pt x="232013" y="100084"/>
                  <a:pt x="327547" y="191069"/>
                </a:cubicBezTo>
                <a:cubicBezTo>
                  <a:pt x="423081" y="282054"/>
                  <a:pt x="529989" y="402610"/>
                  <a:pt x="600502" y="545911"/>
                </a:cubicBezTo>
                <a:cubicBezTo>
                  <a:pt x="671015" y="689213"/>
                  <a:pt x="746078" y="871183"/>
                  <a:pt x="750627" y="1050878"/>
                </a:cubicBezTo>
                <a:cubicBezTo>
                  <a:pt x="755176" y="1230573"/>
                  <a:pt x="709683" y="1458036"/>
                  <a:pt x="627797" y="1624084"/>
                </a:cubicBezTo>
                <a:cubicBezTo>
                  <a:pt x="545911" y="1790132"/>
                  <a:pt x="363941" y="1956180"/>
                  <a:pt x="259308" y="2047165"/>
                </a:cubicBezTo>
                <a:cubicBezTo>
                  <a:pt x="154675" y="2138150"/>
                  <a:pt x="77337" y="2154072"/>
                  <a:pt x="0" y="216999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43425" y="4365625"/>
            <a:ext cx="117475" cy="7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546600" y="6345238"/>
            <a:ext cx="117475" cy="714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5367338" y="4437063"/>
          <a:ext cx="604837" cy="233362"/>
        </p:xfrm>
        <a:graphic>
          <a:graphicData uri="http://schemas.openxmlformats.org/presentationml/2006/ole">
            <p:oleObj spid="_x0000_s12333" name="Формула" r:id="rId22" imgW="444114" imgH="177646" progId="Equation.3">
              <p:embed/>
            </p:oleObj>
          </a:graphicData>
        </a:graphic>
      </p:graphicFrame>
      <p:pic>
        <p:nvPicPr>
          <p:cNvPr id="12334" name="Picture 5" descr="52858070_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21538" y="4886325"/>
            <a:ext cx="18859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Дуга 26"/>
          <p:cNvSpPr/>
          <p:nvPr/>
        </p:nvSpPr>
        <p:spPr>
          <a:xfrm rot="10800000">
            <a:off x="679450" y="1989138"/>
            <a:ext cx="2376488" cy="2395537"/>
          </a:xfrm>
          <a:prstGeom prst="arc">
            <a:avLst>
              <a:gd name="adj1" fmla="val 8808497"/>
              <a:gd name="adj2" fmla="val 1804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Дуга 28"/>
          <p:cNvSpPr/>
          <p:nvPr/>
        </p:nvSpPr>
        <p:spPr>
          <a:xfrm rot="16200000">
            <a:off x="978694" y="1778794"/>
            <a:ext cx="1785937" cy="2238375"/>
          </a:xfrm>
          <a:prstGeom prst="arc">
            <a:avLst>
              <a:gd name="adj1" fmla="val 17543736"/>
              <a:gd name="adj2" fmla="val 424927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Дуга 30"/>
          <p:cNvSpPr/>
          <p:nvPr/>
        </p:nvSpPr>
        <p:spPr>
          <a:xfrm rot="13809426">
            <a:off x="5881688" y="1985963"/>
            <a:ext cx="2417762" cy="2411412"/>
          </a:xfrm>
          <a:prstGeom prst="arc">
            <a:avLst>
              <a:gd name="adj1" fmla="val 11692217"/>
              <a:gd name="adj2" fmla="val 396675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Дуга 37"/>
          <p:cNvSpPr/>
          <p:nvPr/>
        </p:nvSpPr>
        <p:spPr>
          <a:xfrm rot="17645947">
            <a:off x="3463925" y="4487863"/>
            <a:ext cx="1939925" cy="1682750"/>
          </a:xfrm>
          <a:prstGeom prst="arc">
            <a:avLst>
              <a:gd name="adj1" fmla="val 11312662"/>
              <a:gd name="adj2" fmla="val 20714117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Дуга 39"/>
          <p:cNvSpPr/>
          <p:nvPr/>
        </p:nvSpPr>
        <p:spPr>
          <a:xfrm rot="6451022">
            <a:off x="3744913" y="4489450"/>
            <a:ext cx="1970087" cy="1846263"/>
          </a:xfrm>
          <a:prstGeom prst="arc">
            <a:avLst>
              <a:gd name="adj1" fmla="val 11801836"/>
              <a:gd name="adj2" fmla="val 2083794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771775" y="2487613"/>
            <a:ext cx="11747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5" grpId="0" animBg="1"/>
      <p:bldP spid="36" grpId="0" animBg="1"/>
      <p:bldP spid="37" grpId="0" animBg="1"/>
      <p:bldP spid="4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Решение некоторых иррациональных уравнений</a:t>
            </a:r>
            <a:endParaRPr lang="ru-RU" dirty="0">
              <a:latin typeface="Monotype Corsiva" panose="03010101010201010101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700213"/>
          <a:ext cx="3657600" cy="792162"/>
        </p:xfrm>
        <a:graphic>
          <a:graphicData uri="http://schemas.openxmlformats.org/presentationml/2006/ole">
            <p:oleObj spid="_x0000_s13315" name="Формула" r:id="rId3" imgW="850531" imgH="253890" progId="Equation.3">
              <p:embed/>
            </p:oleObj>
          </a:graphicData>
        </a:graphic>
      </p:graphicFrame>
      <p:graphicFrame>
        <p:nvGraphicFramePr>
          <p:cNvPr id="6" name="Содержимое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2565400"/>
          <a:ext cx="3097212" cy="1693863"/>
        </p:xfrm>
        <a:graphic>
          <a:graphicData uri="http://schemas.openxmlformats.org/presentationml/2006/ole">
            <p:oleObj spid="_x0000_s13316" name="Формула" r:id="rId4" imgW="888614" imgH="482391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932363" y="1700213"/>
          <a:ext cx="3240087" cy="865187"/>
        </p:xfrm>
        <a:graphic>
          <a:graphicData uri="http://schemas.openxmlformats.org/presentationml/2006/ole">
            <p:oleObj spid="_x0000_s13317" name="Формула" r:id="rId5" imgW="1002865" imgH="25389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908550" y="2565400"/>
          <a:ext cx="3719513" cy="2303463"/>
        </p:xfrm>
        <a:graphic>
          <a:graphicData uri="http://schemas.openxmlformats.org/presentationml/2006/ole">
            <p:oleObj spid="_x0000_s13318" name="Формула" r:id="rId6" imgW="1244600" imgH="914400" progId="Equation.3">
              <p:embed/>
            </p:oleObj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57188" y="4581525"/>
            <a:ext cx="8496300" cy="1727200"/>
          </a:xfrm>
          <a:prstGeom prst="rect">
            <a:avLst/>
          </a:prstGeom>
        </p:spPr>
        <p:txBody>
          <a:bodyPr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100" dirty="0" smtClean="0">
                <a:latin typeface="Monotype Corsiva" panose="03010101010201010101" pitchFamily="66" charset="0"/>
              </a:rPr>
              <a:t>Область определения функции </a:t>
            </a:r>
            <a:endParaRPr lang="en-US" sz="4100" dirty="0" smtClean="0">
              <a:latin typeface="Monotype Corsiva" panose="03010101010201010101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100" dirty="0">
                <a:latin typeface="Monotype Corsiva" panose="03010101010201010101" pitchFamily="66" charset="0"/>
              </a:rPr>
              <a:t>н</a:t>
            </a:r>
            <a:r>
              <a:rPr lang="ru-RU" sz="4100" dirty="0" smtClean="0">
                <a:latin typeface="Monotype Corsiva" panose="03010101010201010101" pitchFamily="66" charset="0"/>
              </a:rPr>
              <a:t>аходим из условия </a:t>
            </a:r>
            <a:endParaRPr lang="ru-RU" sz="4100" dirty="0">
              <a:latin typeface="Monotype Corsiva" panose="03010101010201010101" pitchFamily="66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300788" y="4786313"/>
          <a:ext cx="2122487" cy="647700"/>
        </p:xfrm>
        <a:graphic>
          <a:graphicData uri="http://schemas.openxmlformats.org/presentationml/2006/ole">
            <p:oleObj spid="_x0000_s13320" name="Формула" r:id="rId7" imgW="710891" imgH="25389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284663" y="5445125"/>
          <a:ext cx="1511300" cy="576263"/>
        </p:xfrm>
        <a:graphic>
          <a:graphicData uri="http://schemas.openxmlformats.org/presentationml/2006/ole">
            <p:oleObj spid="_x0000_s13321" name="Формула" r:id="rId8" imgW="545626" imgH="215713" progId="Equation.3">
              <p:embed/>
            </p:oleObj>
          </a:graphicData>
        </a:graphic>
      </p:graphicFrame>
      <p:pic>
        <p:nvPicPr>
          <p:cNvPr id="13322" name="Picture 5" descr="52858070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9513" y="5243513"/>
            <a:ext cx="161448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1489</TotalTime>
  <Words>349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Franklin Gothic Book</vt:lpstr>
      <vt:lpstr>Wingdings 2</vt:lpstr>
      <vt:lpstr>Calibri</vt:lpstr>
      <vt:lpstr>Monotype Corsiva</vt:lpstr>
      <vt:lpstr>Microsoft Yi Baiti</vt:lpstr>
      <vt:lpstr>Times New Roman</vt:lpstr>
      <vt:lpstr>Wingdings</vt:lpstr>
      <vt:lpstr>Техническая</vt:lpstr>
      <vt:lpstr>Формула</vt:lpstr>
      <vt:lpstr>Решение тригонометрических уравнений , содержащих  радикалы</vt:lpstr>
      <vt:lpstr>                               Эпиграф:</vt:lpstr>
      <vt:lpstr>Задачи на урок:</vt:lpstr>
      <vt:lpstr>Решение простейших тригонометрических уравнений</vt:lpstr>
      <vt:lpstr>      Частные случаи записи решения                     уравнения</vt:lpstr>
      <vt:lpstr>       Частные случаи записи решения                     уравнения</vt:lpstr>
      <vt:lpstr>Решение неравенств вида                </vt:lpstr>
      <vt:lpstr>Решение неравенств вида</vt:lpstr>
      <vt:lpstr>Решение некоторых иррациональных уравнений</vt:lpstr>
      <vt:lpstr>Способы отбора корней в тригонометрических уравнениях</vt:lpstr>
      <vt:lpstr>Арифметический способ</vt:lpstr>
      <vt:lpstr>Непосредственная подстановка</vt:lpstr>
      <vt:lpstr>Алгебраический способ</vt:lpstr>
      <vt:lpstr>Тригонометрическая окружность</vt:lpstr>
      <vt:lpstr>Основные методы решения тригонометрических уравнений:</vt:lpstr>
      <vt:lpstr>Тренировочные упражнения</vt:lpstr>
      <vt:lpstr>Проверь себя Самостоятельная работа </vt:lpstr>
      <vt:lpstr>Проверь себя!!!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тригонометрических уравнений , содержащих радикалы</dc:title>
  <dc:creator>Светлана</dc:creator>
  <cp:lastModifiedBy>re</cp:lastModifiedBy>
  <cp:revision>124</cp:revision>
  <dcterms:created xsi:type="dcterms:W3CDTF">2014-01-03T18:12:09Z</dcterms:created>
  <dcterms:modified xsi:type="dcterms:W3CDTF">2014-05-08T18:17:33Z</dcterms:modified>
</cp:coreProperties>
</file>