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2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D2C76-9D4F-4E27-8A45-292F10FAD463}" type="datetimeFigureOut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C12656-8130-4199-9460-99D2D2EDC73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08EEC-25A0-47E2-9505-1357FB628E66}" type="datetimeFigureOut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52D9C0-941A-44D2-ABF8-EA0DD0C264B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09B81-A73E-4794-94D6-F404FA4DB6B1}" type="datetimeFigureOut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F66C36-6785-417D-AB55-781674B98EF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CC410-3D5B-42B3-86E2-A4D6EA66A1D1}" type="datetimeFigureOut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A1A30-A45D-4224-A495-770CA24072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EE692-3760-45BC-BDE4-19073F547E65}" type="datetimeFigureOut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4AF30-D644-4C55-8CB2-CCAFDC2D9E3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97070-034F-47BA-A40C-6A9E32C54860}" type="datetimeFigureOut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7E5D5C-EA13-4B6F-9FAF-2BC759D37A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F45C-0B6B-43A1-9C78-A3A6208343FF}" type="datetimeFigureOut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A1F8D5-D319-4C34-BB33-F6544DFC6B7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9DDBC-2AB0-4DE8-97B4-1A6DA0F224BA}" type="datetimeFigureOut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3A2BA0-031E-4CB4-9CE3-3411DE886AB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BA03D-F64B-46A1-8B6A-BE9A80A3FD45}" type="datetimeFigureOut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BC8D1-822D-4BA4-94AF-909BC8FCFEB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77034-26BC-429F-ACD6-61901BD62AED}" type="datetimeFigureOut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64DB72-4FE0-41AA-8B40-CC3A19D16CC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42010-1327-4828-85F1-F0C555E35321}" type="datetimeFigureOut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ACFC6-0805-4015-8E99-BB6F35841E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5CC7415-8CF9-48C9-A8ED-49A7D25168F5}" type="datetimeFigureOut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6FD86A15-9920-4306-9849-089E634D2263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Роберт Гук</a:t>
            </a:r>
            <a:b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18 июля 1635 - 3 марта 1703 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5" name="Picture 2" descr="http://upload.wikimedia.org/wikipedia/commons/1/10/13_Portrait_of_Robert_Hook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979712" y="1700808"/>
            <a:ext cx="5373359" cy="4824536"/>
          </a:xfrm>
          <a:effectLst>
            <a:innerShdw blurRad="63500" dist="50800" dir="16200000">
              <a:prstClr val="black">
                <a:alpha val="50000"/>
              </a:prstClr>
            </a:innerShdw>
            <a:softEdge rad="317500"/>
          </a:effectLst>
          <a:extLst/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059832" y="260648"/>
            <a:ext cx="4968552" cy="5328592"/>
          </a:xfrm>
          <a:solidFill>
            <a:schemeClr val="bg2"/>
          </a:solidFill>
          <a:ln>
            <a:solidFill>
              <a:schemeClr val="bg2"/>
            </a:solidFill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>
            <a:normAutofit fontScale="925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Английский естествоиспытатель Роберт Гук родился во </a:t>
            </a:r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Фрешуотере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графство </a:t>
            </a:r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Айл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-оф-Уайт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семье священника местной церкви. В 1653 г. поступил в </a:t>
            </a:r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Крайст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-</a:t>
            </a:r>
            <a:r>
              <a:rPr lang="ru-RU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Чёрч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-колледж Оксфордского университета, где впоследствии стал ассистентом Р. Бойля. В 1662 г. был назначен куратором экспериментов при только что основанном Королевском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обществе. 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2" name="Picture 4" descr="Картинка 12 из 113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09" y="260648"/>
            <a:ext cx="2589017" cy="3318859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Заголовок 1"/>
          <p:cNvSpPr>
            <a:spLocks noGrp="1"/>
          </p:cNvSpPr>
          <p:nvPr>
            <p:ph type="title"/>
          </p:nvPr>
        </p:nvSpPr>
        <p:spPr>
          <a:xfrm>
            <a:off x="457200" y="-3175"/>
            <a:ext cx="8147050" cy="623888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4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Открытия Гука в динамике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20713"/>
            <a:ext cx="7885113" cy="5040312"/>
          </a:xfr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457200" indent="-457200" eaLnBrk="1" hangingPunct="1">
              <a:buFont typeface="Calibri" panose="020F0502020204030204" pitchFamily="34" charset="0"/>
              <a:buAutoNum type="arabicPeriod"/>
              <a:defRPr/>
            </a:pP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«…Все без исключения небесные тела обладают направленным к их центру притяжением... и эти силы притяжения действуют тем больше, чем ближе к ним находятся тела, на которые они действуют»</a:t>
            </a: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  <a:p>
            <a:pPr marL="457200" indent="-457200" eaLnBrk="1" hangingPunct="1">
              <a:buFont typeface="Calibri" panose="020F0502020204030204" pitchFamily="34" charset="0"/>
              <a:buAutoNum type="arabicPeriod"/>
              <a:defRPr/>
            </a:pP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Удлинение тела (изменение его длины)</a:t>
            </a:r>
          </a:p>
          <a:p>
            <a:pPr marL="457200" indent="-457200" eaLnBrk="1" hangingPunct="1">
              <a:buFont typeface="Calibri" panose="020F0502020204030204" pitchFamily="34" charset="0"/>
              <a:buAutoNum type="arabicPeriod"/>
              <a:defRPr/>
            </a:pP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 1660 году Роберт Гук выяснил, чему равна сила упругости.</a:t>
            </a: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  <a:p>
            <a:pPr marL="457200" indent="-457200" eaLnBrk="1" hangingPunct="1">
              <a:buFont typeface="Calibri" panose="020F0502020204030204" pitchFamily="34" charset="0"/>
              <a:buNone/>
              <a:defRPr/>
            </a:pP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  <p:pic>
        <p:nvPicPr>
          <p:cNvPr id="5" name="Picture 2" descr="http://www.alsak.ru/images/stories/phizics/examin/teor/F_yprugosti/image0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6500" y="3431158"/>
            <a:ext cx="2462007" cy="760455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Line 10"/>
          <p:cNvSpPr>
            <a:spLocks noChangeShapeType="1"/>
          </p:cNvSpPr>
          <p:nvPr/>
        </p:nvSpPr>
        <p:spPr bwMode="auto">
          <a:xfrm flipV="1">
            <a:off x="539750" y="4076700"/>
            <a:ext cx="0" cy="360363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2" name="Line 12"/>
          <p:cNvSpPr>
            <a:spLocks noChangeShapeType="1"/>
          </p:cNvSpPr>
          <p:nvPr/>
        </p:nvSpPr>
        <p:spPr bwMode="auto">
          <a:xfrm flipV="1">
            <a:off x="1692275" y="4076700"/>
            <a:ext cx="0" cy="360363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3" name="Line 13"/>
          <p:cNvSpPr>
            <a:spLocks noChangeShapeType="1"/>
          </p:cNvSpPr>
          <p:nvPr/>
        </p:nvSpPr>
        <p:spPr bwMode="auto">
          <a:xfrm flipH="1" flipV="1">
            <a:off x="2700338" y="4005263"/>
            <a:ext cx="288925" cy="288925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179388" y="4437063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сила</a:t>
            </a:r>
          </a:p>
        </p:txBody>
      </p:sp>
      <p:sp>
        <p:nvSpPr>
          <p:cNvPr id="4105" name="Text Box 16"/>
          <p:cNvSpPr txBox="1">
            <a:spLocks noChangeArrowheads="1"/>
          </p:cNvSpPr>
          <p:nvPr/>
        </p:nvSpPr>
        <p:spPr bwMode="auto">
          <a:xfrm>
            <a:off x="1331913" y="4105275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endParaRPr lang="ru-RU"/>
          </a:p>
        </p:txBody>
      </p:sp>
      <p:sp>
        <p:nvSpPr>
          <p:cNvPr id="4106" name="Text Box 17"/>
          <p:cNvSpPr txBox="1">
            <a:spLocks noChangeArrowheads="1"/>
          </p:cNvSpPr>
          <p:nvPr/>
        </p:nvSpPr>
        <p:spPr bwMode="auto">
          <a:xfrm>
            <a:off x="1187450" y="4508500"/>
            <a:ext cx="6480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ru-RU"/>
          </a:p>
        </p:txBody>
      </p:sp>
      <p:sp>
        <p:nvSpPr>
          <p:cNvPr id="4107" name="Text Box 18"/>
          <p:cNvSpPr txBox="1">
            <a:spLocks noChangeArrowheads="1"/>
          </p:cNvSpPr>
          <p:nvPr/>
        </p:nvSpPr>
        <p:spPr bwMode="auto">
          <a:xfrm>
            <a:off x="1187450" y="4508500"/>
            <a:ext cx="66246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endParaRPr lang="ru-RU"/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900113" y="4581525"/>
            <a:ext cx="2663825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коэффициент пропорциональности (жёсткость)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2916238" y="4221163"/>
            <a:ext cx="44656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Удлинение тела (изменение его длины)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0"/>
            <a:ext cx="7713662" cy="7064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Изобретения Роберта Гука</a:t>
            </a:r>
            <a:endParaRPr lang="ru-RU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050"/>
            <a:ext cx="5867400" cy="4249738"/>
          </a:xfrm>
          <a:solidFill>
            <a:schemeClr val="bg2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Роберт Гук усовершенствовал микроскоп. 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 1666 он изобрёл спиртовой уровень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.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В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 1665 представил королевскому 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обществу малый квадрант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.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Создал особую систему зубчатых колёс.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Изобрёл оптический телеграф и прибор для измерения силы ветра.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Также подарил  миру множество </a:t>
            </a: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других изобретений.</a:t>
            </a:r>
          </a:p>
          <a:p>
            <a:pPr marL="0" indent="0" eaLnBrk="1" hangingPunct="1">
              <a:buFont typeface="Arial" panose="020B0604020202020204" pitchFamily="34" charset="0"/>
              <a:buChar char="•"/>
              <a:defRPr/>
            </a:pPr>
            <a:endParaRPr lang="ru-RU" sz="2400" dirty="0" smtClean="0">
              <a:solidFill>
                <a:srgbClr val="FAC090"/>
              </a:solidFill>
            </a:endParaRPr>
          </a:p>
          <a:p>
            <a:pPr marL="0" indent="0" eaLnBrk="1" hangingPunct="1">
              <a:buFont typeface="Arial" panose="020B0604020202020204" pitchFamily="34" charset="0"/>
              <a:buChar char="•"/>
              <a:defRPr/>
            </a:pPr>
            <a:endParaRPr lang="ru-RU" sz="2400" dirty="0" smtClean="0">
              <a:solidFill>
                <a:srgbClr val="FAC090"/>
              </a:solidFill>
            </a:endParaRPr>
          </a:p>
          <a:p>
            <a:pPr marL="0" indent="0" eaLnBrk="1" hangingPunct="1">
              <a:buFont typeface="Arial" panose="020B0604020202020204" pitchFamily="34" charset="0"/>
              <a:buChar char="•"/>
              <a:defRPr/>
            </a:pPr>
            <a:endParaRPr lang="ru-RU" sz="2400" dirty="0" smtClean="0">
              <a:solidFill>
                <a:srgbClr val="FAC090"/>
              </a:solidFill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ru-RU" sz="2400" dirty="0" smtClean="0">
              <a:solidFill>
                <a:srgbClr val="FAC090"/>
              </a:solidFill>
            </a:endParaRPr>
          </a:p>
        </p:txBody>
      </p:sp>
      <p:pic>
        <p:nvPicPr>
          <p:cNvPr id="4100" name="Picture 4" descr="http://www.megabook.ru/MObjects2/data/pict2006/new1/be_05fp101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86786" y="938881"/>
            <a:ext cx="1944215" cy="1988901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2689" y="3425825"/>
            <a:ext cx="1680956" cy="1973472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092950" y="2852738"/>
            <a:ext cx="1681163" cy="641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Микроскоп Гука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92950" y="5373688"/>
            <a:ext cx="1296988" cy="641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Барометр Гука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Заголовок 1"/>
          <p:cNvSpPr>
            <a:spLocks noGrp="1"/>
          </p:cNvSpPr>
          <p:nvPr>
            <p:ph type="title"/>
          </p:nvPr>
        </p:nvSpPr>
        <p:spPr>
          <a:xfrm>
            <a:off x="468313" y="0"/>
            <a:ext cx="7777162" cy="792163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Архитектура Роберта Гука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1375" y="908050"/>
            <a:ext cx="6850063" cy="1296988"/>
          </a:xfr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Гук был известен также как архитектор. По его проектам было построено несколько зданий, главным образом в Лондоне.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  <p:pic>
        <p:nvPicPr>
          <p:cNvPr id="6148" name="Picture 4" descr="http://www.bourabai.kz/hooke/img/Image7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250" y="2420938"/>
            <a:ext cx="2179638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95300" y="4238625"/>
            <a:ext cx="2160588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Королевская коллегия врачей</a:t>
            </a:r>
          </a:p>
        </p:txBody>
      </p:sp>
      <p:pic>
        <p:nvPicPr>
          <p:cNvPr id="6150" name="Picture 6" descr="http://www.bourabai.kz/hooke/img/Image8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92725" y="2471738"/>
            <a:ext cx="33115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292725" y="4278313"/>
            <a:ext cx="33115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Бедлам</a:t>
            </a:r>
          </a:p>
        </p:txBody>
      </p:sp>
      <p:pic>
        <p:nvPicPr>
          <p:cNvPr id="6152" name="Picture 8" descr="http://www.bourabai.kz/hooke/img/Image7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92388" y="4464050"/>
            <a:ext cx="268605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916238" y="6248400"/>
            <a:ext cx="19431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Церковь </a:t>
            </a:r>
            <a:r>
              <a:rPr lang="ru-RU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Уилпен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631113" cy="69215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Спор Р. Гука и </a:t>
            </a:r>
            <a:r>
              <a:rPr lang="ru-RU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И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Ньютона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9613" y="765175"/>
            <a:ext cx="4679950" cy="5616575"/>
          </a:xfr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003">
            <a:schemeClr val="l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Гук считал, что сила притяжения между двумя телами в соответствии с законами Кеплера должна быть обратно пропорциональна квадрату расстояния между ними. Опираясь на мнение Роберта Гука Исаак Ньютон создал свой закон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148" name="Picture 4" descr="http://www.nndb.com/people/356/000087095/robert-hooke-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5119" y="908720"/>
            <a:ext cx="1834593" cy="2309179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Картинка 36 из 1279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892335"/>
            <a:ext cx="1954111" cy="2309179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8" descr="Файл:NewtonsLawOfUniversalGravitation.sv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71775" y="4437063"/>
            <a:ext cx="2952750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Заголовок 1"/>
          <p:cNvSpPr>
            <a:spLocks noGrp="1"/>
          </p:cNvSpPr>
          <p:nvPr>
            <p:ph type="title"/>
          </p:nvPr>
        </p:nvSpPr>
        <p:spPr>
          <a:xfrm>
            <a:off x="498475" y="0"/>
            <a:ext cx="8147050" cy="99377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Работы Роберта Гука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088" y="936625"/>
            <a:ext cx="7129462" cy="2524125"/>
          </a:xfrm>
          <a:solidFill>
            <a:schemeClr val="bg2"/>
          </a:solidFill>
        </p:spPr>
        <p:style>
          <a:lnRef idx="0">
            <a:scrgbClr r="0" g="0" b="0"/>
          </a:lnRef>
          <a:fillRef idx="1001">
            <a:schemeClr val="dk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1665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году он опубликовал книгу под названием </a:t>
            </a:r>
            <a:r>
              <a:rPr lang="ru-RU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Micrographia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Работа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“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О силе тяготения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”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(1666)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“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Трактат о движении Земли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”(1674)</a:t>
            </a:r>
            <a:endParaRPr lang="ru-RU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ru-RU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2" descr="Картинка 13 из 30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645024"/>
            <a:ext cx="4608512" cy="2895683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</TotalTime>
  <Words>184</Words>
  <Application>Microsoft Office PowerPoint</Application>
  <PresentationFormat>Экран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Calibri</vt:lpstr>
      <vt:lpstr>Arial</vt:lpstr>
      <vt:lpstr>Тема Office</vt:lpstr>
      <vt:lpstr> Роберт Гук 18 июля 1635 - 3 марта 1703  </vt:lpstr>
      <vt:lpstr>Слайд 2</vt:lpstr>
      <vt:lpstr>Открытия Гука в динамике</vt:lpstr>
      <vt:lpstr>Изобретения Роберта Гука</vt:lpstr>
      <vt:lpstr>Архитектура Роберта Гука</vt:lpstr>
      <vt:lpstr>Спор Р. Гука и И. Ньютона</vt:lpstr>
      <vt:lpstr>Работы Роберта Гука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Антон</dc:creator>
  <cp:lastModifiedBy>Tata</cp:lastModifiedBy>
  <cp:revision>26</cp:revision>
  <dcterms:created xsi:type="dcterms:W3CDTF">2011-11-18T18:09:07Z</dcterms:created>
  <dcterms:modified xsi:type="dcterms:W3CDTF">2014-04-15T17:36:00Z</dcterms:modified>
</cp:coreProperties>
</file>