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4804-82C5-4DC9-A083-E8AE68D7CED2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F5C47-DEDA-4FF8-A1CD-9377E5965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F5C47-DEDA-4FF8-A1CD-9377E5965D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для презентации\1250181710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7696326" cy="13626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10716150"/>
              </a:avLst>
            </a:prstTxWarp>
            <a:spAutoFit/>
          </a:bodyPr>
          <a:lstStyle/>
          <a:p>
            <a:pPr algn="ctr"/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Voir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Paris et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mourir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3" descr="C:\Documents and Settings\Владелец\Рабочий стол\для презентации\xnuCaZc21W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</p:spPr>
      </p:pic>
      <p:pic>
        <p:nvPicPr>
          <p:cNvPr id="8" name="Picture 5" descr="C:\Documents and Settings\Владелец\Рабочий стол\для презентации\IMG_29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1" y="3500439"/>
            <a:ext cx="4476749" cy="3357562"/>
          </a:xfrm>
          <a:prstGeom prst="rect">
            <a:avLst/>
          </a:prstGeom>
          <a:noFill/>
        </p:spPr>
      </p:pic>
      <p:pic>
        <p:nvPicPr>
          <p:cNvPr id="9" name="Picture 6" descr="C:\Documents and Settings\Владелец\Рабочий стол\для презентации\IMG_36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3500438"/>
            <a:ext cx="4667249" cy="3357562"/>
          </a:xfrm>
          <a:prstGeom prst="rect">
            <a:avLst/>
          </a:prstGeom>
          <a:noFill/>
        </p:spPr>
      </p:pic>
      <p:pic>
        <p:nvPicPr>
          <p:cNvPr id="10" name="Picture 4" descr="C:\Documents and Settings\Владелец\Рабочий стол\для презентации\volgo-donskoy-kanal-0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1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для презентации\013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Владелец\Рабочий стол\для презентации\DSC_09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9512" y="0"/>
            <a:ext cx="3014488" cy="2000240"/>
          </a:xfrm>
          <a:prstGeom prst="rect">
            <a:avLst/>
          </a:prstGeom>
          <a:noFill/>
        </p:spPr>
      </p:pic>
      <p:pic>
        <p:nvPicPr>
          <p:cNvPr id="10" name="Picture 5" descr="C:\Documents and Settings\Владелец\Рабочий стол\для презентации\P419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14" y="4857760"/>
            <a:ext cx="2666986" cy="2000240"/>
          </a:xfrm>
          <a:prstGeom prst="rect">
            <a:avLst/>
          </a:prstGeom>
          <a:noFill/>
        </p:spPr>
      </p:pic>
      <p:pic>
        <p:nvPicPr>
          <p:cNvPr id="11" name="Picture 4" descr="C:\Documents and Settings\Владелец\Рабочий стол\для презентации\Gal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00264"/>
            <a:ext cx="2571737" cy="2157736"/>
          </a:xfrm>
          <a:prstGeom prst="rect">
            <a:avLst/>
          </a:prstGeom>
          <a:noFill/>
        </p:spPr>
      </p:pic>
      <p:pic>
        <p:nvPicPr>
          <p:cNvPr id="12" name="Picture 3" descr="C:\Documents and Settings\Владелец\Рабочий стол\для презентации\t_S63019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773063" cy="2000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ладелец\Рабочий стол\для презентации\1250181710_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71480"/>
            <a:ext cx="7696326" cy="13626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10716150"/>
              </a:avLst>
            </a:prstTxWarp>
            <a:spAutoFit/>
          </a:bodyPr>
          <a:lstStyle/>
          <a:p>
            <a:pPr algn="ctr"/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Voir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Paris et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mourir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857224" y="-428676"/>
            <a:ext cx="7286676" cy="7286676"/>
          </a:xfrm>
          <a:prstGeom prst="mathMultiply">
            <a:avLst>
              <a:gd name="adj1" fmla="val 9767"/>
            </a:avLst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Владелец\Рабочий стол\для презентации\0VrFMyYq90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3999" cy="68551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714356"/>
            <a:ext cx="8501122" cy="13626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10716150"/>
              </a:avLst>
            </a:prstTxWarp>
            <a:spAutoFit/>
          </a:bodyPr>
          <a:lstStyle/>
          <a:p>
            <a:pPr algn="ctr"/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Voir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Volgograd et </a:t>
            </a:r>
            <a:r>
              <a:rPr lang="en-US" sz="6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mourir</a:t>
            </a:r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для презентации\news-bX12pPWsI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4357694"/>
            <a:ext cx="4643438" cy="2500307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\Рабочий стол\для презентации\rq33t5IiRG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0"/>
            <a:ext cx="4643438" cy="2714620"/>
          </a:xfrm>
          <a:prstGeom prst="rect">
            <a:avLst/>
          </a:prstGeom>
          <a:noFill/>
        </p:spPr>
      </p:pic>
      <p:pic>
        <p:nvPicPr>
          <p:cNvPr id="3076" name="Picture 4" descr="C:\Documents and Settings\Владелец\Рабочий стол\для презентации\ст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500562" cy="2729060"/>
          </a:xfrm>
          <a:prstGeom prst="rect">
            <a:avLst/>
          </a:prstGeom>
          <a:noFill/>
        </p:spPr>
      </p:pic>
      <p:pic>
        <p:nvPicPr>
          <p:cNvPr id="3077" name="Picture 5" descr="C:\Documents and Settings\Владелец\Рабочий стол\для презентации\climatechange_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4357694"/>
            <a:ext cx="4500563" cy="25003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714620"/>
            <a:ext cx="914400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786058"/>
            <a:ext cx="7410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’eau,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l’air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et la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terre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sont</a:t>
            </a:r>
            <a:endParaRPr lang="en-US" sz="5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touchés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par la pollution.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214686"/>
            <a:ext cx="9144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manque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végétation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Владелец\Рабочий стол\для презентации\6147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3214685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для презентации\1315308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1942"/>
            <a:ext cx="9144000" cy="2786059"/>
          </a:xfrm>
          <a:prstGeom prst="rect">
            <a:avLst/>
          </a:prstGeom>
          <a:noFill/>
        </p:spPr>
      </p:pic>
      <p:pic>
        <p:nvPicPr>
          <p:cNvPr id="2050" name="Picture 2" descr="C:\Documents and Settings\Владелец\Рабочий стол\для презентации\Eje1IXUK9Z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607714" cy="3214686"/>
          </a:xfrm>
          <a:prstGeom prst="rect">
            <a:avLst/>
          </a:prstGeom>
          <a:noFill/>
        </p:spPr>
      </p:pic>
      <p:pic>
        <p:nvPicPr>
          <p:cNvPr id="7" name="Picture 2" descr="C:\Documents and Settings\Владелец\Рабочий стол\для презентации\62209833_1280672381_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143248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vétust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des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bâtiments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Владелец\Рабочий стол\для презентации\do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"/>
            <a:ext cx="4643438" cy="3143247"/>
          </a:xfrm>
          <a:prstGeom prst="rect">
            <a:avLst/>
          </a:prstGeom>
          <a:noFill/>
        </p:spPr>
      </p:pic>
      <p:pic>
        <p:nvPicPr>
          <p:cNvPr id="2051" name="Picture 3" descr="C:\Documents and Settings\Владелец\Рабочий стол\для презентации\img_262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1942"/>
            <a:ext cx="4429124" cy="2786058"/>
          </a:xfrm>
          <a:prstGeom prst="rect">
            <a:avLst/>
          </a:prstGeom>
          <a:noFill/>
        </p:spPr>
      </p:pic>
      <p:pic>
        <p:nvPicPr>
          <p:cNvPr id="2052" name="Picture 4" descr="C:\Documents and Settings\Владелец\Рабочий стол\для презентации\1a423f7c07a179ec243e82b0c017a034.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4500561" cy="3123465"/>
          </a:xfrm>
          <a:prstGeom prst="rect">
            <a:avLst/>
          </a:prstGeom>
          <a:noFill/>
        </p:spPr>
      </p:pic>
      <p:pic>
        <p:nvPicPr>
          <p:cNvPr id="2053" name="Picture 5" descr="C:\Documents and Settings\Владелец\Рабочий стол\для презентации\171306_html_m25bb3fb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4071942"/>
            <a:ext cx="4714876" cy="27860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Trouvez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 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</a:t>
            </a:r>
            <a:r>
              <a:rPr lang="en-U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rences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L’éclairage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urbain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Владелец\Рабочий стол\для презентации\dark_stre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2893216"/>
          </a:xfrm>
          <a:prstGeom prst="rect">
            <a:avLst/>
          </a:prstGeom>
          <a:noFill/>
        </p:spPr>
      </p:pic>
      <p:pic>
        <p:nvPicPr>
          <p:cNvPr id="7" name="Picture 6" descr="Copyrighted_Image_Reuse_Prohibited_7741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950051"/>
            <a:ext cx="4643438" cy="2907949"/>
          </a:xfrm>
          <a:prstGeom prst="rect">
            <a:avLst/>
          </a:prstGeom>
          <a:noFill/>
        </p:spPr>
      </p:pic>
      <p:pic>
        <p:nvPicPr>
          <p:cNvPr id="3075" name="Picture 3" descr="C:\Documents and Settings\Владелец\Рабочий стол\для презентации\88e77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2907292"/>
          </a:xfrm>
          <a:prstGeom prst="rect">
            <a:avLst/>
          </a:prstGeom>
          <a:noFill/>
        </p:spPr>
      </p:pic>
      <p:pic>
        <p:nvPicPr>
          <p:cNvPr id="3076" name="Picture 4" descr="C:\Documents and Settings\Владелец\Рабочий стол\для презентации\17036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29066"/>
            <a:ext cx="4548154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934"/>
            <a:ext cx="91440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 e s   t a g 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Владелец\Рабочий стол\для презентации\nT-PVr378j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9" y="3857628"/>
            <a:ext cx="4500562" cy="3000372"/>
          </a:xfrm>
          <a:prstGeom prst="rect">
            <a:avLst/>
          </a:prstGeom>
          <a:noFill/>
        </p:spPr>
      </p:pic>
      <p:pic>
        <p:nvPicPr>
          <p:cNvPr id="4099" name="Picture 3" descr="C:\Documents and Settings\Владелец\Рабочий стол\для презентации\AZ9hlVsHVG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1999" cy="2928934"/>
          </a:xfrm>
          <a:prstGeom prst="rect">
            <a:avLst/>
          </a:prstGeom>
          <a:noFill/>
        </p:spPr>
      </p:pic>
      <p:pic>
        <p:nvPicPr>
          <p:cNvPr id="8" name="Picture 8" descr="graffiti_akado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2946485"/>
          </a:xfrm>
          <a:prstGeom prst="rect">
            <a:avLst/>
          </a:prstGeom>
          <a:noFill/>
        </p:spPr>
      </p:pic>
      <p:pic>
        <p:nvPicPr>
          <p:cNvPr id="9" name="Picture 11" descr="Граффити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" y="3822700"/>
            <a:ext cx="4643439" cy="3035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28934"/>
            <a:ext cx="9144000" cy="9818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stationnements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sauvages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routes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Владелец\Рабочий стол\для презентации\1355519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2928934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Рабочий стол\для презентации\0a10eb32afc4cf592498ca55de4eed8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  <p:pic>
        <p:nvPicPr>
          <p:cNvPr id="5124" name="Picture 4" descr="C:\Documents and Settings\Владелец\Рабочий стол\для презентации\000001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6"/>
            <a:ext cx="4714876" cy="29289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Trouvez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 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</a:t>
            </a:r>
            <a:r>
              <a:rPr lang="en-US" sz="5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en-US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rences</a:t>
            </a:r>
            <a:r>
              <a:rPr lang="en-U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6" descr="C:\Documents and Settings\Владелец\Рабочий стол\для презентации\sug.2. qrcrx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0"/>
            <a:ext cx="4500562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86058"/>
            <a:ext cx="9144000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 solutions des problè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Documents and Settings\Владелец\Рабочий стол\для презентации\photo2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2952739" cy="2786058"/>
          </a:xfrm>
          <a:prstGeom prst="rect">
            <a:avLst/>
          </a:prstGeom>
          <a:noFill/>
        </p:spPr>
      </p:pic>
      <p:pic>
        <p:nvPicPr>
          <p:cNvPr id="6148" name="Picture 4" descr="C:\Documents and Settings\Владелец\Рабочий стол\для презентации\im_538_274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0"/>
            <a:ext cx="1643042" cy="2786058"/>
          </a:xfrm>
          <a:prstGeom prst="rect">
            <a:avLst/>
          </a:prstGeom>
          <a:noFill/>
        </p:spPr>
      </p:pic>
      <p:pic>
        <p:nvPicPr>
          <p:cNvPr id="6151" name="Picture 7" descr="C:\Documents and Settings\Владелец\Рабочий стол\для презентации\trees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45286" cy="2786058"/>
          </a:xfrm>
          <a:prstGeom prst="rect">
            <a:avLst/>
          </a:prstGeom>
          <a:noFill/>
        </p:spPr>
      </p:pic>
      <p:pic>
        <p:nvPicPr>
          <p:cNvPr id="6152" name="Picture 8" descr="C:\Documents and Settings\Владелец\Рабочий стол\для презентации\081028074327-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14752"/>
            <a:ext cx="3643306" cy="3143248"/>
          </a:xfrm>
          <a:prstGeom prst="rect">
            <a:avLst/>
          </a:prstGeom>
          <a:noFill/>
        </p:spPr>
      </p:pic>
      <p:pic>
        <p:nvPicPr>
          <p:cNvPr id="6154" name="Picture 10" descr="C:\Documents and Settings\Владелец\Рабочий стол\для презентации\ful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29025" y="3714752"/>
            <a:ext cx="5514975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Владелец\Рабочий стол\для презентации\sug.2. qrcr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28934"/>
            <a:ext cx="3571868" cy="3929066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для презентации\5664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57752" cy="2977457"/>
          </a:xfrm>
          <a:prstGeom prst="rect">
            <a:avLst/>
          </a:prstGeom>
          <a:noFill/>
        </p:spPr>
      </p:pic>
      <p:pic>
        <p:nvPicPr>
          <p:cNvPr id="1028" name="Picture 4" descr="C:\Documents and Settings\Владелец\Рабочий стол\для презентации\1311939989_17340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-1"/>
            <a:ext cx="4286248" cy="2952175"/>
          </a:xfrm>
          <a:prstGeom prst="rect">
            <a:avLst/>
          </a:prstGeom>
          <a:noFill/>
        </p:spPr>
      </p:pic>
      <p:pic>
        <p:nvPicPr>
          <p:cNvPr id="1029" name="Picture 5" descr="C:\Documents and Settings\Владелец\Рабочий стол\для презентации\S63016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2928934"/>
            <a:ext cx="3143272" cy="3929066"/>
          </a:xfrm>
          <a:prstGeom prst="rect">
            <a:avLst/>
          </a:prstGeom>
          <a:noFill/>
        </p:spPr>
      </p:pic>
      <p:pic>
        <p:nvPicPr>
          <p:cNvPr id="1030" name="Picture 6" descr="C:\Documents and Settings\Владелец\Рабочий стол\для презентации\ba287604dabc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1" y="2928934"/>
            <a:ext cx="2666999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214</TotalTime>
  <Words>63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31</cp:revision>
  <dcterms:modified xsi:type="dcterms:W3CDTF">2014-04-17T18:59:21Z</dcterms:modified>
</cp:coreProperties>
</file>