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6" r:id="rId2"/>
    <p:sldId id="258" r:id="rId3"/>
    <p:sldId id="260" r:id="rId4"/>
    <p:sldId id="261" r:id="rId5"/>
    <p:sldId id="262" r:id="rId6"/>
    <p:sldId id="256" r:id="rId7"/>
    <p:sldId id="263" r:id="rId8"/>
    <p:sldId id="257" r:id="rId9"/>
    <p:sldId id="267" r:id="rId10"/>
    <p:sldId id="268" r:id="rId11"/>
    <p:sldId id="269" r:id="rId12"/>
    <p:sldId id="264" r:id="rId13"/>
    <p:sldId id="265" r:id="rId14"/>
    <p:sldId id="272" r:id="rId15"/>
    <p:sldId id="273" r:id="rId16"/>
    <p:sldId id="276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635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636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62577-3E49-431B-8454-C1489A6691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19CB-EB67-4599-B4AD-C9EB5CEF74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30F1E-322C-4D06-A2AF-283118F434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EE1E1-E04F-487B-883A-E6FA2705C2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EC785-E1F0-4C28-9FAD-A80854FC3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1AC79-D039-4B28-A626-4ABA159388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2523E-CCE1-455C-9A61-71CB7B723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B4358-F31B-45E9-A72B-CFF230C47E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E76C0-C197-4CAA-BDF3-A20C0E586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961DB-AB14-4C7D-A64A-2D4B4805E5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C2F67-0E29-4F6A-93E4-7E210C5C86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529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0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1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2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3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3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3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533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533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3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3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3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A409EB-7FCE-47DD-B3E4-9EA584CF18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jpeg"/><Relationship Id="rId4" Type="http://schemas.openxmlformats.org/officeDocument/2006/relationships/image" Target="../media/image4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1052513"/>
            <a:ext cx="6119813" cy="15843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МОСКВА – СТОЛИЦА РОССИИ.</a:t>
            </a:r>
          </a:p>
        </p:txBody>
      </p:sp>
      <p:pic>
        <p:nvPicPr>
          <p:cNvPr id="3075" name="Picture 5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9925" y="404813"/>
            <a:ext cx="1916113" cy="2266950"/>
          </a:xfrm>
          <a:prstGeom prst="rect">
            <a:avLst/>
          </a:prstGeom>
          <a:noFill/>
          <a:ln w="3175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3076" name="Picture 6" descr="флаг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8313" y="3573463"/>
            <a:ext cx="3865562" cy="2582862"/>
          </a:xfrm>
          <a:prstGeom prst="rect">
            <a:avLst/>
          </a:prstGeom>
          <a:noFill/>
          <a:ln w="3175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Москва – центр ? </a:t>
            </a:r>
            <a:endParaRPr lang="ru-RU" dirty="0"/>
          </a:p>
        </p:txBody>
      </p:sp>
      <p:pic>
        <p:nvPicPr>
          <p:cNvPr id="12291" name="Picture 27" descr="kolom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000750" y="1214438"/>
            <a:ext cx="2325688" cy="2714625"/>
          </a:xfrm>
          <a:noFill/>
          <a:ln w="25400">
            <a:solidFill>
              <a:srgbClr val="6600CC"/>
            </a:solidFill>
          </a:ln>
        </p:spPr>
      </p:pic>
      <p:pic>
        <p:nvPicPr>
          <p:cNvPr id="12292" name="Picture 2" descr="G:\Картинки\4640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" y="1357313"/>
            <a:ext cx="4833938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3" descr="G:\Картинки\Усадьба Останкино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29188" y="4214813"/>
            <a:ext cx="364331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4" descr="G:\Картинки\МГУ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43000" y="4071938"/>
            <a:ext cx="2386013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Москва – центр ? </a:t>
            </a:r>
            <a:endParaRPr lang="ru-RU" dirty="0"/>
          </a:p>
        </p:txBody>
      </p:sp>
      <p:pic>
        <p:nvPicPr>
          <p:cNvPr id="13315" name="Picture 2" descr="G:\Картинки\Парк Царицыно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57188" y="1214438"/>
            <a:ext cx="3190875" cy="2641600"/>
          </a:xfrm>
          <a:noFill/>
        </p:spPr>
      </p:pic>
      <p:pic>
        <p:nvPicPr>
          <p:cNvPr id="13316" name="Picture 3" descr="G:\Картинки\Храм Христа Спасителя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71938" y="1214438"/>
            <a:ext cx="4595812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 descr="G:\Картинки\4636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3929063"/>
            <a:ext cx="3405187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5" descr="G:\Картинки\463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6250" y="4524375"/>
            <a:ext cx="414337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Москва – центр инноваций.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684213" y="1484313"/>
            <a:ext cx="7632700" cy="941387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Концентрация в столице государственной власти, науки, культуры, СМИ, финансов способствовала ее превращению в центр нововведений (инноваций).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755650" y="5300663"/>
            <a:ext cx="7343775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Роль Москвы как центра инноваций гораздо важнее, чем ее роль в производстве массовой продукции.</a:t>
            </a:r>
          </a:p>
        </p:txBody>
      </p:sp>
      <p:pic>
        <p:nvPicPr>
          <p:cNvPr id="14341" name="Picture 7" descr="сварк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2924175"/>
            <a:ext cx="2376487" cy="15875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14342" name="Picture 8" descr="pic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35375" y="2852738"/>
            <a:ext cx="1666875" cy="1874837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14343" name="Picture 9" descr="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84888" y="2924175"/>
            <a:ext cx="2032000" cy="15240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3059113" y="333375"/>
            <a:ext cx="5183187" cy="1728788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Московская агломерация.</a:t>
            </a:r>
          </a:p>
        </p:txBody>
      </p:sp>
      <p:pic>
        <p:nvPicPr>
          <p:cNvPr id="15363" name="Picture 5" descr="643px-Moscow_regio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950" y="115888"/>
            <a:ext cx="2376488" cy="2217737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15364" name="Picture 6" descr="агломираци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2492375"/>
            <a:ext cx="6648450" cy="4062413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Вариант 1.                 </a:t>
            </a:r>
          </a:p>
          <a:p>
            <a:pPr>
              <a:defRPr/>
            </a:pPr>
            <a:r>
              <a:rPr lang="ru-RU" dirty="0" smtClean="0"/>
              <a:t>1. Б</a:t>
            </a:r>
          </a:p>
          <a:p>
            <a:pPr>
              <a:defRPr/>
            </a:pPr>
            <a:r>
              <a:rPr lang="ru-RU" dirty="0" smtClean="0"/>
              <a:t>2. В</a:t>
            </a:r>
          </a:p>
          <a:p>
            <a:pPr>
              <a:defRPr/>
            </a:pPr>
            <a:r>
              <a:rPr lang="ru-RU" dirty="0" smtClean="0"/>
              <a:t>3. Г</a:t>
            </a:r>
          </a:p>
          <a:p>
            <a:pPr>
              <a:defRPr/>
            </a:pPr>
            <a:r>
              <a:rPr lang="ru-RU" dirty="0" smtClean="0"/>
              <a:t>4. Г</a:t>
            </a:r>
          </a:p>
          <a:p>
            <a:pPr>
              <a:defRPr/>
            </a:pPr>
            <a:r>
              <a:rPr lang="ru-RU" dirty="0" smtClean="0"/>
              <a:t>5. А</a:t>
            </a:r>
          </a:p>
          <a:p>
            <a:pPr>
              <a:defRPr/>
            </a:pPr>
            <a:r>
              <a:rPr lang="ru-RU" dirty="0" smtClean="0"/>
              <a:t>6. Б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Вариант 2.</a:t>
            </a:r>
          </a:p>
          <a:p>
            <a:pPr>
              <a:defRPr/>
            </a:pPr>
            <a:r>
              <a:rPr lang="ru-RU" dirty="0" smtClean="0"/>
              <a:t>1. А</a:t>
            </a:r>
          </a:p>
          <a:p>
            <a:pPr>
              <a:defRPr/>
            </a:pPr>
            <a:r>
              <a:rPr lang="ru-RU" dirty="0" smtClean="0"/>
              <a:t>2. Б</a:t>
            </a:r>
          </a:p>
          <a:p>
            <a:pPr>
              <a:defRPr/>
            </a:pPr>
            <a:r>
              <a:rPr lang="ru-RU" dirty="0" smtClean="0"/>
              <a:t>3. Б</a:t>
            </a:r>
          </a:p>
          <a:p>
            <a:pPr>
              <a:defRPr/>
            </a:pPr>
            <a:r>
              <a:rPr lang="ru-RU" dirty="0" smtClean="0"/>
              <a:t>4. Г</a:t>
            </a:r>
          </a:p>
          <a:p>
            <a:pPr>
              <a:defRPr/>
            </a:pPr>
            <a:r>
              <a:rPr lang="ru-RU" dirty="0" smtClean="0"/>
              <a:t>5. В</a:t>
            </a:r>
          </a:p>
          <a:p>
            <a:pPr>
              <a:defRPr/>
            </a:pPr>
            <a:r>
              <a:rPr lang="ru-RU" dirty="0" smtClean="0"/>
              <a:t>6. 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err="1" smtClean="0"/>
              <a:t>Синквейн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286375"/>
          </a:xfrm>
        </p:spPr>
        <p:txBody>
          <a:bodyPr/>
          <a:lstStyle/>
          <a:p>
            <a:pPr>
              <a:defRPr/>
            </a:pPr>
            <a:r>
              <a:rPr lang="ru-RU" sz="2800" dirty="0" smtClean="0"/>
              <a:t>- в </a:t>
            </a:r>
            <a:r>
              <a:rPr lang="ru-RU" sz="2800" dirty="0" smtClean="0">
                <a:solidFill>
                  <a:srgbClr val="FF0000"/>
                </a:solidFill>
              </a:rPr>
              <a:t>первой</a:t>
            </a:r>
            <a:r>
              <a:rPr lang="ru-RU" sz="2800" dirty="0" smtClean="0"/>
              <a:t> строке одним словом (существительным) называется тема;</a:t>
            </a:r>
          </a:p>
          <a:p>
            <a:pPr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- вторая </a:t>
            </a:r>
            <a:r>
              <a:rPr lang="ru-RU" sz="2800" dirty="0" smtClean="0"/>
              <a:t>строка – это описание темы в двух словах (прилагательные);</a:t>
            </a:r>
          </a:p>
          <a:p>
            <a:pPr>
              <a:defRPr/>
            </a:pPr>
            <a:r>
              <a:rPr lang="ru-RU" sz="2800" dirty="0" smtClean="0"/>
              <a:t>- </a:t>
            </a:r>
            <a:r>
              <a:rPr lang="ru-RU" sz="2800" dirty="0" smtClean="0">
                <a:solidFill>
                  <a:srgbClr val="FF0000"/>
                </a:solidFill>
              </a:rPr>
              <a:t>третья</a:t>
            </a:r>
            <a:r>
              <a:rPr lang="ru-RU" sz="2800" dirty="0" smtClean="0"/>
              <a:t> строка – описание действия в рамках темы с помощью трех глаголов;</a:t>
            </a:r>
          </a:p>
          <a:p>
            <a:pPr>
              <a:defRPr/>
            </a:pPr>
            <a:r>
              <a:rPr lang="ru-RU" sz="2800" dirty="0" smtClean="0"/>
              <a:t>- </a:t>
            </a:r>
            <a:r>
              <a:rPr lang="ru-RU" sz="2800" dirty="0" smtClean="0">
                <a:solidFill>
                  <a:srgbClr val="FF0000"/>
                </a:solidFill>
              </a:rPr>
              <a:t>четвертая</a:t>
            </a:r>
            <a:r>
              <a:rPr lang="ru-RU" sz="2800" dirty="0" smtClean="0"/>
              <a:t> – это фраза из нескольких слов, показывающая отношение к теме;</a:t>
            </a:r>
          </a:p>
          <a:p>
            <a:pPr>
              <a:defRPr/>
            </a:pPr>
            <a:r>
              <a:rPr lang="ru-RU" sz="2800" dirty="0" smtClean="0"/>
              <a:t>- </a:t>
            </a:r>
            <a:r>
              <a:rPr lang="ru-RU" sz="2800" dirty="0" smtClean="0">
                <a:solidFill>
                  <a:srgbClr val="FF0000"/>
                </a:solidFill>
              </a:rPr>
              <a:t>пятая</a:t>
            </a:r>
            <a:r>
              <a:rPr lang="ru-RU" sz="2800" dirty="0" smtClean="0"/>
              <a:t> – одно слово-синоним, выражающее эмоциональное отношение к теме.</a:t>
            </a:r>
          </a:p>
          <a:p>
            <a:pPr>
              <a:defRPr/>
            </a:pPr>
            <a:r>
              <a:rPr lang="ru-RU" dirty="0" smtClean="0"/>
              <a:t> 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Пример </a:t>
            </a:r>
            <a:r>
              <a:rPr lang="ru-RU" dirty="0" err="1" smtClean="0"/>
              <a:t>синквейна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smtClean="0"/>
              <a:t>Москва</a:t>
            </a:r>
          </a:p>
          <a:p>
            <a:pPr algn="ctr">
              <a:defRPr/>
            </a:pPr>
            <a:r>
              <a:rPr lang="ru-RU" dirty="0" smtClean="0"/>
              <a:t>Златоглавая, белокаменная</a:t>
            </a:r>
          </a:p>
          <a:p>
            <a:pPr algn="ctr">
              <a:defRPr/>
            </a:pPr>
            <a:r>
              <a:rPr lang="ru-RU" dirty="0" smtClean="0"/>
              <a:t>Властвует, объединяет, растёт</a:t>
            </a:r>
          </a:p>
          <a:p>
            <a:pPr algn="ctr">
              <a:defRPr/>
            </a:pPr>
            <a:r>
              <a:rPr lang="ru-RU" dirty="0" smtClean="0"/>
              <a:t>Москва! Как много в этом звуке для сердца русского слилось!</a:t>
            </a:r>
          </a:p>
          <a:p>
            <a:pPr algn="ctr">
              <a:defRPr/>
            </a:pPr>
            <a:r>
              <a:rPr lang="ru-RU" dirty="0" smtClean="0"/>
              <a:t>Столица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FF0000"/>
                </a:solidFill>
              </a:rPr>
              <a:t>Рефлексия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3600" dirty="0" smtClean="0"/>
              <a:t>1. Сегодня я понял(а), что…</a:t>
            </a:r>
          </a:p>
          <a:p>
            <a:pPr>
              <a:defRPr/>
            </a:pPr>
            <a:r>
              <a:rPr lang="ru-RU" sz="3600" dirty="0" smtClean="0"/>
              <a:t>2. Главным на уроке для меня было…</a:t>
            </a:r>
          </a:p>
          <a:p>
            <a:pPr>
              <a:defRPr/>
            </a:pPr>
            <a:r>
              <a:rPr lang="ru-RU" sz="3600" dirty="0" smtClean="0"/>
              <a:t>3. Больше всего мне запомнилось…</a:t>
            </a:r>
          </a:p>
          <a:p>
            <a:pPr>
              <a:defRPr/>
            </a:pPr>
            <a:r>
              <a:rPr lang="ru-RU" sz="3600" dirty="0" smtClean="0"/>
              <a:t>4. Мне ещё надо поработать над…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§ 22, </a:t>
            </a:r>
            <a:r>
              <a:rPr lang="ru-RU" dirty="0" smtClean="0"/>
              <a:t>записи в тетради.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Москва – центр ?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2700338" y="2205038"/>
            <a:ext cx="3311525" cy="9715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Управленческие решения</a:t>
            </a: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539750" y="1700213"/>
            <a:ext cx="1727200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Президент России.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468313" y="4508500"/>
            <a:ext cx="2087562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Государственная дума.</a:t>
            </a:r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6227763" y="1484313"/>
            <a:ext cx="2303462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Правительство России.</a:t>
            </a: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3995738" y="4437063"/>
            <a:ext cx="2951162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Представительства политических партий.</a:t>
            </a:r>
          </a:p>
        </p:txBody>
      </p:sp>
      <p:pic>
        <p:nvPicPr>
          <p:cNvPr id="4104" name="Picture 10" descr="white_hous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43663" y="2492375"/>
            <a:ext cx="1900237" cy="12763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4105" name="Picture 11" descr="41-04A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2636838"/>
            <a:ext cx="1951037" cy="1300162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4106" name="Picture 12" descr="gos_duma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051050" y="5300663"/>
            <a:ext cx="1336675" cy="133667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4107" name="Picture 13" descr="Ris_2003124800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77050" y="5300663"/>
            <a:ext cx="854075" cy="1252537"/>
          </a:xfrm>
          <a:prstGeom prst="rect">
            <a:avLst/>
          </a:prstGeom>
          <a:noFill/>
          <a:ln w="1905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4108" name="Picture 14" descr="Velikorossia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284663" y="5229225"/>
            <a:ext cx="1174750" cy="623888"/>
          </a:xfrm>
          <a:prstGeom prst="rect">
            <a:avLst/>
          </a:prstGeom>
          <a:noFill/>
          <a:ln w="1905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4109" name="Picture 15" descr="EdRo_big_1_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308850" y="4149725"/>
            <a:ext cx="1649413" cy="1046163"/>
          </a:xfrm>
          <a:prstGeom prst="rect">
            <a:avLst/>
          </a:prstGeom>
          <a:noFill/>
          <a:ln w="1905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4110" name="Picture 16" descr="s_ross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284663" y="5949950"/>
            <a:ext cx="1163637" cy="698500"/>
          </a:xfrm>
          <a:prstGeom prst="rect">
            <a:avLst/>
          </a:prstGeom>
          <a:noFill/>
          <a:ln w="1905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4111" name="Picture 17" descr="11915141794721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80063" y="5589588"/>
            <a:ext cx="1128712" cy="693737"/>
          </a:xfrm>
          <a:prstGeom prst="rect">
            <a:avLst/>
          </a:prstGeom>
          <a:noFill/>
          <a:ln w="1905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 Москва.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95288" y="3500438"/>
            <a:ext cx="8351837" cy="72707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Здесь самая большая концентрация работников культуры и                  искусства.</a:t>
            </a:r>
          </a:p>
        </p:txBody>
      </p:sp>
      <p:pic>
        <p:nvPicPr>
          <p:cNvPr id="5124" name="Picture 6" descr="082fbc33f55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6013" y="1341438"/>
            <a:ext cx="2303462" cy="16446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5125" name="Picture 7" descr="img_906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125" y="4292600"/>
            <a:ext cx="1652588" cy="24384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5126" name="Picture 8" descr="289779_7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19700" y="1341438"/>
            <a:ext cx="2435225" cy="163512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5127" name="Picture 9" descr="s3840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16013" y="4365625"/>
            <a:ext cx="1616075" cy="23495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5128" name="Picture 10" descr="1a5c80873f7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276600" y="4508500"/>
            <a:ext cx="2638425" cy="1760538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4186237" cy="1855788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 в Москве.</a:t>
            </a:r>
          </a:p>
        </p:txBody>
      </p:sp>
      <p:pic>
        <p:nvPicPr>
          <p:cNvPr id="6147" name="Picture 5" descr="бакалавры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4724400"/>
            <a:ext cx="2347912" cy="157797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6148" name="Picture 6" descr="университет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525" y="188913"/>
            <a:ext cx="3173413" cy="23876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6149" name="Picture 8" descr="стали и сплавов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64163" y="4508500"/>
            <a:ext cx="3600450" cy="2065338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6150" name="Picture 9" descr="учеба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95513" y="2997200"/>
            <a:ext cx="1871662" cy="14033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sp>
        <p:nvSpPr>
          <p:cNvPr id="6151" name="Text Box 10"/>
          <p:cNvSpPr txBox="1">
            <a:spLocks noChangeArrowheads="1"/>
          </p:cNvSpPr>
          <p:nvPr/>
        </p:nvSpPr>
        <p:spPr bwMode="auto">
          <a:xfrm>
            <a:off x="4356100" y="3141663"/>
            <a:ext cx="33829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В Москве представлены все ступени образования.</a:t>
            </a:r>
          </a:p>
        </p:txBody>
      </p:sp>
      <p:sp>
        <p:nvSpPr>
          <p:cNvPr id="6152" name="Text Box 11"/>
          <p:cNvSpPr txBox="1">
            <a:spLocks noChangeArrowheads="1"/>
          </p:cNvSpPr>
          <p:nvPr/>
        </p:nvSpPr>
        <p:spPr bwMode="auto">
          <a:xfrm>
            <a:off x="6948488" y="2708275"/>
            <a:ext cx="86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МГУ</a:t>
            </a:r>
          </a:p>
        </p:txBody>
      </p:sp>
      <p:sp>
        <p:nvSpPr>
          <p:cNvPr id="6153" name="Text Box 12"/>
          <p:cNvSpPr txBox="1">
            <a:spLocks noChangeArrowheads="1"/>
          </p:cNvSpPr>
          <p:nvPr/>
        </p:nvSpPr>
        <p:spPr bwMode="auto">
          <a:xfrm>
            <a:off x="468313" y="3933825"/>
            <a:ext cx="1511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Колледжи.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 центр.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187450" y="1341438"/>
            <a:ext cx="3168650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Академия наук Российской Федерации.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6732588" y="1196975"/>
            <a:ext cx="2233612" cy="941388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Научно – исследовательские институты.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2195513" y="4437063"/>
            <a:ext cx="2016125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Конструкторские бюро.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3708400" y="5516563"/>
            <a:ext cx="1871663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Опытные производства.</a:t>
            </a:r>
          </a:p>
        </p:txBody>
      </p:sp>
      <p:pic>
        <p:nvPicPr>
          <p:cNvPr id="7175" name="Picture 9" descr="сварк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24525" y="4365625"/>
            <a:ext cx="3024188" cy="2020888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7176" name="Picture 10" descr="08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2276475"/>
            <a:ext cx="2795587" cy="186372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7177" name="Picture 11" descr="kb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288" y="4292600"/>
            <a:ext cx="1685925" cy="23495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7178" name="Picture 12" descr="photo_032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356100" y="2276475"/>
            <a:ext cx="2624138" cy="1741488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 центр.</a:t>
            </a:r>
          </a:p>
        </p:txBody>
      </p:sp>
      <p:pic>
        <p:nvPicPr>
          <p:cNvPr id="8195" name="Picture 5" descr="1213625248088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916113"/>
            <a:ext cx="2017713" cy="15430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8196" name="Picture 6" descr="центр банк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95963" y="4292600"/>
            <a:ext cx="3048000" cy="22860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843213" y="1484313"/>
            <a:ext cx="5832475" cy="121602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Здесь расположены основные организации торговли ценными бумагами – Московская межбанковская фондовая биржа, Российская товарно – сырьевая биржа.</a:t>
            </a: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468313" y="4508500"/>
            <a:ext cx="4967287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Из 100 российских банков 49 находятся в Москве.</a:t>
            </a:r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611188" y="5589588"/>
            <a:ext cx="4681537" cy="6667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Главный банк страны – Центральный банк Российской Федерации.</a:t>
            </a:r>
          </a:p>
        </p:txBody>
      </p:sp>
      <p:pic>
        <p:nvPicPr>
          <p:cNvPr id="8200" name="Picture 10" descr="103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59113" y="2852738"/>
            <a:ext cx="1871662" cy="14351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Москва -центр ?.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539750" y="1412875"/>
            <a:ext cx="2808288" cy="19050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Средства массовой информации: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/>
              <a:t>телевидение,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/>
              <a:t>радиовещание,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/>
              <a:t>журналы и газеты.</a:t>
            </a:r>
          </a:p>
        </p:txBody>
      </p:sp>
      <p:pic>
        <p:nvPicPr>
          <p:cNvPr id="2" name="Picture 7" descr="normal_ostankin_towe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88125" y="1628775"/>
            <a:ext cx="2381250" cy="476250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9221" name="Picture 8" descr="Ind_obrazov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4941888"/>
            <a:ext cx="2316162" cy="173672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9222" name="Picture 9" descr="greenbank_nrao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79838" y="1628775"/>
            <a:ext cx="2424112" cy="181927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9223" name="Picture 10" descr="pic5032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64163" y="3644900"/>
            <a:ext cx="800100" cy="1200150"/>
          </a:xfrm>
          <a:prstGeom prst="rect">
            <a:avLst/>
          </a:prstGeom>
          <a:noFill/>
          <a:ln w="9525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9224" name="Picture 11" descr="200806221648540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843213" y="4076700"/>
            <a:ext cx="2082800" cy="2189163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Москва – центр ? </a:t>
            </a:r>
          </a:p>
        </p:txBody>
      </p:sp>
      <p:pic>
        <p:nvPicPr>
          <p:cNvPr id="10243" name="Picture 16" descr="буксир на м-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643188"/>
            <a:ext cx="3748088" cy="362267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  <p:pic>
        <p:nvPicPr>
          <p:cNvPr id="10244" name="Picture 18" descr="451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4663" y="1989138"/>
            <a:ext cx="3859212" cy="2511425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Москва – центр ? </a:t>
            </a:r>
            <a:endParaRPr lang="ru-RU" dirty="0"/>
          </a:p>
        </p:txBody>
      </p:sp>
      <p:pic>
        <p:nvPicPr>
          <p:cNvPr id="11267" name="Picture 20" descr="20979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3071813"/>
            <a:ext cx="4643437" cy="3500437"/>
          </a:xfrm>
          <a:noFill/>
          <a:ln w="25400">
            <a:solidFill>
              <a:srgbClr val="6600CC"/>
            </a:solidFill>
          </a:ln>
        </p:spPr>
      </p:pic>
      <p:pic>
        <p:nvPicPr>
          <p:cNvPr id="11268" name="Picture 7" descr="утро в пром районе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88" y="1285875"/>
            <a:ext cx="3973512" cy="3016250"/>
          </a:xfrm>
          <a:prstGeom prst="rect">
            <a:avLst/>
          </a:prstGeom>
          <a:noFill/>
          <a:ln w="25400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вновесие">
  <a:themeElements>
    <a:clrScheme name="Равновесие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619</TotalTime>
  <Words>363</Words>
  <Application>Microsoft Office PowerPoint</Application>
  <PresentationFormat>Экран (4:3)</PresentationFormat>
  <Paragraphs>70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Равновесие</vt:lpstr>
      <vt:lpstr>МОСКВА – СТОЛИЦА РОССИИ.</vt:lpstr>
      <vt:lpstr>Москва – центр ?</vt:lpstr>
      <vt:lpstr>? Москва.</vt:lpstr>
      <vt:lpstr>? в Москве.</vt:lpstr>
      <vt:lpstr>? центр.</vt:lpstr>
      <vt:lpstr>? центр.</vt:lpstr>
      <vt:lpstr>Москва -центр ?.</vt:lpstr>
      <vt:lpstr>Москва – центр ? </vt:lpstr>
      <vt:lpstr>Москва – центр ? </vt:lpstr>
      <vt:lpstr>Москва – центр ? </vt:lpstr>
      <vt:lpstr>Москва – центр ? </vt:lpstr>
      <vt:lpstr>Москва – центр инноваций.</vt:lpstr>
      <vt:lpstr>Московская агломерация.</vt:lpstr>
      <vt:lpstr>Ответы</vt:lpstr>
      <vt:lpstr>Синквейн</vt:lpstr>
      <vt:lpstr>Пример синквейна</vt:lpstr>
      <vt:lpstr>Рефлексия</vt:lpstr>
      <vt:lpstr>Домашнее задание.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МОСКВА – СТОЛИЦА РОССИИ.</dc:title>
  <dc:creator>COMP</dc:creator>
  <cp:lastModifiedBy>Tata</cp:lastModifiedBy>
  <cp:revision>14</cp:revision>
  <dcterms:created xsi:type="dcterms:W3CDTF">2008-12-16T20:59:55Z</dcterms:created>
  <dcterms:modified xsi:type="dcterms:W3CDTF">2014-04-28T22:55:26Z</dcterms:modified>
</cp:coreProperties>
</file>