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301" r:id="rId3"/>
    <p:sldId id="265" r:id="rId4"/>
    <p:sldId id="274" r:id="rId5"/>
    <p:sldId id="290" r:id="rId6"/>
    <p:sldId id="302" r:id="rId7"/>
    <p:sldId id="288" r:id="rId8"/>
    <p:sldId id="300" r:id="rId9"/>
    <p:sldId id="291" r:id="rId10"/>
    <p:sldId id="278" r:id="rId11"/>
    <p:sldId id="283" r:id="rId12"/>
    <p:sldId id="303" r:id="rId13"/>
    <p:sldId id="304" r:id="rId14"/>
    <p:sldId id="305" r:id="rId15"/>
    <p:sldId id="306" r:id="rId16"/>
    <p:sldId id="307" r:id="rId17"/>
    <p:sldId id="308" r:id="rId18"/>
    <p:sldId id="310" r:id="rId19"/>
    <p:sldId id="309" r:id="rId20"/>
    <p:sldId id="311" r:id="rId21"/>
    <p:sldId id="312" r:id="rId22"/>
    <p:sldId id="314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FFFF"/>
    <a:srgbClr val="000000"/>
    <a:srgbClr val="FF3399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4" autoAdjust="0"/>
    <p:restoredTop sz="77101" autoAdjust="0"/>
  </p:normalViewPr>
  <p:slideViewPr>
    <p:cSldViewPr>
      <p:cViewPr>
        <p:scale>
          <a:sx n="59" d="100"/>
          <a:sy n="59" d="100"/>
        </p:scale>
        <p:origin x="-666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E45955A-FCF5-4BDC-89FC-579B601DDD7B}" type="datetime9">
              <a:rPr lang="ru-RU"/>
              <a:pPr>
                <a:defRPr/>
              </a:pPr>
              <a:t>12.04.2014 16:33:13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000DE8C-D651-490F-99BC-3D057F0B5D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C6EACBF-B257-4D65-9A5B-67CE3AA8E13B}" type="datetime9">
              <a:rPr lang="ru-RU"/>
              <a:pPr>
                <a:defRPr/>
              </a:pPr>
              <a:t>12.04.2014 16:33:09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EDF8025-4E5E-4ADA-9CD3-A22575582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AE0CCF-1097-444E-9DEB-34C4E8AA140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5521E9-72B5-49C7-B165-03C8D9C4807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524B75-73B2-4421-BAA7-FAF585CD476B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42AB82-2C02-46A0-A1B4-7F1B4A056339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090A2-72E4-41D9-8559-7D1F120A58E9}" type="datetime1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9464B-F568-4A0D-9CAD-0443C8084D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34F8-7175-4CF8-8366-31A689C643CF}" type="datetime1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D3F39-CB94-4BBC-8532-6C85FE186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E7D38-7159-4F6F-88A8-36751E2D5D78}" type="datetime1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54530-A4EB-4ABA-9825-C76648A37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42056-D5F9-4F0E-A128-6E161897E236}" type="datetime1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D07B9-5E83-4421-995A-700C4891F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D6F19-091A-409F-BD86-E804C988F995}" type="datetime1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F9869-43FC-4500-B471-495CD0C816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6D423-93C7-41BA-9545-A9823102A79D}" type="datetime1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0081A-485B-471B-BBB8-30B5BDB15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2F3B0-A583-4C1E-A23A-7B674AC21AB5}" type="datetime1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DFF66-77EB-4FA6-8F38-C674CE970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155E8-A57D-41FF-B696-8B87505DD907}" type="datetime1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7A527-6C98-4740-A58E-0E4E802FC1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27278-9F17-4E95-B7D3-88A5DC3B8812}" type="datetime1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A630F-EB3A-4771-B940-F93C9E388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3B77D-A756-40E8-9CB4-9D892CDC217C}" type="datetime1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ACDEE-F6EF-4C68-905E-59CB1C8CE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4BFAC-063B-4308-A470-F84FABE3E1EE}" type="datetime1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068E2-A106-4829-9865-BEA76897B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7ECA0E-9118-4CC8-9A83-B83F37E3F741}" type="datetime1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5A5D7BE-6323-4ED5-B702-1A89808B7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92\650504\&#1055;&#1088;&#1077;&#1079;&#1077;&#1085;&#1090;&#1072;&#1094;&#1080;&#1103;\&#1042;&#1086;&#1083;&#1099;&#1085;&#1082;&#1072;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492\650504\&#1055;&#1088;&#1077;&#1079;&#1077;&#1085;&#1090;&#1072;&#1094;&#1080;&#1103;\&#1084;&#1091;&#1083;&#1100;&#1090;&#1092;&#1080;&#1083;&#1100;&#1084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4"/>
          <p:cNvSpPr>
            <a:spLocks noGrp="1"/>
          </p:cNvSpPr>
          <p:nvPr>
            <p:ph type="ctrTitle"/>
          </p:nvPr>
        </p:nvSpPr>
        <p:spPr>
          <a:xfrm>
            <a:off x="4211638" y="981075"/>
            <a:ext cx="4654550" cy="2101850"/>
          </a:xfrm>
        </p:spPr>
        <p:txBody>
          <a:bodyPr wrap="none">
            <a:spAutoFit/>
          </a:bodyPr>
          <a:lstStyle/>
          <a:p>
            <a:pPr eaLnBrk="1" hangingPunct="1"/>
            <a:r>
              <a:rPr lang="ru-RU" b="1" smtClean="0"/>
              <a:t>Стивенсон Роберт </a:t>
            </a:r>
            <a:br>
              <a:rPr lang="ru-RU" b="1" smtClean="0"/>
            </a:br>
            <a:r>
              <a:rPr lang="ru-RU" b="1" smtClean="0"/>
              <a:t>Льюис</a:t>
            </a:r>
            <a:br>
              <a:rPr lang="ru-RU" b="1" smtClean="0"/>
            </a:br>
            <a:r>
              <a:rPr lang="ru-RU" b="1" smtClean="0"/>
              <a:t> </a:t>
            </a:r>
            <a:endParaRPr lang="ru-RU" smtClean="0"/>
          </a:p>
        </p:txBody>
      </p:sp>
      <p:sp>
        <p:nvSpPr>
          <p:cNvPr id="2051" name="Прямоугольник 5"/>
          <p:cNvSpPr>
            <a:spLocks noChangeArrowheads="1"/>
          </p:cNvSpPr>
          <p:nvPr/>
        </p:nvSpPr>
        <p:spPr bwMode="auto">
          <a:xfrm>
            <a:off x="4067175" y="2492375"/>
            <a:ext cx="507682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B0F0"/>
                </a:solidFill>
              </a:rPr>
              <a:t>(1850 - 1894)</a:t>
            </a:r>
          </a:p>
          <a:p>
            <a:endParaRPr lang="ru-RU" sz="2800" b="1">
              <a:solidFill>
                <a:srgbClr val="00B0F0"/>
              </a:solidFill>
            </a:endParaRPr>
          </a:p>
          <a:p>
            <a:r>
              <a:rPr lang="ru-RU" sz="4800" b="1">
                <a:solidFill>
                  <a:srgbClr val="00B0F0"/>
                </a:solidFill>
              </a:rPr>
              <a:t>ВЕРЕСКОВЫЙ</a:t>
            </a:r>
          </a:p>
          <a:p>
            <a:r>
              <a:rPr lang="ru-RU" sz="4800" b="1">
                <a:solidFill>
                  <a:srgbClr val="00B0F0"/>
                </a:solidFill>
              </a:rPr>
              <a:t> МЁД</a:t>
            </a:r>
          </a:p>
        </p:txBody>
      </p:sp>
      <p:pic>
        <p:nvPicPr>
          <p:cNvPr id="2052" name="Содержимое 3" descr="pc03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850" y="836613"/>
            <a:ext cx="3440113" cy="541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67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4" descr="Джинсовая ткань"/>
          <p:cNvSpPr>
            <a:spLocks noChangeArrowheads="1" noChangeShapeType="1" noTextEdit="1"/>
          </p:cNvSpPr>
          <p:nvPr/>
        </p:nvSpPr>
        <p:spPr bwMode="auto">
          <a:xfrm>
            <a:off x="0" y="1427163"/>
            <a:ext cx="5472113" cy="2217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481"/>
              </a:avLst>
            </a:prstTxWarp>
          </a:bodyPr>
          <a:lstStyle/>
          <a:p>
            <a:pPr algn="ctr"/>
            <a:endParaRPr lang="ru-RU" sz="2000" b="1" i="1" kern="10">
              <a:ln w="38100">
                <a:solidFill>
                  <a:schemeClr val="bg1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sy="50000" kx="-2453608" rotWithShape="0">
                  <a:schemeClr val="tx1">
                    <a:alpha val="50000"/>
                  </a:schemeClr>
                </a:outerShdw>
              </a:effectLst>
              <a:latin typeface="Impact"/>
            </a:endParaRPr>
          </a:p>
        </p:txBody>
      </p:sp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6064250" y="4024313"/>
            <a:ext cx="1676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1268" name="Picture 3" descr="545px-Royal_coat_of_arms_of_Scotlan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4938" y="785813"/>
            <a:ext cx="2940050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2" descr="800px-Flag_of_Scotland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625" y="714375"/>
            <a:ext cx="3714750" cy="2228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270" name="TextBox 10"/>
          <p:cNvSpPr txBox="1">
            <a:spLocks noChangeArrowheads="1"/>
          </p:cNvSpPr>
          <p:nvPr/>
        </p:nvSpPr>
        <p:spPr bwMode="auto">
          <a:xfrm>
            <a:off x="285750" y="3071813"/>
            <a:ext cx="184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solidFill>
                <a:srgbClr val="002060"/>
              </a:solidFill>
            </a:endParaRPr>
          </a:p>
          <a:p>
            <a:endParaRPr lang="ru-RU"/>
          </a:p>
        </p:txBody>
      </p:sp>
      <p:sp>
        <p:nvSpPr>
          <p:cNvPr id="11271" name="Прямоугольник 13"/>
          <p:cNvSpPr>
            <a:spLocks noChangeArrowheads="1"/>
          </p:cNvSpPr>
          <p:nvPr/>
        </p:nvSpPr>
        <p:spPr bwMode="auto">
          <a:xfrm>
            <a:off x="1785938" y="3857625"/>
            <a:ext cx="35417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Классики литературы</a:t>
            </a:r>
            <a:endParaRPr lang="ru-RU" sz="2400"/>
          </a:p>
        </p:txBody>
      </p:sp>
      <p:sp>
        <p:nvSpPr>
          <p:cNvPr id="18" name="Прямоугольник 17"/>
          <p:cNvSpPr/>
          <p:nvPr/>
        </p:nvSpPr>
        <p:spPr>
          <a:xfrm>
            <a:off x="101747" y="4214818"/>
            <a:ext cx="511319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Роберт Бёрнс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1406" y="5143512"/>
            <a:ext cx="513730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Вальтер Скотт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929190" y="4643446"/>
            <a:ext cx="409009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dirty="0">
                <a:ln w="31550" cmpd="sng">
                  <a:solidFill>
                    <a:srgbClr val="00FFFF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Стивенсон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7E1FC64-D243-42C4-BC58-89CE9D281F15}" type="datetime1">
              <a:rPr lang="ru-RU" smtClean="0">
                <a:solidFill>
                  <a:schemeClr val="bg1"/>
                </a:solidFill>
              </a:rPr>
              <a:pPr>
                <a:defRPr/>
              </a:pPr>
              <a:t>12.04.2014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34D282-943B-4E38-9003-1FBCC373B903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21507" name="Picture 3" descr="D:\Литература\5 класс\Стивенсон Вересковы мед\Картинки\Стивенсон Книги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5" y="3429000"/>
            <a:ext cx="3500438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4" descr="D:\Литература\5 класс\Стивенсон Вересковы мед\Картинки\Стивенсон Книги1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642938"/>
            <a:ext cx="24288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D:\Литература\5 класс\Стивенсон Вересковы мед\Картинки\Остров сокровищ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750" y="642938"/>
            <a:ext cx="200025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D:\Литература\5 класс\Стивенсон Вересковы мед\Картинки\Остров сокровищ1.bmp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358551">
            <a:off x="6270625" y="3398838"/>
            <a:ext cx="1905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7" descr="D:\Литература\5 класс\Стивенсон Вересковы мед\Картинки\Стивенсон.bmp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88" y="714375"/>
            <a:ext cx="1905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D:\Литература\5 класс\Стивенсон Вересковы мед\Картинки\Стивенсон1.bmp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357438" y="714375"/>
            <a:ext cx="2212975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08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BEAB7E6-6E2A-4AA3-8B13-8068670DE386}" type="datetime1">
              <a:rPr lang="ru-RU" smtClean="0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0D865F-88AC-4D0C-A677-FABC08A82F2B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46082" name="Picture 2" descr="Иллюстрированная биография Стивенсона. Его дед Роберт дружил с Вальтером Скотто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124744"/>
            <a:ext cx="3390900" cy="3381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317" name="Прямоугольник 4"/>
          <p:cNvSpPr>
            <a:spLocks noChangeArrowheads="1"/>
          </p:cNvSpPr>
          <p:nvPr/>
        </p:nvSpPr>
        <p:spPr bwMode="auto">
          <a:xfrm>
            <a:off x="4030663" y="765175"/>
            <a:ext cx="5113337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Роберт Льюис Стивенсон</a:t>
            </a:r>
            <a:r>
              <a:rPr lang="ru-RU" sz="2000"/>
              <a:t>  (Robert Lewis Balfour Stevenson, литературное имя Robert Louis Stevenson. 1850-1894), выдающийся английский писатель-романтик, родился 13 ноября 1850 года в Эдинбурге (Шотландия) в семье потомственных инженеров Управления Северными Маяками.  Самые далекие предки </a:t>
            </a:r>
            <a:r>
              <a:rPr lang="ru-RU" sz="2000" b="1"/>
              <a:t>Стивенсона</a:t>
            </a:r>
            <a:r>
              <a:rPr lang="ru-RU" sz="2000"/>
              <a:t> со стороны отца были мелкими фермерами, менее далекие - мельниками, солодоварами, </a:t>
            </a:r>
            <a:r>
              <a:rPr lang="ru-RU" sz="2000" b="1"/>
              <a:t>дед</a:t>
            </a:r>
            <a:r>
              <a:rPr lang="ru-RU" sz="2000"/>
              <a:t>, Роберт </a:t>
            </a:r>
            <a:r>
              <a:rPr lang="ru-RU" sz="2000" b="1"/>
              <a:t>Стивенсон</a:t>
            </a:r>
            <a:r>
              <a:rPr lang="ru-RU" sz="2000"/>
              <a:t>, стал видным гражданским инженером, строителем маяков, мостов и волнорезов Примечательно, дед Стивенсона, Роберт (1772-1850) в свое время дружил с </a:t>
            </a:r>
            <a:r>
              <a:rPr lang="ru-RU" sz="2000" b="1"/>
              <a:t>Вальтером Скоттом</a:t>
            </a:r>
            <a:r>
              <a:rPr lang="ru-RU" sz="200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BEAB7E6-6E2A-4AA3-8B13-8068670DE386}" type="datetime1">
              <a:rPr lang="ru-RU" smtClean="0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4F22D-0F03-4FFC-B6BA-DBDC9EF86C5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14340" name="Прямоугольник 4"/>
          <p:cNvSpPr>
            <a:spLocks noChangeArrowheads="1"/>
          </p:cNvSpPr>
          <p:nvPr/>
        </p:nvSpPr>
        <p:spPr bwMode="auto">
          <a:xfrm>
            <a:off x="4787900" y="1125538"/>
            <a:ext cx="4356100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Роберт Льюис Стивенсон родился  в главном городе Шотландии — Эдинбурге. Он был единственным ребенком в семье. Воспитывали его в строгом религиозном духе</a:t>
            </a:r>
            <a:r>
              <a:rPr lang="en-US">
                <a:cs typeface="Arial" charset="0"/>
              </a:rPr>
              <a:t> </a:t>
            </a:r>
            <a:r>
              <a:rPr lang="ru-RU"/>
              <a:t>в суровой пуританской семье, дед и отец его были инженерами – строителями маяков, поэтому вполне объяснимо, что юного Роберта притягивало все, что было связано с морем. Он часами наблюдал за волнами, рифами, слушал истории о кораблекрушениях. Все это питало воображение мальчика и будило любовь к родному краю, к истории Шотландии: яркой, контрастной, мрачной, полной романтизма и трагичности.</a:t>
            </a:r>
          </a:p>
          <a:p>
            <a:endParaRPr lang="ru-RU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341438"/>
            <a:ext cx="4105275" cy="4248150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BEAB7E6-6E2A-4AA3-8B13-8068670DE386}" type="datetime1">
              <a:rPr lang="ru-RU" smtClean="0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E5DBC-EC02-4AF9-898B-95003A12C6E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4" name="Picture 7" descr="Robert_Louis_Stevenson_childhood_home,_Heriot_Row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981075"/>
            <a:ext cx="4103688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3"/>
          <p:cNvSpPr>
            <a:spLocks noChangeArrowheads="1"/>
          </p:cNvSpPr>
          <p:nvPr/>
        </p:nvSpPr>
        <p:spPr bwMode="auto">
          <a:xfrm>
            <a:off x="4679950" y="908050"/>
            <a:ext cx="446405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Много из того, чем по праву гордятся шотландцы, было ему присуще : удивительное мужество, целеустремленность, сила воли, азартность и романтичность. И еще – бунтарство, необыкновенная сила духа и чувство собственного достоинства. Всю жизнь Роберту Льюису приходилось бороться за выбранную еще в детстве профессию писателя, за свою любовь и просто за жизнь. Жизнь писателя не была простой. По наследству от матери  Роберту досталась тяжелая болезнь – туберкулез, и он был надолго прикован к постели.</a:t>
            </a:r>
          </a:p>
          <a:p>
            <a:pPr indent="449263" eaLnBrk="0" hangingPunct="0"/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BEAB7E6-6E2A-4AA3-8B13-8068670DE386}" type="datetime1">
              <a:rPr lang="ru-RU" smtClean="0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470696-4BBE-4A31-A540-0BF3EC7CC87A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484313"/>
            <a:ext cx="3643313" cy="3889375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16389" name="Прямоугольник 5"/>
          <p:cNvSpPr>
            <a:spLocks noChangeArrowheads="1"/>
          </p:cNvSpPr>
          <p:nvPr/>
        </p:nvSpPr>
        <p:spPr bwMode="auto">
          <a:xfrm>
            <a:off x="4067175" y="981075"/>
            <a:ext cx="45720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cs typeface="Arial" charset="0"/>
              </a:rPr>
              <a:t>Ранние годы писателя были довольно безрадостны — добрую половину времени он проводил, лежа в постели. "Детство мое, — вспоминал он,— сложная смесь переживаний: жар, бред, бессонница, тягостные дни и томительно долгие ночи. Мне более знакома была "Страна кровати", чем "зеленого сада". Отец его, Томас Стивенсон, морской инженер, любил истории о путешествиях, дальних странах и пиратах. Может быть, профессиональные занятия — строительство маяков — настраивали его на такой лад. Сидя у постели больного сына, отец рассказывал об отважных морских разбойниках, отчаянных плаваниях, зарытых кладах.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BEAB7E6-6E2A-4AA3-8B13-8068670DE386}" type="datetime1">
              <a:rPr lang="ru-RU" smtClean="0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DD560A-831F-4518-9727-2439225F619D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4" name="Picture 3" descr="универ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76375" y="692150"/>
            <a:ext cx="59753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1"/>
          <p:cNvSpPr>
            <a:spLocks noChangeArrowheads="1"/>
          </p:cNvSpPr>
          <p:nvPr/>
        </p:nvSpPr>
        <p:spPr bwMode="auto">
          <a:xfrm>
            <a:off x="684213" y="3644900"/>
            <a:ext cx="745172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По настоянию отца Стивенсон проучился несколько лет на инженерном, а затем на юридических факультетах Эдинбургского университета и даже получил звание адвоката. Из-за ухудшения здоровья Стивенсон уезжает во Францию. Все, что он видит, он пишет на бумаге. Преодолев сопротивление родных, он стал- таки писателем.</a:t>
            </a:r>
          </a:p>
          <a:p>
            <a:pPr indent="449263"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«Я жаждал жизни, приключений, огромным усилием воли я практически победил болезнь. Любовь к Родине и ее истории давала мне силы. Я боролся и жил».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BEAB7E6-6E2A-4AA3-8B13-8068670DE386}" type="datetime1">
              <a:rPr lang="ru-RU" smtClean="0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8CA6B0-5627-4136-AC84-FECC1CAF818C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7400" y="836613"/>
            <a:ext cx="3025775" cy="4176712"/>
          </a:xfrm>
          <a:prstGeom prst="rect">
            <a:avLst/>
          </a:prstGeom>
          <a:ln/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18437" name="Rectangle 1"/>
          <p:cNvSpPr>
            <a:spLocks noChangeArrowheads="1"/>
          </p:cNvSpPr>
          <p:nvPr/>
        </p:nvSpPr>
        <p:spPr bwMode="auto">
          <a:xfrm>
            <a:off x="179388" y="908050"/>
            <a:ext cx="565150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Сражаться с судьбой ему приходилось постоянно не на жизнь, а на смерть в прямом смысле этого слова. Вот предписание врача для 24-летнего Роберта: </a:t>
            </a:r>
          </a:p>
          <a:p>
            <a:pPr indent="449263"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«Абсолютный покой, никаких волнений, даже приятных; не есть слишком много, не пить слишком много, не слишком много смеяться; можно немного, действительно немного писать, очень мало разговаривать и как можно меньше ходить».</a:t>
            </a:r>
          </a:p>
          <a:p>
            <a:pPr indent="449263"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Итак, ему противопоказаны волнения – он то и дело попадает во всяческие передряги. Ему запрещено движение -  он плавает на каноэ и пешком путешествует по Европе и Америке, плавает по южным морям и даже строит дом по собственному плану на острове Самоа и Тихом океане.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BEAB7E6-6E2A-4AA3-8B13-8068670DE386}" type="datetime1">
              <a:rPr lang="ru-RU" smtClean="0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37F545-71B0-44CC-A03B-2A595C9A8D99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0" y="3933825"/>
            <a:ext cx="4572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Болезнь заставляла Стивенсона много путешествовать в поисках подходящего климата.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Остров Самоа в Тихом океане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(одно из самых маленьких островных государств в Полинезии)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оказался единственным на огромной планете местом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, где он мог жить, забыв о болезнях. 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692150"/>
            <a:ext cx="3948112" cy="2600325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19462" name="Picture 2" descr="http://filolerea.narod.ru/biografii/stivenson-dom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79838" y="908050"/>
            <a:ext cx="503872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BEAB7E6-6E2A-4AA3-8B13-8068670DE386}" type="datetime1">
              <a:rPr lang="ru-RU" smtClean="0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0528F4-44A1-4378-A0F1-18C4B6B9CD48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6" name="Picture 4" descr="Файл:Stevenson vailim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700213"/>
            <a:ext cx="3671887" cy="3168650"/>
          </a:xfrm>
          <a:prstGeom prst="rect">
            <a:avLst/>
          </a:prstGeom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20485" name="Прямоугольник 7"/>
          <p:cNvSpPr>
            <a:spLocks noChangeArrowheads="1"/>
          </p:cNvSpPr>
          <p:nvPr/>
        </p:nvSpPr>
        <p:spPr bwMode="auto">
          <a:xfrm>
            <a:off x="4067175" y="692150"/>
            <a:ext cx="5076825" cy="591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Однажды у пишущего Стивенсона </a:t>
            </a:r>
            <a:r>
              <a:rPr lang="ru-RU" b="1"/>
              <a:t>отнялась правая рука</a:t>
            </a:r>
            <a:r>
              <a:rPr lang="ru-RU"/>
              <a:t> - он научился писать левой рукой!  Чтобы дела шли быстрее (а от издания книг зависело благополучие семьи), жена стала записывать под диктовку мужа, став и его стенографистом, и литературным секретарем. Позже после одного из приступов у Стивенсона отнялась речь, разыгрался </a:t>
            </a:r>
            <a:r>
              <a:rPr lang="ru-RU" b="1"/>
              <a:t>ревматизм</a:t>
            </a:r>
            <a:r>
              <a:rPr lang="ru-RU"/>
              <a:t>, а также стали </a:t>
            </a:r>
            <a:r>
              <a:rPr lang="ru-RU" b="1"/>
              <a:t>гноиться глаза</a:t>
            </a:r>
            <a:r>
              <a:rPr lang="ru-RU"/>
              <a:t>. Теперь ему нельзя ни писать, ни читать, ни разговаривать, ни ходить. Другой бы отчаялся, но не Стивенсон! </a:t>
            </a:r>
            <a:r>
              <a:rPr lang="ru-RU" b="1"/>
              <a:t>Он научился диктовать на языке глухонемых </a:t>
            </a:r>
            <a:r>
              <a:rPr lang="ru-RU"/>
              <a:t>– одной рукой! </a:t>
            </a:r>
            <a:br>
              <a:rPr lang="ru-RU"/>
            </a:br>
            <a:r>
              <a:rPr lang="ru-RU"/>
              <a:t>Он вышел победителем! К нему вернулась речь, способность передвигаться и управлять правой рукой, восстановилось зрение и исчезли судороги, но главное – он победил туберкулез. А за дверями семейного дома уже стояла большая литературная слава.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                                    </a:t>
            </a:r>
            <a:r>
              <a:rPr lang="ru-RU" smtClean="0"/>
              <a:t>Волынка</a:t>
            </a:r>
          </a:p>
        </p:txBody>
      </p:sp>
      <p:pic>
        <p:nvPicPr>
          <p:cNvPr id="4" name="Содержимое 3" descr="content_35068773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796136" y="1124744"/>
            <a:ext cx="2398894" cy="3112080"/>
          </a:xfrm>
          <a:prstGeom prst="round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7" name="Picture 3" descr="C:\2009 5а Литература\2009 БАЛ Стивенсон\scotland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2988" y="692150"/>
            <a:ext cx="3889375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2009 5а Литература\2009 БАЛ Стивенсон\34_c_neu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80063" y="4365625"/>
            <a:ext cx="32115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Волы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23528" y="5589240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67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BEAB7E6-6E2A-4AA3-8B13-8068670DE386}" type="datetime1">
              <a:rPr lang="ru-RU" smtClean="0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9E827F-7753-4291-B61E-033BA1059E1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9338" y="692150"/>
            <a:ext cx="4054475" cy="3090863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21509" name="Picture 2" descr="http://filolerea.narod.ru/biografii/stivenson-samoanc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825" y="4437063"/>
            <a:ext cx="35242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Прямоугольник 5"/>
          <p:cNvSpPr>
            <a:spLocks noChangeArrowheads="1"/>
          </p:cNvSpPr>
          <p:nvPr/>
        </p:nvSpPr>
        <p:spPr bwMode="auto">
          <a:xfrm>
            <a:off x="250825" y="620713"/>
            <a:ext cx="4572000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И еще один урок мужества и гражданской позиции Стивенсона: он подружился с местным населением, изучил язык самоанцев, писал о них статьи в лондонские газеты, пытясь привлечь всеобщее внимание к проблемам островитян</a:t>
            </a:r>
            <a:r>
              <a:rPr lang="ru-RU" b="1"/>
              <a:t>. Он стал национальным героем Самоа. </a:t>
            </a:r>
            <a:r>
              <a:rPr lang="ru-RU"/>
              <a:t>С тех пор его именем на Западном Самоа называют все - гостиницы и улицы, рестораны и кафе. Четыре года Стивенсон с семьей прожил на острове Самоа, и о том, как любили и уважали его местные жители-туземцы, говорит тот факт: чтобы похоронить его, специально – в полном молчании по обету – добровольно они прорубили сквозь тропический лес тропу на вершину самой высокой горы Веа. И там, на могильном камне, были выбиты строки из стихотворения Стивенсона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BEAB7E6-6E2A-4AA3-8B13-8068670DE386}" type="datetime1">
              <a:rPr lang="ru-RU" smtClean="0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48CF3B-B48C-42F6-8C8E-82D0EF916CB4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22532" name="Picture 2" descr="http://filolerea.narod.ru/biografii/stivenson-mogila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79613" y="692150"/>
            <a:ext cx="5113337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3"/>
          <p:cNvSpPr>
            <a:spLocks noChangeArrowheads="1"/>
          </p:cNvSpPr>
          <p:nvPr/>
        </p:nvSpPr>
        <p:spPr bwMode="auto">
          <a:xfrm>
            <a:off x="2555875" y="2420938"/>
            <a:ext cx="4176713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Под звездным небом, на ветру</a:t>
            </a:r>
          </a:p>
          <a:p>
            <a:pPr indent="449263"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  Место последнее изберу.</a:t>
            </a:r>
          </a:p>
          <a:p>
            <a:pPr indent="449263"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                                             Радостно жил я, легко умру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  И лечь в могилу готов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    На  камне могильном напишите так: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«Здесь он хотел оставить знак,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 С   моря вернулся, пришел моряк,  ».</a:t>
            </a:r>
          </a:p>
          <a:p>
            <a:pPr indent="449263" eaLnBrk="0" hangingPunct="0"/>
            <a:endParaRPr lang="ru-RU"/>
          </a:p>
        </p:txBody>
      </p:sp>
      <p:sp>
        <p:nvSpPr>
          <p:cNvPr id="22534" name="Прямоугольник 5"/>
          <p:cNvSpPr>
            <a:spLocks noChangeArrowheads="1"/>
          </p:cNvSpPr>
          <p:nvPr/>
        </p:nvSpPr>
        <p:spPr bwMode="auto">
          <a:xfrm>
            <a:off x="323850" y="5229225"/>
            <a:ext cx="8820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Эпиграфом ко всей жизни Стивенсона могут стать слова восточной мудрости:  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«О МУЖЕСТВЕННОЕ СЕРДЦЕ РАЗБИВАЮТСЯ ВСЕ НЕВЗГОДЫ»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Его опыт противостояния бедам пригодится любому человеку!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1C72C74-BF7F-4FA1-890E-9218597F2E38}" type="datetime1">
              <a:rPr lang="ru-RU" smtClean="0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425EC7-B04F-41CD-978A-67B01FE990C5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6" name="мультфильм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8888" y="908050"/>
            <a:ext cx="6697662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Карта Шотландии</a:t>
            </a:r>
            <a:endParaRPr lang="ru-RU" smtClean="0">
              <a:solidFill>
                <a:srgbClr val="FF000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>
          <a:xfrm>
            <a:off x="500063" y="6492875"/>
            <a:ext cx="2133600" cy="365125"/>
          </a:xfrm>
        </p:spPr>
        <p:txBody>
          <a:bodyPr/>
          <a:lstStyle/>
          <a:p>
            <a:pPr>
              <a:defRPr/>
            </a:pPr>
            <a:fld id="{CEF3E3EC-838C-4A64-AA22-BC34ACD15591}" type="datetime1">
              <a:rPr lang="ru-RU">
                <a:solidFill>
                  <a:schemeClr val="bg1"/>
                </a:solidFill>
              </a:rPr>
              <a:pPr>
                <a:defRPr/>
              </a:pPr>
              <a:t>12.04.2014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92875"/>
            <a:ext cx="2133600" cy="365125"/>
          </a:xfrm>
        </p:spPr>
        <p:txBody>
          <a:bodyPr/>
          <a:lstStyle/>
          <a:p>
            <a:pPr>
              <a:defRPr/>
            </a:pPr>
            <a:fld id="{4D3B782E-3367-4FAA-84A2-444AD3D2EEE3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pic>
        <p:nvPicPr>
          <p:cNvPr id="23554" name="Picture 2" descr="D:\Литература\5 класс\Стивенсон Вересковы мед\Картинки\1.bmp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258888" y="1196975"/>
            <a:ext cx="6858000" cy="5143500"/>
          </a:xfrm>
          <a:noFill/>
        </p:spPr>
      </p:pic>
      <p:pic>
        <p:nvPicPr>
          <p:cNvPr id="8" name="Picture 6" descr="D:\Литература\5 класс\Стивенсон Вересковы мед\Картинки\8.bmp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03350" y="1196975"/>
            <a:ext cx="6624638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D:\Литература\5 класс\Стивенсон Вересковы мед\Картинки\4.bmp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692275" y="1125538"/>
            <a:ext cx="6264275" cy="522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Ben_Nevis_Scotlan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5" y="22225"/>
            <a:ext cx="9115425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image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3571875"/>
            <a:ext cx="3559175" cy="2668588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6147" name="Picture 12" descr="image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5" y="714375"/>
            <a:ext cx="3929063" cy="294640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6148" name="Picture 2" descr="D:\Литература\5 класс\Стивенсон Вересковы мед\Картинки\18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625" y="642938"/>
            <a:ext cx="3786188" cy="284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2" descr="D:\Литература\5 класс\Стивенсон Вересковы мед\Картинки\9.bmp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57750" y="3786188"/>
            <a:ext cx="40957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4"/>
          <p:cNvSpPr>
            <a:spLocks noGrp="1"/>
          </p:cNvSpPr>
          <p:nvPr>
            <p:ph type="title"/>
          </p:nvPr>
        </p:nvSpPr>
        <p:spPr>
          <a:xfrm>
            <a:off x="457200" y="549275"/>
            <a:ext cx="8229600" cy="868363"/>
          </a:xfrm>
        </p:spPr>
        <p:txBody>
          <a:bodyPr/>
          <a:lstStyle/>
          <a:p>
            <a:r>
              <a:rPr lang="ru-RU" sz="9600" smtClean="0"/>
              <a:t>Вереск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BEAB7E6-6E2A-4AA3-8B13-8068670DE386}" type="datetime1">
              <a:rPr lang="ru-RU" smtClean="0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A3F2BE-A6A2-4DB6-88D9-CAFED5E5B48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4" name="Содержимое 4" descr="veresk_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1484784"/>
            <a:ext cx="6048673" cy="4536505"/>
          </a:xfrm>
          <a:prstGeom prst="roundRect">
            <a:avLst/>
          </a:prstGeom>
        </p:spPr>
      </p:pic>
      <p:pic>
        <p:nvPicPr>
          <p:cNvPr id="7" name="Содержимое 5" descr="0b0bcf7fb649b6eccafdfd9c44d9b7d4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508104" y="1844824"/>
            <a:ext cx="3344522" cy="4525963"/>
          </a:xfrm>
          <a:prstGeom prst="round2Diag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7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012825"/>
          </a:xfrm>
        </p:spPr>
        <p:txBody>
          <a:bodyPr/>
          <a:lstStyle/>
          <a:p>
            <a:r>
              <a:rPr lang="ru-RU" sz="7200" smtClean="0"/>
              <a:t>Эдингбург</a:t>
            </a:r>
          </a:p>
        </p:txBody>
      </p:sp>
      <p:sp>
        <p:nvSpPr>
          <p:cNvPr id="8195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1C72C74-BF7F-4FA1-890E-9218597F2E38}" type="datetime1">
              <a:rPr lang="ru-RU" smtClean="0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1B3B90-93C0-4847-8B49-85ED9ADD36D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8198" name="Picture 4" descr="800px-Glasgow_City_Centre_Panorama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268413"/>
            <a:ext cx="9177338" cy="2798762"/>
          </a:xfrm>
          <a:prstGeom prst="rect">
            <a:avLst/>
          </a:prstGeom>
          <a:noFill/>
          <a:ln w="9525">
            <a:solidFill>
              <a:srgbClr val="003399"/>
            </a:solidFill>
            <a:miter lim="800000"/>
            <a:headEnd/>
            <a:tailEnd/>
          </a:ln>
        </p:spPr>
      </p:pic>
      <p:pic>
        <p:nvPicPr>
          <p:cNvPr id="8199" name="Picture 4" descr="Union_Terrace_Gardens[1] Aberdee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4076700"/>
            <a:ext cx="3778250" cy="252095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8200" name="Picture 17" descr="800px-Wfm_peoples_palace_back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11738" y="4076700"/>
            <a:ext cx="3711575" cy="252095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10" name="Picture 2" descr="C:\2009 5а Литература\2009 БАЛ Стивенсон\Рисунок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1341438"/>
            <a:ext cx="914400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29600" cy="1143000"/>
          </a:xfrm>
        </p:spPr>
        <p:txBody>
          <a:bodyPr/>
          <a:lstStyle/>
          <a:p>
            <a:r>
              <a:rPr lang="ru-RU" sz="8800" smtClean="0"/>
              <a:t>Глазго</a:t>
            </a:r>
          </a:p>
        </p:txBody>
      </p:sp>
      <p:pic>
        <p:nvPicPr>
          <p:cNvPr id="8" name="Содержимое 3" descr="4414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258888" y="1512888"/>
            <a:ext cx="6769100" cy="485616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874637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03350" y="1484313"/>
            <a:ext cx="6481763" cy="4860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Glasgow-Cityhall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58888" y="1557338"/>
            <a:ext cx="6656387" cy="4751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4010025" y="2900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2782" name="Picture 14" descr="lohh_ness_lak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42938"/>
            <a:ext cx="4500563" cy="3375025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32784" name="Picture 16" descr="loch-ness-monste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571500"/>
            <a:ext cx="4572000" cy="342900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</p:pic>
      <p:sp>
        <p:nvSpPr>
          <p:cNvPr id="10245" name="Прямоугольник 5"/>
          <p:cNvSpPr>
            <a:spLocks noChangeArrowheads="1"/>
          </p:cNvSpPr>
          <p:nvPr/>
        </p:nvSpPr>
        <p:spPr bwMode="auto">
          <a:xfrm>
            <a:off x="785813" y="4143375"/>
            <a:ext cx="1976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Озеро Лох-Несс </a:t>
            </a:r>
          </a:p>
        </p:txBody>
      </p:sp>
      <p:pic>
        <p:nvPicPr>
          <p:cNvPr id="7" name="Содержимое 3" descr="0-aa-ahoLoch%20Ness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8313" y="3500438"/>
            <a:ext cx="3887787" cy="28082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1267959993_shotl2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003800" y="3573463"/>
            <a:ext cx="3886200" cy="27352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4.4"/>
</p:tagLst>
</file>

<file path=ppt/theme/theme1.xml><?xml version="1.0" encoding="utf-8"?>
<a:theme xmlns:a="http://schemas.openxmlformats.org/drawingml/2006/main" name="Литература 1">
  <a:themeElements>
    <a:clrScheme name="Другая 34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Литература 1</Template>
  <TotalTime>1679</TotalTime>
  <Words>786</Words>
  <Application>Microsoft Office PowerPoint</Application>
  <PresentationFormat>Экран (4:3)</PresentationFormat>
  <Paragraphs>67</Paragraphs>
  <Slides>22</Slides>
  <Notes>4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Литература 1</vt:lpstr>
      <vt:lpstr>Стивенсон Роберт  Льюис  </vt:lpstr>
      <vt:lpstr>                                     Волынка</vt:lpstr>
      <vt:lpstr>Карта Шотландии</vt:lpstr>
      <vt:lpstr>Слайд 4</vt:lpstr>
      <vt:lpstr>Слайд 5</vt:lpstr>
      <vt:lpstr>Вереск</vt:lpstr>
      <vt:lpstr>Эдингбург</vt:lpstr>
      <vt:lpstr>Глазго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LA</dc:creator>
  <cp:lastModifiedBy>re</cp:lastModifiedBy>
  <cp:revision>202</cp:revision>
  <dcterms:created xsi:type="dcterms:W3CDTF">2009-11-28T05:52:30Z</dcterms:created>
  <dcterms:modified xsi:type="dcterms:W3CDTF">2014-04-12T12:34:33Z</dcterms:modified>
  <cp:category>шаблоны к Powerpoint</cp:category>
</cp:coreProperties>
</file>