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29"/>
  </p:notesMasterIdLst>
  <p:sldIdLst>
    <p:sldId id="256" r:id="rId2"/>
    <p:sldId id="257" r:id="rId3"/>
    <p:sldId id="258" r:id="rId4"/>
    <p:sldId id="260" r:id="rId5"/>
    <p:sldId id="261" r:id="rId6"/>
    <p:sldId id="262" r:id="rId7"/>
    <p:sldId id="279" r:id="rId8"/>
    <p:sldId id="284" r:id="rId9"/>
    <p:sldId id="266" r:id="rId10"/>
    <p:sldId id="267" r:id="rId11"/>
    <p:sldId id="268" r:id="rId12"/>
    <p:sldId id="269" r:id="rId13"/>
    <p:sldId id="270" r:id="rId14"/>
    <p:sldId id="285" r:id="rId15"/>
    <p:sldId id="272" r:id="rId16"/>
    <p:sldId id="274" r:id="rId17"/>
    <p:sldId id="273" r:id="rId18"/>
    <p:sldId id="286" r:id="rId19"/>
    <p:sldId id="275" r:id="rId20"/>
    <p:sldId id="276" r:id="rId21"/>
    <p:sldId id="282" r:id="rId22"/>
    <p:sldId id="278" r:id="rId23"/>
    <p:sldId id="281" r:id="rId24"/>
    <p:sldId id="287" r:id="rId25"/>
    <p:sldId id="289" r:id="rId26"/>
    <p:sldId id="291" r:id="rId27"/>
    <p:sldId id="29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7DA7C9"/>
    <a:srgbClr val="94B6D2"/>
    <a:srgbClr val="6696BE"/>
    <a:srgbClr val="775F55"/>
    <a:srgbClr val="83AACB"/>
    <a:srgbClr val="396487"/>
    <a:srgbClr val="417199"/>
    <a:srgbClr val="000000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1" autoAdjust="0"/>
    <p:restoredTop sz="86346" autoAdjust="0"/>
  </p:normalViewPr>
  <p:slideViewPr>
    <p:cSldViewPr>
      <p:cViewPr varScale="1">
        <p:scale>
          <a:sx n="40" d="100"/>
          <a:sy n="40" d="100"/>
        </p:scale>
        <p:origin x="-126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3A9ED2-F6AF-475B-8542-A3DB1AB11A0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FEAC25B-00C4-438C-AF3C-3D471C194D87}">
      <dgm:prSet custT="1"/>
      <dgm:spPr>
        <a:solidFill>
          <a:srgbClr val="83AACB"/>
        </a:solidFill>
      </dgm:spPr>
      <dgm:t>
        <a:bodyPr/>
        <a:lstStyle/>
        <a:p>
          <a:r>
            <a:rPr lang="en-US" sz="5400" b="1" dirty="0" smtClean="0">
              <a:latin typeface="Times New Roman" pitchFamily="18" charset="0"/>
              <a:cs typeface="Times New Roman" pitchFamily="18" charset="0"/>
            </a:rPr>
            <a:t>Dies </a:t>
          </a:r>
          <a:r>
            <a:rPr lang="en-US" sz="5400" b="1" dirty="0" err="1" smtClean="0">
              <a:latin typeface="Times New Roman" pitchFamily="18" charset="0"/>
              <a:cs typeface="Times New Roman" pitchFamily="18" charset="0"/>
            </a:rPr>
            <a:t>Irae</a:t>
          </a:r>
          <a:endParaRPr lang="ru-RU" sz="5400" b="1" dirty="0">
            <a:latin typeface="Times New Roman" pitchFamily="18" charset="0"/>
            <a:cs typeface="Times New Roman" pitchFamily="18" charset="0"/>
          </a:endParaRPr>
        </a:p>
      </dgm:t>
    </dgm:pt>
    <dgm:pt modelId="{07B64E02-23EF-4D52-B159-39241C6DA1C6}" type="parTrans" cxnId="{CA6194FB-C682-429E-9926-F5B0CD3F8C70}">
      <dgm:prSet/>
      <dgm:spPr/>
      <dgm:t>
        <a:bodyPr/>
        <a:lstStyle/>
        <a:p>
          <a:endParaRPr lang="ru-RU"/>
        </a:p>
      </dgm:t>
    </dgm:pt>
    <dgm:pt modelId="{C14CDD2F-3D9D-4A16-97A3-77D21C4574CA}" type="sibTrans" cxnId="{CA6194FB-C682-429E-9926-F5B0CD3F8C70}">
      <dgm:prSet/>
      <dgm:spPr/>
      <dgm:t>
        <a:bodyPr/>
        <a:lstStyle/>
        <a:p>
          <a:endParaRPr lang="ru-RU"/>
        </a:p>
      </dgm:t>
    </dgm:pt>
    <dgm:pt modelId="{2DFC249E-7D83-4DD6-B7A0-DAEF0E0FDF8B}">
      <dgm:prSet custT="1"/>
      <dgm:spPr>
        <a:solidFill>
          <a:srgbClr val="6696BE"/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Ф. Лист, </a:t>
          </a:r>
        </a:p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К. Сен-Санс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CCBF476-5D7F-4815-8AF2-97A34E6E73B1}" type="parTrans" cxnId="{D9603880-4B98-44CF-ACBA-AFC886FF6B51}">
      <dgm:prSet/>
      <dgm:spPr>
        <a:solidFill>
          <a:schemeClr val="tx2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67117B13-8DA6-4254-B699-6458D6750C50}" type="sibTrans" cxnId="{D9603880-4B98-44CF-ACBA-AFC886FF6B51}">
      <dgm:prSet/>
      <dgm:spPr/>
      <dgm:t>
        <a:bodyPr/>
        <a:lstStyle/>
        <a:p>
          <a:endParaRPr lang="ru-RU"/>
        </a:p>
      </dgm:t>
    </dgm:pt>
    <dgm:pt modelId="{DDBDCDF0-EA6E-4FB6-9618-750634E6906C}">
      <dgm:prSet custT="1"/>
      <dgm:spPr>
        <a:solidFill>
          <a:srgbClr val="396487"/>
        </a:solidFill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смерть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88B3FCDC-19BF-4D8A-AB57-24204A1F23E1}" type="parTrans" cxnId="{02316348-47C2-4A7C-B460-F8E904CFB63A}">
      <dgm:prSet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264132A6-C827-4795-AA5E-5265C1297B2C}" type="sibTrans" cxnId="{02316348-47C2-4A7C-B460-F8E904CFB63A}">
      <dgm:prSet/>
      <dgm:spPr/>
      <dgm:t>
        <a:bodyPr/>
        <a:lstStyle/>
        <a:p>
          <a:endParaRPr lang="ru-RU"/>
        </a:p>
      </dgm:t>
    </dgm:pt>
    <dgm:pt modelId="{211199F5-625B-4FA9-80EA-C5D7E40F2BE4}">
      <dgm:prSet custT="1"/>
      <dgm:spPr>
        <a:solidFill>
          <a:srgbClr val="6696BE"/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С.Рахманинов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4484DA04-F048-4CC4-B8B7-7586D762A883}" type="parTrans" cxnId="{A4BDF9DA-87BE-4CC1-91E9-B56D678085C2}">
      <dgm:prSet/>
      <dgm:spPr>
        <a:solidFill>
          <a:schemeClr val="tx2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B70930C4-D279-4477-8A62-5A14FF14A783}" type="sibTrans" cxnId="{A4BDF9DA-87BE-4CC1-91E9-B56D678085C2}">
      <dgm:prSet/>
      <dgm:spPr/>
      <dgm:t>
        <a:bodyPr/>
        <a:lstStyle/>
        <a:p>
          <a:endParaRPr lang="ru-RU"/>
        </a:p>
      </dgm:t>
    </dgm:pt>
    <dgm:pt modelId="{C3C11780-D79F-4DDB-9760-7338495AB0F2}">
      <dgm:prSet custT="1"/>
      <dgm:spPr>
        <a:solidFill>
          <a:srgbClr val="396487"/>
        </a:solidFill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страшный суд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A62768AB-8975-4E77-970A-C6A272424E3D}" type="parTrans" cxnId="{668BFD78-8965-4FD7-9658-5B26535D340F}">
      <dgm:prSet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6F6EDCC6-ADF3-49CB-9F15-E0FB71990C9F}" type="sibTrans" cxnId="{668BFD78-8965-4FD7-9658-5B26535D340F}">
      <dgm:prSet/>
      <dgm:spPr/>
      <dgm:t>
        <a:bodyPr/>
        <a:lstStyle/>
        <a:p>
          <a:endParaRPr lang="ru-RU"/>
        </a:p>
      </dgm:t>
    </dgm:pt>
    <dgm:pt modelId="{DE202D77-A01E-4147-AAAD-229FA7C48223}">
      <dgm:prSet custT="1"/>
      <dgm:spPr>
        <a:solidFill>
          <a:srgbClr val="6696BE"/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М.Мусоргский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0B8DF8D-083A-4FFA-9634-54BB0A9DF066}" type="parTrans" cxnId="{5BE212E6-BCE1-4C73-B274-803E50D9AE33}">
      <dgm:prSet/>
      <dgm:spPr>
        <a:solidFill>
          <a:schemeClr val="tx2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5EE8179A-4ECE-4EA7-8B39-B729C280318E}" type="sibTrans" cxnId="{5BE212E6-BCE1-4C73-B274-803E50D9AE33}">
      <dgm:prSet/>
      <dgm:spPr/>
      <dgm:t>
        <a:bodyPr/>
        <a:lstStyle/>
        <a:p>
          <a:endParaRPr lang="ru-RU"/>
        </a:p>
      </dgm:t>
    </dgm:pt>
    <dgm:pt modelId="{ED7E6A17-B924-44EF-90EB-1E6154145075}">
      <dgm:prSet custT="1"/>
      <dgm:spPr>
        <a:solidFill>
          <a:srgbClr val="396487"/>
        </a:solidFill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фатум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F14B13E3-A11B-4F6D-9F4A-AF48E2308587}" type="parTrans" cxnId="{B5D0CDB9-E6AF-4692-9B9D-1E7D95DE8350}">
      <dgm:prSet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8929E2F6-9C80-47E3-A31C-2CF36C176233}" type="sibTrans" cxnId="{B5D0CDB9-E6AF-4692-9B9D-1E7D95DE8350}">
      <dgm:prSet/>
      <dgm:spPr/>
      <dgm:t>
        <a:bodyPr/>
        <a:lstStyle/>
        <a:p>
          <a:endParaRPr lang="ru-RU"/>
        </a:p>
      </dgm:t>
    </dgm:pt>
    <dgm:pt modelId="{97F8753B-6A6E-4FB3-9545-49F6A8D48FF8}">
      <dgm:prSet custT="1"/>
      <dgm:spPr>
        <a:solidFill>
          <a:srgbClr val="6696BE"/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И. Корнелюк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62501C53-DD3C-47AF-838E-2533352A4759}" type="parTrans" cxnId="{5C0398ED-C317-4E93-964D-D6A4C8FC3038}">
      <dgm:prSet/>
      <dgm:spPr>
        <a:solidFill>
          <a:schemeClr val="tx2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4E3A67AA-A809-48DC-BDDE-C8755C89B27F}" type="sibTrans" cxnId="{5C0398ED-C317-4E93-964D-D6A4C8FC3038}">
      <dgm:prSet/>
      <dgm:spPr/>
      <dgm:t>
        <a:bodyPr/>
        <a:lstStyle/>
        <a:p>
          <a:endParaRPr lang="ru-RU"/>
        </a:p>
      </dgm:t>
    </dgm:pt>
    <dgm:pt modelId="{4A2E8096-8869-45F0-8739-E5042FEACA9B}">
      <dgm:prSet custT="1"/>
      <dgm:spPr>
        <a:solidFill>
          <a:srgbClr val="396487"/>
        </a:solidFill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нечистая сила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E81AF196-C283-4F3E-BB00-FF0BA8775F47}" type="parTrans" cxnId="{C645F5EB-FDDD-4B71-A1C3-AD657F5D0835}">
      <dgm:prSet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6B06C7FC-B599-45F7-80F1-B69D227F51A1}" type="sibTrans" cxnId="{C645F5EB-FDDD-4B71-A1C3-AD657F5D0835}">
      <dgm:prSet/>
      <dgm:spPr/>
      <dgm:t>
        <a:bodyPr/>
        <a:lstStyle/>
        <a:p>
          <a:endParaRPr lang="ru-RU"/>
        </a:p>
      </dgm:t>
    </dgm:pt>
    <dgm:pt modelId="{586BECED-E68C-49AF-A6A8-F0856BA7AF04}" type="pres">
      <dgm:prSet presAssocID="{073A9ED2-F6AF-475B-8542-A3DB1AB11A0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5B2D49B-2FE4-4ADC-A7FF-77EFE0F1172B}" type="pres">
      <dgm:prSet presAssocID="{9FEAC25B-00C4-438C-AF3C-3D471C194D87}" presName="hierRoot1" presStyleCnt="0">
        <dgm:presLayoutVars>
          <dgm:hierBranch/>
        </dgm:presLayoutVars>
      </dgm:prSet>
      <dgm:spPr/>
    </dgm:pt>
    <dgm:pt modelId="{96AE02B9-CD9C-41A8-A942-5C3E9A835B8C}" type="pres">
      <dgm:prSet presAssocID="{9FEAC25B-00C4-438C-AF3C-3D471C194D87}" presName="rootComposite1" presStyleCnt="0"/>
      <dgm:spPr/>
    </dgm:pt>
    <dgm:pt modelId="{05620DFB-1E52-4C0C-B024-28C3E584B075}" type="pres">
      <dgm:prSet presAssocID="{9FEAC25B-00C4-438C-AF3C-3D471C194D87}" presName="rootText1" presStyleLbl="node0" presStyleIdx="0" presStyleCnt="1" custScaleX="214359" custScaleY="214359" custLinFactNeighborX="-577" custLinFactNeighborY="-625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DF6777-2DEB-4092-A6AD-4367381FFCF8}" type="pres">
      <dgm:prSet presAssocID="{9FEAC25B-00C4-438C-AF3C-3D471C194D8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4F685C1-D9B3-4122-8204-6CAF979469EF}" type="pres">
      <dgm:prSet presAssocID="{9FEAC25B-00C4-438C-AF3C-3D471C194D87}" presName="hierChild2" presStyleCnt="0"/>
      <dgm:spPr/>
    </dgm:pt>
    <dgm:pt modelId="{4897C68D-E22C-4BFF-9555-A59B0DAA521A}" type="pres">
      <dgm:prSet presAssocID="{2CCBF476-5D7F-4815-8AF2-97A34E6E73B1}" presName="Name35" presStyleLbl="parChTrans1D2" presStyleIdx="0" presStyleCnt="4"/>
      <dgm:spPr/>
      <dgm:t>
        <a:bodyPr/>
        <a:lstStyle/>
        <a:p>
          <a:endParaRPr lang="ru-RU"/>
        </a:p>
      </dgm:t>
    </dgm:pt>
    <dgm:pt modelId="{0C4B2FB9-28B9-4374-A227-3379C49945AC}" type="pres">
      <dgm:prSet presAssocID="{2DFC249E-7D83-4DD6-B7A0-DAEF0E0FDF8B}" presName="hierRoot2" presStyleCnt="0">
        <dgm:presLayoutVars>
          <dgm:hierBranch/>
        </dgm:presLayoutVars>
      </dgm:prSet>
      <dgm:spPr/>
    </dgm:pt>
    <dgm:pt modelId="{0E376698-6E92-48A9-8350-5AD11475F038}" type="pres">
      <dgm:prSet presAssocID="{2DFC249E-7D83-4DD6-B7A0-DAEF0E0FDF8B}" presName="rootComposite" presStyleCnt="0"/>
      <dgm:spPr/>
    </dgm:pt>
    <dgm:pt modelId="{FABF0DBC-9F9D-4B3B-87E7-04AAC344E047}" type="pres">
      <dgm:prSet presAssocID="{2DFC249E-7D83-4DD6-B7A0-DAEF0E0FDF8B}" presName="rootText" presStyleLbl="node2" presStyleIdx="0" presStyleCnt="4" custScaleX="133100" custScaleY="1331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9AA07E-67DA-4527-BA5F-90F2BBC64254}" type="pres">
      <dgm:prSet presAssocID="{2DFC249E-7D83-4DD6-B7A0-DAEF0E0FDF8B}" presName="rootConnector" presStyleLbl="node2" presStyleIdx="0" presStyleCnt="4"/>
      <dgm:spPr/>
      <dgm:t>
        <a:bodyPr/>
        <a:lstStyle/>
        <a:p>
          <a:endParaRPr lang="ru-RU"/>
        </a:p>
      </dgm:t>
    </dgm:pt>
    <dgm:pt modelId="{6BEB0BB6-4F70-4B83-BE7B-E88E98F8AB7D}" type="pres">
      <dgm:prSet presAssocID="{2DFC249E-7D83-4DD6-B7A0-DAEF0E0FDF8B}" presName="hierChild4" presStyleCnt="0"/>
      <dgm:spPr/>
    </dgm:pt>
    <dgm:pt modelId="{FB614216-ECED-4B7B-A82A-A3BA6F56597D}" type="pres">
      <dgm:prSet presAssocID="{88B3FCDC-19BF-4D8A-AB57-24204A1F23E1}" presName="Name35" presStyleLbl="parChTrans1D3" presStyleIdx="0" presStyleCnt="4"/>
      <dgm:spPr/>
      <dgm:t>
        <a:bodyPr/>
        <a:lstStyle/>
        <a:p>
          <a:endParaRPr lang="ru-RU"/>
        </a:p>
      </dgm:t>
    </dgm:pt>
    <dgm:pt modelId="{AA2931F2-7995-4371-BC05-F1B7C7596DB7}" type="pres">
      <dgm:prSet presAssocID="{DDBDCDF0-EA6E-4FB6-9618-750634E6906C}" presName="hierRoot2" presStyleCnt="0">
        <dgm:presLayoutVars>
          <dgm:hierBranch val="r"/>
        </dgm:presLayoutVars>
      </dgm:prSet>
      <dgm:spPr/>
    </dgm:pt>
    <dgm:pt modelId="{381EA853-70FC-4716-88DA-69614ACC2861}" type="pres">
      <dgm:prSet presAssocID="{DDBDCDF0-EA6E-4FB6-9618-750634E6906C}" presName="rootComposite" presStyleCnt="0"/>
      <dgm:spPr/>
    </dgm:pt>
    <dgm:pt modelId="{2DF98739-8DE4-4719-84DC-0E942F9D1EC4}" type="pres">
      <dgm:prSet presAssocID="{DDBDCDF0-EA6E-4FB6-9618-750634E6906C}" presName="rootText" presStyleLbl="node3" presStyleIdx="0" presStyleCnt="4" custScaleX="121000" custScaleY="121000" custLinFactNeighborX="-574" custLinFactNeighborY="324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AED136-8F8B-477C-BABC-E02C0B85F3C8}" type="pres">
      <dgm:prSet presAssocID="{DDBDCDF0-EA6E-4FB6-9618-750634E6906C}" presName="rootConnector" presStyleLbl="node3" presStyleIdx="0" presStyleCnt="4"/>
      <dgm:spPr/>
      <dgm:t>
        <a:bodyPr/>
        <a:lstStyle/>
        <a:p>
          <a:endParaRPr lang="ru-RU"/>
        </a:p>
      </dgm:t>
    </dgm:pt>
    <dgm:pt modelId="{A016656A-B118-45E3-96F6-0E1EB508B505}" type="pres">
      <dgm:prSet presAssocID="{DDBDCDF0-EA6E-4FB6-9618-750634E6906C}" presName="hierChild4" presStyleCnt="0"/>
      <dgm:spPr/>
    </dgm:pt>
    <dgm:pt modelId="{BF1CC12F-F713-46C7-B0C1-8CAEB3643095}" type="pres">
      <dgm:prSet presAssocID="{DDBDCDF0-EA6E-4FB6-9618-750634E6906C}" presName="hierChild5" presStyleCnt="0"/>
      <dgm:spPr/>
    </dgm:pt>
    <dgm:pt modelId="{BD76BF71-BBEB-4EEE-9F49-35EE1D2D70A7}" type="pres">
      <dgm:prSet presAssocID="{2DFC249E-7D83-4DD6-B7A0-DAEF0E0FDF8B}" presName="hierChild5" presStyleCnt="0"/>
      <dgm:spPr/>
    </dgm:pt>
    <dgm:pt modelId="{B18D51FA-5B20-46E2-9305-9FD5645F586B}" type="pres">
      <dgm:prSet presAssocID="{4484DA04-F048-4CC4-B8B7-7586D762A883}" presName="Name35" presStyleLbl="parChTrans1D2" presStyleIdx="1" presStyleCnt="4"/>
      <dgm:spPr/>
      <dgm:t>
        <a:bodyPr/>
        <a:lstStyle/>
        <a:p>
          <a:endParaRPr lang="ru-RU"/>
        </a:p>
      </dgm:t>
    </dgm:pt>
    <dgm:pt modelId="{BCF1FBA6-A090-4D82-9338-D63C9B858816}" type="pres">
      <dgm:prSet presAssocID="{211199F5-625B-4FA9-80EA-C5D7E40F2BE4}" presName="hierRoot2" presStyleCnt="0">
        <dgm:presLayoutVars>
          <dgm:hierBranch/>
        </dgm:presLayoutVars>
      </dgm:prSet>
      <dgm:spPr/>
    </dgm:pt>
    <dgm:pt modelId="{8111EEAA-2428-48A7-B0AB-886429F8F757}" type="pres">
      <dgm:prSet presAssocID="{211199F5-625B-4FA9-80EA-C5D7E40F2BE4}" presName="rootComposite" presStyleCnt="0"/>
      <dgm:spPr/>
    </dgm:pt>
    <dgm:pt modelId="{56639DE0-BA2B-43B0-A5D4-540314387535}" type="pres">
      <dgm:prSet presAssocID="{211199F5-625B-4FA9-80EA-C5D7E40F2BE4}" presName="rootText" presStyleLbl="node2" presStyleIdx="1" presStyleCnt="4" custScaleX="161051" custScaleY="1610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43214D-268C-4268-A98F-069F41973261}" type="pres">
      <dgm:prSet presAssocID="{211199F5-625B-4FA9-80EA-C5D7E40F2BE4}" presName="rootConnector" presStyleLbl="node2" presStyleIdx="1" presStyleCnt="4"/>
      <dgm:spPr/>
      <dgm:t>
        <a:bodyPr/>
        <a:lstStyle/>
        <a:p>
          <a:endParaRPr lang="ru-RU"/>
        </a:p>
      </dgm:t>
    </dgm:pt>
    <dgm:pt modelId="{B673F2F4-4D7A-4AC6-8AB5-88DB82D8F792}" type="pres">
      <dgm:prSet presAssocID="{211199F5-625B-4FA9-80EA-C5D7E40F2BE4}" presName="hierChild4" presStyleCnt="0"/>
      <dgm:spPr/>
    </dgm:pt>
    <dgm:pt modelId="{C63F59A6-829E-4444-90C5-0FC4DAE0DB7D}" type="pres">
      <dgm:prSet presAssocID="{A62768AB-8975-4E77-970A-C6A272424E3D}" presName="Name35" presStyleLbl="parChTrans1D3" presStyleIdx="1" presStyleCnt="4"/>
      <dgm:spPr/>
      <dgm:t>
        <a:bodyPr/>
        <a:lstStyle/>
        <a:p>
          <a:endParaRPr lang="ru-RU"/>
        </a:p>
      </dgm:t>
    </dgm:pt>
    <dgm:pt modelId="{6B600620-44F1-4FED-97A4-D791AF6309E5}" type="pres">
      <dgm:prSet presAssocID="{C3C11780-D79F-4DDB-9760-7338495AB0F2}" presName="hierRoot2" presStyleCnt="0">
        <dgm:presLayoutVars>
          <dgm:hierBranch val="r"/>
        </dgm:presLayoutVars>
      </dgm:prSet>
      <dgm:spPr/>
    </dgm:pt>
    <dgm:pt modelId="{F688D4C2-B79A-4851-B052-538DCDCAFF4F}" type="pres">
      <dgm:prSet presAssocID="{C3C11780-D79F-4DDB-9760-7338495AB0F2}" presName="rootComposite" presStyleCnt="0"/>
      <dgm:spPr/>
    </dgm:pt>
    <dgm:pt modelId="{248740F4-C7C3-47AE-828A-179118E269EA}" type="pres">
      <dgm:prSet presAssocID="{C3C11780-D79F-4DDB-9760-7338495AB0F2}" presName="rootText" presStyleLbl="node3" presStyleIdx="1" presStyleCnt="4" custScaleX="121000" custScaleY="121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DDDD14-084C-489D-9A6A-0FAF002AD205}" type="pres">
      <dgm:prSet presAssocID="{C3C11780-D79F-4DDB-9760-7338495AB0F2}" presName="rootConnector" presStyleLbl="node3" presStyleIdx="1" presStyleCnt="4"/>
      <dgm:spPr/>
      <dgm:t>
        <a:bodyPr/>
        <a:lstStyle/>
        <a:p>
          <a:endParaRPr lang="ru-RU"/>
        </a:p>
      </dgm:t>
    </dgm:pt>
    <dgm:pt modelId="{47B1D53F-75FB-47D2-837C-DDD6000EE8E8}" type="pres">
      <dgm:prSet presAssocID="{C3C11780-D79F-4DDB-9760-7338495AB0F2}" presName="hierChild4" presStyleCnt="0"/>
      <dgm:spPr/>
    </dgm:pt>
    <dgm:pt modelId="{18AA6162-0AB0-49A8-91B9-ABDBC1BECCB5}" type="pres">
      <dgm:prSet presAssocID="{C3C11780-D79F-4DDB-9760-7338495AB0F2}" presName="hierChild5" presStyleCnt="0"/>
      <dgm:spPr/>
    </dgm:pt>
    <dgm:pt modelId="{E1076FA7-1BF0-4648-8381-A5E7CF89FCC4}" type="pres">
      <dgm:prSet presAssocID="{211199F5-625B-4FA9-80EA-C5D7E40F2BE4}" presName="hierChild5" presStyleCnt="0"/>
      <dgm:spPr/>
    </dgm:pt>
    <dgm:pt modelId="{E1B1E9D4-B870-4FB8-BD30-A8DEBA10FAA6}" type="pres">
      <dgm:prSet presAssocID="{20B8DF8D-083A-4FFA-9634-54BB0A9DF066}" presName="Name35" presStyleLbl="parChTrans1D2" presStyleIdx="2" presStyleCnt="4"/>
      <dgm:spPr/>
      <dgm:t>
        <a:bodyPr/>
        <a:lstStyle/>
        <a:p>
          <a:endParaRPr lang="ru-RU"/>
        </a:p>
      </dgm:t>
    </dgm:pt>
    <dgm:pt modelId="{CDE73B50-CD39-4965-9896-AED7199DB39A}" type="pres">
      <dgm:prSet presAssocID="{DE202D77-A01E-4147-AAAD-229FA7C48223}" presName="hierRoot2" presStyleCnt="0">
        <dgm:presLayoutVars>
          <dgm:hierBranch/>
        </dgm:presLayoutVars>
      </dgm:prSet>
      <dgm:spPr/>
    </dgm:pt>
    <dgm:pt modelId="{3E5B2811-A6B5-4089-A108-5E88DF79A298}" type="pres">
      <dgm:prSet presAssocID="{DE202D77-A01E-4147-AAAD-229FA7C48223}" presName="rootComposite" presStyleCnt="0"/>
      <dgm:spPr/>
    </dgm:pt>
    <dgm:pt modelId="{AE1BD912-59D9-46F9-A596-488716F4F942}" type="pres">
      <dgm:prSet presAssocID="{DE202D77-A01E-4147-AAAD-229FA7C48223}" presName="rootText" presStyleLbl="node2" presStyleIdx="2" presStyleCnt="4" custScaleX="161051" custScaleY="1610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5C8A44-442B-4048-9CAB-6CBE8381234A}" type="pres">
      <dgm:prSet presAssocID="{DE202D77-A01E-4147-AAAD-229FA7C48223}" presName="rootConnector" presStyleLbl="node2" presStyleIdx="2" presStyleCnt="4"/>
      <dgm:spPr/>
      <dgm:t>
        <a:bodyPr/>
        <a:lstStyle/>
        <a:p>
          <a:endParaRPr lang="ru-RU"/>
        </a:p>
      </dgm:t>
    </dgm:pt>
    <dgm:pt modelId="{A716E40B-1E8D-441F-AA8B-7E6CEA371A23}" type="pres">
      <dgm:prSet presAssocID="{DE202D77-A01E-4147-AAAD-229FA7C48223}" presName="hierChild4" presStyleCnt="0"/>
      <dgm:spPr/>
    </dgm:pt>
    <dgm:pt modelId="{2649B1DA-666C-444A-83B9-AB71A03FE5AE}" type="pres">
      <dgm:prSet presAssocID="{F14B13E3-A11B-4F6D-9F4A-AF48E2308587}" presName="Name35" presStyleLbl="parChTrans1D3" presStyleIdx="2" presStyleCnt="4"/>
      <dgm:spPr/>
      <dgm:t>
        <a:bodyPr/>
        <a:lstStyle/>
        <a:p>
          <a:endParaRPr lang="ru-RU"/>
        </a:p>
      </dgm:t>
    </dgm:pt>
    <dgm:pt modelId="{4944069D-43B3-4787-AF9C-4E0707D42C78}" type="pres">
      <dgm:prSet presAssocID="{ED7E6A17-B924-44EF-90EB-1E6154145075}" presName="hierRoot2" presStyleCnt="0">
        <dgm:presLayoutVars>
          <dgm:hierBranch val="r"/>
        </dgm:presLayoutVars>
      </dgm:prSet>
      <dgm:spPr/>
    </dgm:pt>
    <dgm:pt modelId="{8EE873E2-6C16-441E-85B5-8DC81F00C513}" type="pres">
      <dgm:prSet presAssocID="{ED7E6A17-B924-44EF-90EB-1E6154145075}" presName="rootComposite" presStyleCnt="0"/>
      <dgm:spPr/>
    </dgm:pt>
    <dgm:pt modelId="{443ABC35-7F71-4717-B4B9-CFB4EF9A7AD3}" type="pres">
      <dgm:prSet presAssocID="{ED7E6A17-B924-44EF-90EB-1E6154145075}" presName="rootText" presStyleLbl="node3" presStyleIdx="2" presStyleCnt="4" custScaleX="121000" custScaleY="121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454D0E-BF37-4218-979E-54118B320B6C}" type="pres">
      <dgm:prSet presAssocID="{ED7E6A17-B924-44EF-90EB-1E6154145075}" presName="rootConnector" presStyleLbl="node3" presStyleIdx="2" presStyleCnt="4"/>
      <dgm:spPr/>
      <dgm:t>
        <a:bodyPr/>
        <a:lstStyle/>
        <a:p>
          <a:endParaRPr lang="ru-RU"/>
        </a:p>
      </dgm:t>
    </dgm:pt>
    <dgm:pt modelId="{7245200F-B145-4B7F-A713-50DB757A6818}" type="pres">
      <dgm:prSet presAssocID="{ED7E6A17-B924-44EF-90EB-1E6154145075}" presName="hierChild4" presStyleCnt="0"/>
      <dgm:spPr/>
    </dgm:pt>
    <dgm:pt modelId="{EEF31E4E-E08C-469D-B416-3F67EDB0632E}" type="pres">
      <dgm:prSet presAssocID="{ED7E6A17-B924-44EF-90EB-1E6154145075}" presName="hierChild5" presStyleCnt="0"/>
      <dgm:spPr/>
    </dgm:pt>
    <dgm:pt modelId="{CCC235AD-296E-49C4-AF67-BFBC2825C4FE}" type="pres">
      <dgm:prSet presAssocID="{DE202D77-A01E-4147-AAAD-229FA7C48223}" presName="hierChild5" presStyleCnt="0"/>
      <dgm:spPr/>
    </dgm:pt>
    <dgm:pt modelId="{4A89CB1B-0C3F-4D9F-A561-E5FF54A5A6F3}" type="pres">
      <dgm:prSet presAssocID="{62501C53-DD3C-47AF-838E-2533352A4759}" presName="Name35" presStyleLbl="parChTrans1D2" presStyleIdx="3" presStyleCnt="4"/>
      <dgm:spPr/>
      <dgm:t>
        <a:bodyPr/>
        <a:lstStyle/>
        <a:p>
          <a:endParaRPr lang="ru-RU"/>
        </a:p>
      </dgm:t>
    </dgm:pt>
    <dgm:pt modelId="{2325104D-2ABC-45E8-AA8D-D461BA5C77B5}" type="pres">
      <dgm:prSet presAssocID="{97F8753B-6A6E-4FB3-9545-49F6A8D48FF8}" presName="hierRoot2" presStyleCnt="0">
        <dgm:presLayoutVars>
          <dgm:hierBranch/>
        </dgm:presLayoutVars>
      </dgm:prSet>
      <dgm:spPr/>
    </dgm:pt>
    <dgm:pt modelId="{FF16BA43-E113-4A93-93BB-A02F2B99C443}" type="pres">
      <dgm:prSet presAssocID="{97F8753B-6A6E-4FB3-9545-49F6A8D48FF8}" presName="rootComposite" presStyleCnt="0"/>
      <dgm:spPr/>
    </dgm:pt>
    <dgm:pt modelId="{F47DE135-3D6D-4A8E-A321-474FFC4EC2A4}" type="pres">
      <dgm:prSet presAssocID="{97F8753B-6A6E-4FB3-9545-49F6A8D48FF8}" presName="rootText" presStyleLbl="node2" presStyleIdx="3" presStyleCnt="4" custScaleX="146410" custScaleY="1464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A5980F-693D-42BE-9AAC-77F666A053C8}" type="pres">
      <dgm:prSet presAssocID="{97F8753B-6A6E-4FB3-9545-49F6A8D48FF8}" presName="rootConnector" presStyleLbl="node2" presStyleIdx="3" presStyleCnt="4"/>
      <dgm:spPr/>
      <dgm:t>
        <a:bodyPr/>
        <a:lstStyle/>
        <a:p>
          <a:endParaRPr lang="ru-RU"/>
        </a:p>
      </dgm:t>
    </dgm:pt>
    <dgm:pt modelId="{5FD19A84-F037-4BC2-A107-681A39203859}" type="pres">
      <dgm:prSet presAssocID="{97F8753B-6A6E-4FB3-9545-49F6A8D48FF8}" presName="hierChild4" presStyleCnt="0"/>
      <dgm:spPr/>
    </dgm:pt>
    <dgm:pt modelId="{C944B06D-2AB2-4AAC-B39B-C62AB5A66243}" type="pres">
      <dgm:prSet presAssocID="{E81AF196-C283-4F3E-BB00-FF0BA8775F47}" presName="Name35" presStyleLbl="parChTrans1D3" presStyleIdx="3" presStyleCnt="4"/>
      <dgm:spPr/>
      <dgm:t>
        <a:bodyPr/>
        <a:lstStyle/>
        <a:p>
          <a:endParaRPr lang="ru-RU"/>
        </a:p>
      </dgm:t>
    </dgm:pt>
    <dgm:pt modelId="{98F953FA-CB49-42F5-8B32-8384E332F2D7}" type="pres">
      <dgm:prSet presAssocID="{4A2E8096-8869-45F0-8739-E5042FEACA9B}" presName="hierRoot2" presStyleCnt="0">
        <dgm:presLayoutVars>
          <dgm:hierBranch val="r"/>
        </dgm:presLayoutVars>
      </dgm:prSet>
      <dgm:spPr/>
    </dgm:pt>
    <dgm:pt modelId="{E2FFE756-280B-4052-AC88-0B2437BDE2E8}" type="pres">
      <dgm:prSet presAssocID="{4A2E8096-8869-45F0-8739-E5042FEACA9B}" presName="rootComposite" presStyleCnt="0"/>
      <dgm:spPr/>
    </dgm:pt>
    <dgm:pt modelId="{1666DF7B-6526-4B58-B0F5-2F19A0CAFA74}" type="pres">
      <dgm:prSet presAssocID="{4A2E8096-8869-45F0-8739-E5042FEACA9B}" presName="rootText" presStyleLbl="node3" presStyleIdx="3" presStyleCnt="4" custScaleX="133100" custScaleY="1331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AFC6BF-6E82-4CE0-8A6D-91AEF880EB76}" type="pres">
      <dgm:prSet presAssocID="{4A2E8096-8869-45F0-8739-E5042FEACA9B}" presName="rootConnector" presStyleLbl="node3" presStyleIdx="3" presStyleCnt="4"/>
      <dgm:spPr/>
      <dgm:t>
        <a:bodyPr/>
        <a:lstStyle/>
        <a:p>
          <a:endParaRPr lang="ru-RU"/>
        </a:p>
      </dgm:t>
    </dgm:pt>
    <dgm:pt modelId="{C210550E-D921-431B-963B-FFFC590A7FE1}" type="pres">
      <dgm:prSet presAssocID="{4A2E8096-8869-45F0-8739-E5042FEACA9B}" presName="hierChild4" presStyleCnt="0"/>
      <dgm:spPr/>
    </dgm:pt>
    <dgm:pt modelId="{E900D0F0-B440-4AC0-AE4A-A875C224FF7F}" type="pres">
      <dgm:prSet presAssocID="{4A2E8096-8869-45F0-8739-E5042FEACA9B}" presName="hierChild5" presStyleCnt="0"/>
      <dgm:spPr/>
    </dgm:pt>
    <dgm:pt modelId="{4CD7EC78-825A-4033-B8CA-1A7CFDF104EC}" type="pres">
      <dgm:prSet presAssocID="{97F8753B-6A6E-4FB3-9545-49F6A8D48FF8}" presName="hierChild5" presStyleCnt="0"/>
      <dgm:spPr/>
    </dgm:pt>
    <dgm:pt modelId="{EC742FE3-73FF-4B67-BC63-2E98EAD19CC1}" type="pres">
      <dgm:prSet presAssocID="{9FEAC25B-00C4-438C-AF3C-3D471C194D87}" presName="hierChild3" presStyleCnt="0"/>
      <dgm:spPr/>
    </dgm:pt>
  </dgm:ptLst>
  <dgm:cxnLst>
    <dgm:cxn modelId="{A9C1C025-3AB7-4CFF-BED9-4406BB97300B}" type="presOf" srcId="{88B3FCDC-19BF-4D8A-AB57-24204A1F23E1}" destId="{FB614216-ECED-4B7B-A82A-A3BA6F56597D}" srcOrd="0" destOrd="0" presId="urn:microsoft.com/office/officeart/2005/8/layout/orgChart1"/>
    <dgm:cxn modelId="{25CC7220-A048-424E-A3B9-553C220659DF}" type="presOf" srcId="{4A2E8096-8869-45F0-8739-E5042FEACA9B}" destId="{67AFC6BF-6E82-4CE0-8A6D-91AEF880EB76}" srcOrd="1" destOrd="0" presId="urn:microsoft.com/office/officeart/2005/8/layout/orgChart1"/>
    <dgm:cxn modelId="{02316348-47C2-4A7C-B460-F8E904CFB63A}" srcId="{2DFC249E-7D83-4DD6-B7A0-DAEF0E0FDF8B}" destId="{DDBDCDF0-EA6E-4FB6-9618-750634E6906C}" srcOrd="0" destOrd="0" parTransId="{88B3FCDC-19BF-4D8A-AB57-24204A1F23E1}" sibTransId="{264132A6-C827-4795-AA5E-5265C1297B2C}"/>
    <dgm:cxn modelId="{911964A1-3522-4E3B-A373-1469A1460203}" type="presOf" srcId="{ED7E6A17-B924-44EF-90EB-1E6154145075}" destId="{89454D0E-BF37-4218-979E-54118B320B6C}" srcOrd="1" destOrd="0" presId="urn:microsoft.com/office/officeart/2005/8/layout/orgChart1"/>
    <dgm:cxn modelId="{DC3B5C2F-33A3-4C01-A2BC-CD16CB252DF2}" type="presOf" srcId="{DE202D77-A01E-4147-AAAD-229FA7C48223}" destId="{AE1BD912-59D9-46F9-A596-488716F4F942}" srcOrd="0" destOrd="0" presId="urn:microsoft.com/office/officeart/2005/8/layout/orgChart1"/>
    <dgm:cxn modelId="{815A3914-978F-44A0-B1D5-3C055BDB06DD}" type="presOf" srcId="{2DFC249E-7D83-4DD6-B7A0-DAEF0E0FDF8B}" destId="{FABF0DBC-9F9D-4B3B-87E7-04AAC344E047}" srcOrd="0" destOrd="0" presId="urn:microsoft.com/office/officeart/2005/8/layout/orgChart1"/>
    <dgm:cxn modelId="{D9603880-4B98-44CF-ACBA-AFC886FF6B51}" srcId="{9FEAC25B-00C4-438C-AF3C-3D471C194D87}" destId="{2DFC249E-7D83-4DD6-B7A0-DAEF0E0FDF8B}" srcOrd="0" destOrd="0" parTransId="{2CCBF476-5D7F-4815-8AF2-97A34E6E73B1}" sibTransId="{67117B13-8DA6-4254-B699-6458D6750C50}"/>
    <dgm:cxn modelId="{5BE212E6-BCE1-4C73-B274-803E50D9AE33}" srcId="{9FEAC25B-00C4-438C-AF3C-3D471C194D87}" destId="{DE202D77-A01E-4147-AAAD-229FA7C48223}" srcOrd="2" destOrd="0" parTransId="{20B8DF8D-083A-4FFA-9634-54BB0A9DF066}" sibTransId="{5EE8179A-4ECE-4EA7-8B39-B729C280318E}"/>
    <dgm:cxn modelId="{A4BDF9DA-87BE-4CC1-91E9-B56D678085C2}" srcId="{9FEAC25B-00C4-438C-AF3C-3D471C194D87}" destId="{211199F5-625B-4FA9-80EA-C5D7E40F2BE4}" srcOrd="1" destOrd="0" parTransId="{4484DA04-F048-4CC4-B8B7-7586D762A883}" sibTransId="{B70930C4-D279-4477-8A62-5A14FF14A783}"/>
    <dgm:cxn modelId="{7ABC595D-AF14-4B81-B902-B14722D83618}" type="presOf" srcId="{62501C53-DD3C-47AF-838E-2533352A4759}" destId="{4A89CB1B-0C3F-4D9F-A561-E5FF54A5A6F3}" srcOrd="0" destOrd="0" presId="urn:microsoft.com/office/officeart/2005/8/layout/orgChart1"/>
    <dgm:cxn modelId="{5D436A98-C75B-4F4E-AA34-69764C671ED4}" type="presOf" srcId="{C3C11780-D79F-4DDB-9760-7338495AB0F2}" destId="{248740F4-C7C3-47AE-828A-179118E269EA}" srcOrd="0" destOrd="0" presId="urn:microsoft.com/office/officeart/2005/8/layout/orgChart1"/>
    <dgm:cxn modelId="{D9B0823B-C800-4133-85C3-7398A716CCD3}" type="presOf" srcId="{211199F5-625B-4FA9-80EA-C5D7E40F2BE4}" destId="{56639DE0-BA2B-43B0-A5D4-540314387535}" srcOrd="0" destOrd="0" presId="urn:microsoft.com/office/officeart/2005/8/layout/orgChart1"/>
    <dgm:cxn modelId="{653FFF85-B571-4869-B04E-DB96C8D6E732}" type="presOf" srcId="{4484DA04-F048-4CC4-B8B7-7586D762A883}" destId="{B18D51FA-5B20-46E2-9305-9FD5645F586B}" srcOrd="0" destOrd="0" presId="urn:microsoft.com/office/officeart/2005/8/layout/orgChart1"/>
    <dgm:cxn modelId="{C8FE2103-6BE5-4ACD-8064-4F95B684AD55}" type="presOf" srcId="{211199F5-625B-4FA9-80EA-C5D7E40F2BE4}" destId="{7243214D-268C-4268-A98F-069F41973261}" srcOrd="1" destOrd="0" presId="urn:microsoft.com/office/officeart/2005/8/layout/orgChart1"/>
    <dgm:cxn modelId="{C645F5EB-FDDD-4B71-A1C3-AD657F5D0835}" srcId="{97F8753B-6A6E-4FB3-9545-49F6A8D48FF8}" destId="{4A2E8096-8869-45F0-8739-E5042FEACA9B}" srcOrd="0" destOrd="0" parTransId="{E81AF196-C283-4F3E-BB00-FF0BA8775F47}" sibTransId="{6B06C7FC-B599-45F7-80F1-B69D227F51A1}"/>
    <dgm:cxn modelId="{45FB9902-2418-4717-8448-E20CAD7ED73F}" type="presOf" srcId="{ED7E6A17-B924-44EF-90EB-1E6154145075}" destId="{443ABC35-7F71-4717-B4B9-CFB4EF9A7AD3}" srcOrd="0" destOrd="0" presId="urn:microsoft.com/office/officeart/2005/8/layout/orgChart1"/>
    <dgm:cxn modelId="{B5D0CDB9-E6AF-4692-9B9D-1E7D95DE8350}" srcId="{DE202D77-A01E-4147-AAAD-229FA7C48223}" destId="{ED7E6A17-B924-44EF-90EB-1E6154145075}" srcOrd="0" destOrd="0" parTransId="{F14B13E3-A11B-4F6D-9F4A-AF48E2308587}" sibTransId="{8929E2F6-9C80-47E3-A31C-2CF36C176233}"/>
    <dgm:cxn modelId="{CA6194FB-C682-429E-9926-F5B0CD3F8C70}" srcId="{073A9ED2-F6AF-475B-8542-A3DB1AB11A02}" destId="{9FEAC25B-00C4-438C-AF3C-3D471C194D87}" srcOrd="0" destOrd="0" parTransId="{07B64E02-23EF-4D52-B159-39241C6DA1C6}" sibTransId="{C14CDD2F-3D9D-4A16-97A3-77D21C4574CA}"/>
    <dgm:cxn modelId="{CC0B5F2A-D142-4D37-8FAA-41ECB8AC0FD8}" type="presOf" srcId="{E81AF196-C283-4F3E-BB00-FF0BA8775F47}" destId="{C944B06D-2AB2-4AAC-B39B-C62AB5A66243}" srcOrd="0" destOrd="0" presId="urn:microsoft.com/office/officeart/2005/8/layout/orgChart1"/>
    <dgm:cxn modelId="{E2032C01-E54D-4354-9A90-7C862252F3F5}" type="presOf" srcId="{20B8DF8D-083A-4FFA-9634-54BB0A9DF066}" destId="{E1B1E9D4-B870-4FB8-BD30-A8DEBA10FAA6}" srcOrd="0" destOrd="0" presId="urn:microsoft.com/office/officeart/2005/8/layout/orgChart1"/>
    <dgm:cxn modelId="{C32E0500-0A1B-4271-9B7F-15C07B4A1F4A}" type="presOf" srcId="{DDBDCDF0-EA6E-4FB6-9618-750634E6906C}" destId="{2DF98739-8DE4-4719-84DC-0E942F9D1EC4}" srcOrd="0" destOrd="0" presId="urn:microsoft.com/office/officeart/2005/8/layout/orgChart1"/>
    <dgm:cxn modelId="{EC97C129-585B-49F2-BB0D-4B23F282F3DC}" type="presOf" srcId="{DDBDCDF0-EA6E-4FB6-9618-750634E6906C}" destId="{CCAED136-8F8B-477C-BABC-E02C0B85F3C8}" srcOrd="1" destOrd="0" presId="urn:microsoft.com/office/officeart/2005/8/layout/orgChart1"/>
    <dgm:cxn modelId="{5C0398ED-C317-4E93-964D-D6A4C8FC3038}" srcId="{9FEAC25B-00C4-438C-AF3C-3D471C194D87}" destId="{97F8753B-6A6E-4FB3-9545-49F6A8D48FF8}" srcOrd="3" destOrd="0" parTransId="{62501C53-DD3C-47AF-838E-2533352A4759}" sibTransId="{4E3A67AA-A809-48DC-BDDE-C8755C89B27F}"/>
    <dgm:cxn modelId="{355F30B1-887E-4E88-BEE6-1B6FF63E6169}" type="presOf" srcId="{9FEAC25B-00C4-438C-AF3C-3D471C194D87}" destId="{05620DFB-1E52-4C0C-B024-28C3E584B075}" srcOrd="0" destOrd="0" presId="urn:microsoft.com/office/officeart/2005/8/layout/orgChart1"/>
    <dgm:cxn modelId="{7485435A-5CB6-4C74-AE2E-DD889509FCE2}" type="presOf" srcId="{DE202D77-A01E-4147-AAAD-229FA7C48223}" destId="{E95C8A44-442B-4048-9CAB-6CBE8381234A}" srcOrd="1" destOrd="0" presId="urn:microsoft.com/office/officeart/2005/8/layout/orgChart1"/>
    <dgm:cxn modelId="{70B924B9-5B68-4FBD-8C1F-FBF4607F4A3C}" type="presOf" srcId="{9FEAC25B-00C4-438C-AF3C-3D471C194D87}" destId="{71DF6777-2DEB-4092-A6AD-4367381FFCF8}" srcOrd="1" destOrd="0" presId="urn:microsoft.com/office/officeart/2005/8/layout/orgChart1"/>
    <dgm:cxn modelId="{F752A0A2-435B-49AC-B7C3-62251994212B}" type="presOf" srcId="{F14B13E3-A11B-4F6D-9F4A-AF48E2308587}" destId="{2649B1DA-666C-444A-83B9-AB71A03FE5AE}" srcOrd="0" destOrd="0" presId="urn:microsoft.com/office/officeart/2005/8/layout/orgChart1"/>
    <dgm:cxn modelId="{D9BEF798-FD02-4CB3-91AF-1BF100B18F05}" type="presOf" srcId="{073A9ED2-F6AF-475B-8542-A3DB1AB11A02}" destId="{586BECED-E68C-49AF-A6A8-F0856BA7AF04}" srcOrd="0" destOrd="0" presId="urn:microsoft.com/office/officeart/2005/8/layout/orgChart1"/>
    <dgm:cxn modelId="{7BFAA0C7-3B32-4214-BA80-D6EF4FAA44F6}" type="presOf" srcId="{97F8753B-6A6E-4FB3-9545-49F6A8D48FF8}" destId="{ABA5980F-693D-42BE-9AAC-77F666A053C8}" srcOrd="1" destOrd="0" presId="urn:microsoft.com/office/officeart/2005/8/layout/orgChart1"/>
    <dgm:cxn modelId="{2A93AF7F-2CBF-43FC-860C-97ECDD351D95}" type="presOf" srcId="{2DFC249E-7D83-4DD6-B7A0-DAEF0E0FDF8B}" destId="{4D9AA07E-67DA-4527-BA5F-90F2BBC64254}" srcOrd="1" destOrd="0" presId="urn:microsoft.com/office/officeart/2005/8/layout/orgChart1"/>
    <dgm:cxn modelId="{7320A2EB-7B18-4370-B24A-2309D6D46F0F}" type="presOf" srcId="{97F8753B-6A6E-4FB3-9545-49F6A8D48FF8}" destId="{F47DE135-3D6D-4A8E-A321-474FFC4EC2A4}" srcOrd="0" destOrd="0" presId="urn:microsoft.com/office/officeart/2005/8/layout/orgChart1"/>
    <dgm:cxn modelId="{C1D52226-E8CD-4B7D-8088-FF7C2B1904E1}" type="presOf" srcId="{C3C11780-D79F-4DDB-9760-7338495AB0F2}" destId="{5FDDDD14-084C-489D-9A6A-0FAF002AD205}" srcOrd="1" destOrd="0" presId="urn:microsoft.com/office/officeart/2005/8/layout/orgChart1"/>
    <dgm:cxn modelId="{47CA6FE4-DAB8-481D-8951-1AFF2E9A08DB}" type="presOf" srcId="{2CCBF476-5D7F-4815-8AF2-97A34E6E73B1}" destId="{4897C68D-E22C-4BFF-9555-A59B0DAA521A}" srcOrd="0" destOrd="0" presId="urn:microsoft.com/office/officeart/2005/8/layout/orgChart1"/>
    <dgm:cxn modelId="{68DBF57D-2C5D-45C0-AACB-A6968904B494}" type="presOf" srcId="{4A2E8096-8869-45F0-8739-E5042FEACA9B}" destId="{1666DF7B-6526-4B58-B0F5-2F19A0CAFA74}" srcOrd="0" destOrd="0" presId="urn:microsoft.com/office/officeart/2005/8/layout/orgChart1"/>
    <dgm:cxn modelId="{60096FC7-D77D-404B-8BD1-0295E0E1C01E}" type="presOf" srcId="{A62768AB-8975-4E77-970A-C6A272424E3D}" destId="{C63F59A6-829E-4444-90C5-0FC4DAE0DB7D}" srcOrd="0" destOrd="0" presId="urn:microsoft.com/office/officeart/2005/8/layout/orgChart1"/>
    <dgm:cxn modelId="{668BFD78-8965-4FD7-9658-5B26535D340F}" srcId="{211199F5-625B-4FA9-80EA-C5D7E40F2BE4}" destId="{C3C11780-D79F-4DDB-9760-7338495AB0F2}" srcOrd="0" destOrd="0" parTransId="{A62768AB-8975-4E77-970A-C6A272424E3D}" sibTransId="{6F6EDCC6-ADF3-49CB-9F15-E0FB71990C9F}"/>
    <dgm:cxn modelId="{B2722145-5AF8-4B44-9BDA-ECF4FD81BA77}" type="presParOf" srcId="{586BECED-E68C-49AF-A6A8-F0856BA7AF04}" destId="{95B2D49B-2FE4-4ADC-A7FF-77EFE0F1172B}" srcOrd="0" destOrd="0" presId="urn:microsoft.com/office/officeart/2005/8/layout/orgChart1"/>
    <dgm:cxn modelId="{AFEC835E-274D-43EB-B51C-4A31701BD2AF}" type="presParOf" srcId="{95B2D49B-2FE4-4ADC-A7FF-77EFE0F1172B}" destId="{96AE02B9-CD9C-41A8-A942-5C3E9A835B8C}" srcOrd="0" destOrd="0" presId="urn:microsoft.com/office/officeart/2005/8/layout/orgChart1"/>
    <dgm:cxn modelId="{3A0C93EC-D5E8-4C5F-8DA5-C634A9EBCE2D}" type="presParOf" srcId="{96AE02B9-CD9C-41A8-A942-5C3E9A835B8C}" destId="{05620DFB-1E52-4C0C-B024-28C3E584B075}" srcOrd="0" destOrd="0" presId="urn:microsoft.com/office/officeart/2005/8/layout/orgChart1"/>
    <dgm:cxn modelId="{1D468333-18F2-4431-B5E1-9F4369F1748D}" type="presParOf" srcId="{96AE02B9-CD9C-41A8-A942-5C3E9A835B8C}" destId="{71DF6777-2DEB-4092-A6AD-4367381FFCF8}" srcOrd="1" destOrd="0" presId="urn:microsoft.com/office/officeart/2005/8/layout/orgChart1"/>
    <dgm:cxn modelId="{1CD851C3-CD63-44DE-9C49-7503F3EBFB62}" type="presParOf" srcId="{95B2D49B-2FE4-4ADC-A7FF-77EFE0F1172B}" destId="{A4F685C1-D9B3-4122-8204-6CAF979469EF}" srcOrd="1" destOrd="0" presId="urn:microsoft.com/office/officeart/2005/8/layout/orgChart1"/>
    <dgm:cxn modelId="{91142513-F5F2-48DA-AA9F-46BA417308D8}" type="presParOf" srcId="{A4F685C1-D9B3-4122-8204-6CAF979469EF}" destId="{4897C68D-E22C-4BFF-9555-A59B0DAA521A}" srcOrd="0" destOrd="0" presId="urn:microsoft.com/office/officeart/2005/8/layout/orgChart1"/>
    <dgm:cxn modelId="{B7AF03C8-2B85-4891-9FEF-2E27AD4CCF59}" type="presParOf" srcId="{A4F685C1-D9B3-4122-8204-6CAF979469EF}" destId="{0C4B2FB9-28B9-4374-A227-3379C49945AC}" srcOrd="1" destOrd="0" presId="urn:microsoft.com/office/officeart/2005/8/layout/orgChart1"/>
    <dgm:cxn modelId="{4995E48A-0154-446A-916B-1D1AF29718BA}" type="presParOf" srcId="{0C4B2FB9-28B9-4374-A227-3379C49945AC}" destId="{0E376698-6E92-48A9-8350-5AD11475F038}" srcOrd="0" destOrd="0" presId="urn:microsoft.com/office/officeart/2005/8/layout/orgChart1"/>
    <dgm:cxn modelId="{0AEB896E-8193-4998-9E66-D6B96B8AED14}" type="presParOf" srcId="{0E376698-6E92-48A9-8350-5AD11475F038}" destId="{FABF0DBC-9F9D-4B3B-87E7-04AAC344E047}" srcOrd="0" destOrd="0" presId="urn:microsoft.com/office/officeart/2005/8/layout/orgChart1"/>
    <dgm:cxn modelId="{39EFC29A-4D06-439E-9352-1248606D3AA1}" type="presParOf" srcId="{0E376698-6E92-48A9-8350-5AD11475F038}" destId="{4D9AA07E-67DA-4527-BA5F-90F2BBC64254}" srcOrd="1" destOrd="0" presId="urn:microsoft.com/office/officeart/2005/8/layout/orgChart1"/>
    <dgm:cxn modelId="{D9BC6862-FEA8-4FDC-B097-8DA1D7E39F5E}" type="presParOf" srcId="{0C4B2FB9-28B9-4374-A227-3379C49945AC}" destId="{6BEB0BB6-4F70-4B83-BE7B-E88E98F8AB7D}" srcOrd="1" destOrd="0" presId="urn:microsoft.com/office/officeart/2005/8/layout/orgChart1"/>
    <dgm:cxn modelId="{3F958E16-981E-40BC-B8CF-DB202C554F66}" type="presParOf" srcId="{6BEB0BB6-4F70-4B83-BE7B-E88E98F8AB7D}" destId="{FB614216-ECED-4B7B-A82A-A3BA6F56597D}" srcOrd="0" destOrd="0" presId="urn:microsoft.com/office/officeart/2005/8/layout/orgChart1"/>
    <dgm:cxn modelId="{A68408D4-6074-406E-89BD-289F38FFA444}" type="presParOf" srcId="{6BEB0BB6-4F70-4B83-BE7B-E88E98F8AB7D}" destId="{AA2931F2-7995-4371-BC05-F1B7C7596DB7}" srcOrd="1" destOrd="0" presId="urn:microsoft.com/office/officeart/2005/8/layout/orgChart1"/>
    <dgm:cxn modelId="{40177A93-55E9-4A3B-974E-194B9B1E1FDC}" type="presParOf" srcId="{AA2931F2-7995-4371-BC05-F1B7C7596DB7}" destId="{381EA853-70FC-4716-88DA-69614ACC2861}" srcOrd="0" destOrd="0" presId="urn:microsoft.com/office/officeart/2005/8/layout/orgChart1"/>
    <dgm:cxn modelId="{9915EE5B-D9FF-41B7-BD62-93EE88BA312C}" type="presParOf" srcId="{381EA853-70FC-4716-88DA-69614ACC2861}" destId="{2DF98739-8DE4-4719-84DC-0E942F9D1EC4}" srcOrd="0" destOrd="0" presId="urn:microsoft.com/office/officeart/2005/8/layout/orgChart1"/>
    <dgm:cxn modelId="{936DEA20-EBB4-4171-9FC9-9F39ECB1D21B}" type="presParOf" srcId="{381EA853-70FC-4716-88DA-69614ACC2861}" destId="{CCAED136-8F8B-477C-BABC-E02C0B85F3C8}" srcOrd="1" destOrd="0" presId="urn:microsoft.com/office/officeart/2005/8/layout/orgChart1"/>
    <dgm:cxn modelId="{0C96C840-55D1-4244-84D5-945A2C2D5729}" type="presParOf" srcId="{AA2931F2-7995-4371-BC05-F1B7C7596DB7}" destId="{A016656A-B118-45E3-96F6-0E1EB508B505}" srcOrd="1" destOrd="0" presId="urn:microsoft.com/office/officeart/2005/8/layout/orgChart1"/>
    <dgm:cxn modelId="{9E9A3EC6-B039-4C37-A43D-C5A72F13F1AB}" type="presParOf" srcId="{AA2931F2-7995-4371-BC05-F1B7C7596DB7}" destId="{BF1CC12F-F713-46C7-B0C1-8CAEB3643095}" srcOrd="2" destOrd="0" presId="urn:microsoft.com/office/officeart/2005/8/layout/orgChart1"/>
    <dgm:cxn modelId="{71F498D0-4131-49D8-9C94-19CC191D9537}" type="presParOf" srcId="{0C4B2FB9-28B9-4374-A227-3379C49945AC}" destId="{BD76BF71-BBEB-4EEE-9F49-35EE1D2D70A7}" srcOrd="2" destOrd="0" presId="urn:microsoft.com/office/officeart/2005/8/layout/orgChart1"/>
    <dgm:cxn modelId="{3DDC5D48-3D0C-4C06-88B1-7ED3E907E3CD}" type="presParOf" srcId="{A4F685C1-D9B3-4122-8204-6CAF979469EF}" destId="{B18D51FA-5B20-46E2-9305-9FD5645F586B}" srcOrd="2" destOrd="0" presId="urn:microsoft.com/office/officeart/2005/8/layout/orgChart1"/>
    <dgm:cxn modelId="{FE985AFC-F492-4BCB-A433-61331420F4FD}" type="presParOf" srcId="{A4F685C1-D9B3-4122-8204-6CAF979469EF}" destId="{BCF1FBA6-A090-4D82-9338-D63C9B858816}" srcOrd="3" destOrd="0" presId="urn:microsoft.com/office/officeart/2005/8/layout/orgChart1"/>
    <dgm:cxn modelId="{5A12661F-81E5-4187-BC69-C15058D2255C}" type="presParOf" srcId="{BCF1FBA6-A090-4D82-9338-D63C9B858816}" destId="{8111EEAA-2428-48A7-B0AB-886429F8F757}" srcOrd="0" destOrd="0" presId="urn:microsoft.com/office/officeart/2005/8/layout/orgChart1"/>
    <dgm:cxn modelId="{F15F775A-17AB-4B0B-AB41-6BB75C69F327}" type="presParOf" srcId="{8111EEAA-2428-48A7-B0AB-886429F8F757}" destId="{56639DE0-BA2B-43B0-A5D4-540314387535}" srcOrd="0" destOrd="0" presId="urn:microsoft.com/office/officeart/2005/8/layout/orgChart1"/>
    <dgm:cxn modelId="{1AE77877-7DDE-4376-951A-D2946ECF84EB}" type="presParOf" srcId="{8111EEAA-2428-48A7-B0AB-886429F8F757}" destId="{7243214D-268C-4268-A98F-069F41973261}" srcOrd="1" destOrd="0" presId="urn:microsoft.com/office/officeart/2005/8/layout/orgChart1"/>
    <dgm:cxn modelId="{489B5222-0C8F-481B-B193-77B9B4F0E6EA}" type="presParOf" srcId="{BCF1FBA6-A090-4D82-9338-D63C9B858816}" destId="{B673F2F4-4D7A-4AC6-8AB5-88DB82D8F792}" srcOrd="1" destOrd="0" presId="urn:microsoft.com/office/officeart/2005/8/layout/orgChart1"/>
    <dgm:cxn modelId="{3E944780-1715-44FC-B635-658F526F35FD}" type="presParOf" srcId="{B673F2F4-4D7A-4AC6-8AB5-88DB82D8F792}" destId="{C63F59A6-829E-4444-90C5-0FC4DAE0DB7D}" srcOrd="0" destOrd="0" presId="urn:microsoft.com/office/officeart/2005/8/layout/orgChart1"/>
    <dgm:cxn modelId="{82A40E78-C0E7-4B46-91C0-5E4EFBFE7BE0}" type="presParOf" srcId="{B673F2F4-4D7A-4AC6-8AB5-88DB82D8F792}" destId="{6B600620-44F1-4FED-97A4-D791AF6309E5}" srcOrd="1" destOrd="0" presId="urn:microsoft.com/office/officeart/2005/8/layout/orgChart1"/>
    <dgm:cxn modelId="{DE760DD1-1BFD-467A-859C-BCF7D59F87ED}" type="presParOf" srcId="{6B600620-44F1-4FED-97A4-D791AF6309E5}" destId="{F688D4C2-B79A-4851-B052-538DCDCAFF4F}" srcOrd="0" destOrd="0" presId="urn:microsoft.com/office/officeart/2005/8/layout/orgChart1"/>
    <dgm:cxn modelId="{A8C1C172-8139-4D75-9141-693624CF0825}" type="presParOf" srcId="{F688D4C2-B79A-4851-B052-538DCDCAFF4F}" destId="{248740F4-C7C3-47AE-828A-179118E269EA}" srcOrd="0" destOrd="0" presId="urn:microsoft.com/office/officeart/2005/8/layout/orgChart1"/>
    <dgm:cxn modelId="{79636EA9-0D8B-4A70-948D-BAE93625D09B}" type="presParOf" srcId="{F688D4C2-B79A-4851-B052-538DCDCAFF4F}" destId="{5FDDDD14-084C-489D-9A6A-0FAF002AD205}" srcOrd="1" destOrd="0" presId="urn:microsoft.com/office/officeart/2005/8/layout/orgChart1"/>
    <dgm:cxn modelId="{6177E5E2-D3AD-47C5-8803-D136CBBAC1A6}" type="presParOf" srcId="{6B600620-44F1-4FED-97A4-D791AF6309E5}" destId="{47B1D53F-75FB-47D2-837C-DDD6000EE8E8}" srcOrd="1" destOrd="0" presId="urn:microsoft.com/office/officeart/2005/8/layout/orgChart1"/>
    <dgm:cxn modelId="{9120AFAB-FD40-4D8B-990E-813ECD780F53}" type="presParOf" srcId="{6B600620-44F1-4FED-97A4-D791AF6309E5}" destId="{18AA6162-0AB0-49A8-91B9-ABDBC1BECCB5}" srcOrd="2" destOrd="0" presId="urn:microsoft.com/office/officeart/2005/8/layout/orgChart1"/>
    <dgm:cxn modelId="{F81E84A0-FD8C-43EA-9ACE-7A6ED11AABF4}" type="presParOf" srcId="{BCF1FBA6-A090-4D82-9338-D63C9B858816}" destId="{E1076FA7-1BF0-4648-8381-A5E7CF89FCC4}" srcOrd="2" destOrd="0" presId="urn:microsoft.com/office/officeart/2005/8/layout/orgChart1"/>
    <dgm:cxn modelId="{3810EE88-E3A6-4F07-BC74-AE9792E74D45}" type="presParOf" srcId="{A4F685C1-D9B3-4122-8204-6CAF979469EF}" destId="{E1B1E9D4-B870-4FB8-BD30-A8DEBA10FAA6}" srcOrd="4" destOrd="0" presId="urn:microsoft.com/office/officeart/2005/8/layout/orgChart1"/>
    <dgm:cxn modelId="{FCCD9473-6253-4B8F-8C8C-3ED4EFAA3AF8}" type="presParOf" srcId="{A4F685C1-D9B3-4122-8204-6CAF979469EF}" destId="{CDE73B50-CD39-4965-9896-AED7199DB39A}" srcOrd="5" destOrd="0" presId="urn:microsoft.com/office/officeart/2005/8/layout/orgChart1"/>
    <dgm:cxn modelId="{4BE19AD5-3D4F-4EA5-ACED-158FE8265754}" type="presParOf" srcId="{CDE73B50-CD39-4965-9896-AED7199DB39A}" destId="{3E5B2811-A6B5-4089-A108-5E88DF79A298}" srcOrd="0" destOrd="0" presId="urn:microsoft.com/office/officeart/2005/8/layout/orgChart1"/>
    <dgm:cxn modelId="{951443A2-FCA1-4027-9C82-00E1EBA3502B}" type="presParOf" srcId="{3E5B2811-A6B5-4089-A108-5E88DF79A298}" destId="{AE1BD912-59D9-46F9-A596-488716F4F942}" srcOrd="0" destOrd="0" presId="urn:microsoft.com/office/officeart/2005/8/layout/orgChart1"/>
    <dgm:cxn modelId="{BA85E73F-190E-4FA3-B80A-589F3E3594B8}" type="presParOf" srcId="{3E5B2811-A6B5-4089-A108-5E88DF79A298}" destId="{E95C8A44-442B-4048-9CAB-6CBE8381234A}" srcOrd="1" destOrd="0" presId="urn:microsoft.com/office/officeart/2005/8/layout/orgChart1"/>
    <dgm:cxn modelId="{19F6CED7-A023-46BD-B9FB-981626C72132}" type="presParOf" srcId="{CDE73B50-CD39-4965-9896-AED7199DB39A}" destId="{A716E40B-1E8D-441F-AA8B-7E6CEA371A23}" srcOrd="1" destOrd="0" presId="urn:microsoft.com/office/officeart/2005/8/layout/orgChart1"/>
    <dgm:cxn modelId="{AADA1320-DBFF-457A-ADDF-06469803A373}" type="presParOf" srcId="{A716E40B-1E8D-441F-AA8B-7E6CEA371A23}" destId="{2649B1DA-666C-444A-83B9-AB71A03FE5AE}" srcOrd="0" destOrd="0" presId="urn:microsoft.com/office/officeart/2005/8/layout/orgChart1"/>
    <dgm:cxn modelId="{009F6BC7-76A7-4721-A1F5-47BE8D0D3DDC}" type="presParOf" srcId="{A716E40B-1E8D-441F-AA8B-7E6CEA371A23}" destId="{4944069D-43B3-4787-AF9C-4E0707D42C78}" srcOrd="1" destOrd="0" presId="urn:microsoft.com/office/officeart/2005/8/layout/orgChart1"/>
    <dgm:cxn modelId="{0A98DB42-23DF-423D-A044-E33F1A62D880}" type="presParOf" srcId="{4944069D-43B3-4787-AF9C-4E0707D42C78}" destId="{8EE873E2-6C16-441E-85B5-8DC81F00C513}" srcOrd="0" destOrd="0" presId="urn:microsoft.com/office/officeart/2005/8/layout/orgChart1"/>
    <dgm:cxn modelId="{242A06EF-8D57-40E8-ACB6-04786F710ED6}" type="presParOf" srcId="{8EE873E2-6C16-441E-85B5-8DC81F00C513}" destId="{443ABC35-7F71-4717-B4B9-CFB4EF9A7AD3}" srcOrd="0" destOrd="0" presId="urn:microsoft.com/office/officeart/2005/8/layout/orgChart1"/>
    <dgm:cxn modelId="{84B6B10D-5580-43F9-A615-44230EC99B5F}" type="presParOf" srcId="{8EE873E2-6C16-441E-85B5-8DC81F00C513}" destId="{89454D0E-BF37-4218-979E-54118B320B6C}" srcOrd="1" destOrd="0" presId="urn:microsoft.com/office/officeart/2005/8/layout/orgChart1"/>
    <dgm:cxn modelId="{4C561B0B-BC0C-4957-A929-276E94C32284}" type="presParOf" srcId="{4944069D-43B3-4787-AF9C-4E0707D42C78}" destId="{7245200F-B145-4B7F-A713-50DB757A6818}" srcOrd="1" destOrd="0" presId="urn:microsoft.com/office/officeart/2005/8/layout/orgChart1"/>
    <dgm:cxn modelId="{8FC14315-F429-423F-9C99-B28110737649}" type="presParOf" srcId="{4944069D-43B3-4787-AF9C-4E0707D42C78}" destId="{EEF31E4E-E08C-469D-B416-3F67EDB0632E}" srcOrd="2" destOrd="0" presId="urn:microsoft.com/office/officeart/2005/8/layout/orgChart1"/>
    <dgm:cxn modelId="{A0C0D17C-4D39-4F78-A912-22C5374B08AC}" type="presParOf" srcId="{CDE73B50-CD39-4965-9896-AED7199DB39A}" destId="{CCC235AD-296E-49C4-AF67-BFBC2825C4FE}" srcOrd="2" destOrd="0" presId="urn:microsoft.com/office/officeart/2005/8/layout/orgChart1"/>
    <dgm:cxn modelId="{F3D09A1C-E7CC-4758-833A-CCA6B9D3ED16}" type="presParOf" srcId="{A4F685C1-D9B3-4122-8204-6CAF979469EF}" destId="{4A89CB1B-0C3F-4D9F-A561-E5FF54A5A6F3}" srcOrd="6" destOrd="0" presId="urn:microsoft.com/office/officeart/2005/8/layout/orgChart1"/>
    <dgm:cxn modelId="{DE16E280-5373-4C60-9B9A-070764EAD2B9}" type="presParOf" srcId="{A4F685C1-D9B3-4122-8204-6CAF979469EF}" destId="{2325104D-2ABC-45E8-AA8D-D461BA5C77B5}" srcOrd="7" destOrd="0" presId="urn:microsoft.com/office/officeart/2005/8/layout/orgChart1"/>
    <dgm:cxn modelId="{0CCFC5BE-2D21-4568-944A-921C953750A4}" type="presParOf" srcId="{2325104D-2ABC-45E8-AA8D-D461BA5C77B5}" destId="{FF16BA43-E113-4A93-93BB-A02F2B99C443}" srcOrd="0" destOrd="0" presId="urn:microsoft.com/office/officeart/2005/8/layout/orgChart1"/>
    <dgm:cxn modelId="{70AC3052-5C8A-47D9-BCDF-855E36D4DFE6}" type="presParOf" srcId="{FF16BA43-E113-4A93-93BB-A02F2B99C443}" destId="{F47DE135-3D6D-4A8E-A321-474FFC4EC2A4}" srcOrd="0" destOrd="0" presId="urn:microsoft.com/office/officeart/2005/8/layout/orgChart1"/>
    <dgm:cxn modelId="{03D4FD35-8BEE-4D14-9CF5-F11008C8C3B9}" type="presParOf" srcId="{FF16BA43-E113-4A93-93BB-A02F2B99C443}" destId="{ABA5980F-693D-42BE-9AAC-77F666A053C8}" srcOrd="1" destOrd="0" presId="urn:microsoft.com/office/officeart/2005/8/layout/orgChart1"/>
    <dgm:cxn modelId="{5D16C52A-8110-4BE5-9249-EEA41842C428}" type="presParOf" srcId="{2325104D-2ABC-45E8-AA8D-D461BA5C77B5}" destId="{5FD19A84-F037-4BC2-A107-681A39203859}" srcOrd="1" destOrd="0" presId="urn:microsoft.com/office/officeart/2005/8/layout/orgChart1"/>
    <dgm:cxn modelId="{89A8BB31-1B09-4432-95BE-259E079BD13A}" type="presParOf" srcId="{5FD19A84-F037-4BC2-A107-681A39203859}" destId="{C944B06D-2AB2-4AAC-B39B-C62AB5A66243}" srcOrd="0" destOrd="0" presId="urn:microsoft.com/office/officeart/2005/8/layout/orgChart1"/>
    <dgm:cxn modelId="{944EE7D7-E46F-4A44-A794-E8DC34AE1764}" type="presParOf" srcId="{5FD19A84-F037-4BC2-A107-681A39203859}" destId="{98F953FA-CB49-42F5-8B32-8384E332F2D7}" srcOrd="1" destOrd="0" presId="urn:microsoft.com/office/officeart/2005/8/layout/orgChart1"/>
    <dgm:cxn modelId="{66F69EA5-3C84-40CC-81AA-AF864E466F77}" type="presParOf" srcId="{98F953FA-CB49-42F5-8B32-8384E332F2D7}" destId="{E2FFE756-280B-4052-AC88-0B2437BDE2E8}" srcOrd="0" destOrd="0" presId="urn:microsoft.com/office/officeart/2005/8/layout/orgChart1"/>
    <dgm:cxn modelId="{8C1E26F0-1CDD-4E52-B190-BD81830CC2A0}" type="presParOf" srcId="{E2FFE756-280B-4052-AC88-0B2437BDE2E8}" destId="{1666DF7B-6526-4B58-B0F5-2F19A0CAFA74}" srcOrd="0" destOrd="0" presId="urn:microsoft.com/office/officeart/2005/8/layout/orgChart1"/>
    <dgm:cxn modelId="{14505F29-2D1C-41B2-8C6A-BD1732028D6D}" type="presParOf" srcId="{E2FFE756-280B-4052-AC88-0B2437BDE2E8}" destId="{67AFC6BF-6E82-4CE0-8A6D-91AEF880EB76}" srcOrd="1" destOrd="0" presId="urn:microsoft.com/office/officeart/2005/8/layout/orgChart1"/>
    <dgm:cxn modelId="{492AF63D-00B0-447F-94AF-070A957B3829}" type="presParOf" srcId="{98F953FA-CB49-42F5-8B32-8384E332F2D7}" destId="{C210550E-D921-431B-963B-FFFC590A7FE1}" srcOrd="1" destOrd="0" presId="urn:microsoft.com/office/officeart/2005/8/layout/orgChart1"/>
    <dgm:cxn modelId="{239865F6-61E6-46FA-B41B-0F08A06A0F42}" type="presParOf" srcId="{98F953FA-CB49-42F5-8B32-8384E332F2D7}" destId="{E900D0F0-B440-4AC0-AE4A-A875C224FF7F}" srcOrd="2" destOrd="0" presId="urn:microsoft.com/office/officeart/2005/8/layout/orgChart1"/>
    <dgm:cxn modelId="{4801AB5E-D2ED-45A8-84F6-14DF40A93E4F}" type="presParOf" srcId="{2325104D-2ABC-45E8-AA8D-D461BA5C77B5}" destId="{4CD7EC78-825A-4033-B8CA-1A7CFDF104EC}" srcOrd="2" destOrd="0" presId="urn:microsoft.com/office/officeart/2005/8/layout/orgChart1"/>
    <dgm:cxn modelId="{C9C2C8BD-82E1-4D67-B557-51C5A1A16614}" type="presParOf" srcId="{95B2D49B-2FE4-4ADC-A7FF-77EFE0F1172B}" destId="{EC742FE3-73FF-4B67-BC63-2E98EAD19CC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D9381-C1EE-473E-A4C0-521640941F18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553DC-1644-4E09-8983-9EE9A6284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553DC-1644-4E09-8983-9EE9A6284A5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553DC-1644-4E09-8983-9EE9A6284A59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Denis%20Matsuev.%20F.Liszt%20'Totentanz'&#1090;&#1088;&#1091;&#1073;&#1099;.avi" TargetMode="External"/><Relationship Id="rId7" Type="http://schemas.openxmlformats.org/officeDocument/2006/relationships/image" Target="../media/image16.png"/><Relationship Id="rId2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Denis%20Matsuev.%20F.Liszt%20'Totentanz'%20&#1092;&#1086;&#1088;&#1090;%20&#1091;&#1076;&#1072;&#1088;&#1099;.avi" TargetMode="Externa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Denis%20Matsuev.%20F.Liszt%20'Totentanz'%20&#1075;&#1083;&#1080;&#1089;&#1089;&#1072;&#1085;&#1076;&#1086;.avi" TargetMode="Externa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8.xml"/><Relationship Id="rId4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Denis%20Matsuev.%20F.Liszt%20'Totentanz'%20&#1087;&#1072;&#1089;&#1089;&#1072;&#1078;&#1080;.avi" TargetMode="External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7;&#1077;&#1085;-&#1057;&#1072;&#1085;&#1089;%20&#1086;&#1090;&#1088;&#1099;&#1074;&#1086;&#1082;.mp3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0;&#1072;&#1084;&#1080;&#1083;&#1100;%20&#1057;&#1077;&#1085;-&#1057;&#1072;&#1085;&#1089;%20-&#1089;&#1082;&#1088;%20&#1080;%20&#1082;&#1089;&#1080;&#1083;&#1086;&#1092;&#1086;&#1085;.avi" TargetMode="External"/><Relationship Id="rId7" Type="http://schemas.openxmlformats.org/officeDocument/2006/relationships/image" Target="../media/image23.png"/><Relationship Id="rId2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0;&#1072;&#1084;&#1080;&#1083;&#1100;%20&#1057;&#1077;&#1085;-&#1057;&#1072;&#1085;&#1089;%20-&#1074;&#1072;&#1083;&#1100;&#1089;%20&#1089;&#1090;&#1088;&#1091;&#1085;&#1085;&#1099;&#1093;.avi" TargetMode="Externa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0;&#1072;&#1084;&#1080;&#1083;&#1100;%20&#1057;&#1077;&#1085;-&#1057;&#1072;&#1085;&#1089;%20-12%20%20%20&#1091;&#1076;&#1072;&#1088;&#1086;&#1074;.avi" TargetMode="Externa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8.xml"/><Relationship Id="rId4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0;&#1072;&#1084;&#1080;&#1083;&#1100;%20&#1057;&#1077;&#1085;-&#1057;&#1072;&#1085;&#1089;%20&#1083;&#1080;&#1090;&#1072;&#1074;&#1088;&#1099;.avi" TargetMode="External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Gimn-Volanda-saundtrek-k-kf-Master-i-Margarita(muzbaron.com)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5;&#1077;&#1089;&#1085;&#1080;%20&#1080;%20&#1087;&#1083;&#1103;&#1089;&#1082;&#1080;%20&#1089;&#1084;&#1077;&#1088;&#1090;&#1080;%20(&#1052;&#1091;&#1089;&#1086;&#1088;&#1075;&#1089;&#1082;&#1080;&#1081;).%20&#1045;&#1074;&#1075;&#1077;&#1085;&#1080;&#1081;%20&#1053;&#1077;&#1089;&#1090;&#1077;&#1088;&#1077;&#1085;&#1082;&#1086;.avi" TargetMode="Externa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5;&#1077;&#1089;&#1085;&#1080;%20&#1080;%20&#1087;&#1083;&#1103;&#1089;&#1082;&#1080;%20&#1089;&#1084;&#1077;&#1088;&#1090;&#1080;%20(&#1052;&#1091;&#1089;&#1086;&#1088;&#1075;&#1089;&#1082;&#1080;&#1081;).%20&#1045;&#1074;&#1075;&#1077;&#1085;&#1080;&#1081;%20&#1053;&#1077;&#1089;&#1090;&#1077;&#1088;&#1077;&#1085;&#1082;&#1086;_3.avi" TargetMode="External"/><Relationship Id="rId7" Type="http://schemas.openxmlformats.org/officeDocument/2006/relationships/image" Target="../media/image30.png"/><Relationship Id="rId2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5;&#1077;&#1089;&#1085;&#1080;%20&#1080;%20&#1087;&#1083;&#1103;&#1089;&#1082;&#1080;%20&#1089;&#1084;&#1077;&#1088;&#1090;&#1080;%20(&#1052;&#1091;&#1089;&#1086;&#1088;&#1075;&#1089;&#1082;&#1080;&#1081;).%20&#1045;&#1074;&#1075;&#1077;&#1085;&#1080;&#1081;%20&#1053;&#1077;&#1089;&#1090;&#1077;&#1088;&#1077;&#1085;&#1082;&#1086;_2.avi" TargetMode="Externa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5;&#1077;&#1089;&#1085;&#1080;%20&#1080;%20&#1087;&#1083;&#1103;&#1089;&#1082;&#1080;%20&#1089;&#1084;&#1077;&#1088;&#1090;&#1080;%20(&#1052;&#1091;&#1089;&#1086;&#1088;&#1075;&#1089;&#1082;&#1080;&#1081;).%20&#1045;&#1074;&#1075;&#1077;&#1085;&#1080;&#1081;%20&#1053;&#1077;&#1089;&#1090;&#1077;&#1088;&#1077;&#1085;&#1082;&#1086;_1.avi" TargetMode="Externa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3.png"/><Relationship Id="rId4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5;&#1077;&#1089;&#1085;&#1080;%20&#1080;%20&#1087;&#1083;&#1103;&#1089;&#1082;&#1080;%20&#1089;&#1084;&#1077;&#1088;&#1090;&#1080;%20(&#1052;&#1091;&#1089;&#1086;&#1088;&#1075;&#1089;&#1082;&#1080;&#1081;).%20&#1045;&#1074;&#1075;&#1077;&#1085;&#1080;&#1081;%20&#1053;&#1077;&#1089;&#1090;&#1077;&#1088;&#1077;&#1085;&#1082;&#1086;_4.avi" TargetMode="External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57;&#1080;&#1084;&#1092;&#1086;&#1085;&#1080;&#1095;&#1077;&#1089;&#1082;&#1080;&#1077;_&#1090;&#1072;&#1085;&#1094;&#1099;_&#1095;&#1072;&#1089;&#1090;&#1100;3_&#1056;&#1072;&#1093;&#1084;&#1072;&#1085;&#1080;&#1085;&#1086;&#1074;.avi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&#1043;&#1088;&#1080;&#1075;&#1086;&#1088;&#1080;&#1072;&#1085;&#1089;&#1082;&#1080;&#1081;%20&#1061;&#1086;&#1088;&#1072;&#1083;%20'Dies%20Irae'_1.mp3" TargetMode="Externa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Igor%20Korneluk%20-%20&#1052;&#1072;&#1089;&#1090;&#1077;&#1088;%20&#1080;%20&#1052;&#1072;&#1088;&#1075;&#1072;&#1088;&#1080;&#1090;&#1072;%20-%20&#1042;&#1086;&#1083;&#1072;&#1085;&#1076;.av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3\650500\&#1055;&#1088;&#1077;&#1079;&#1077;&#1085;&#1090;&#1072;&#1094;&#1080;&#1103;\Denis%20Matsuev.%20F.Liszt%20'Totentanz'&#1086;&#1090;&#1088;&#1099;&#1074;&#1086;&#1082;_1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.MICROSOF-E82D20\Мои документы\Мои рисунки\ФОТО\ДШИ\заставки\3O282TCANDGKZQCARQGE3QCA815PH3CAPSGB29CA0NRCL5CALWIS97CAHBUHCLCAEJF94SCASKX0EPCAFO92ABCA6XK1YNCAVKKLH2CA8SR7M9CANYF9JACA4V0QA7CA7B0Q47CAJ235BS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23728" y="116632"/>
            <a:ext cx="492922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бюджетное учреждение</a:t>
            </a:r>
          </a:p>
          <a:p>
            <a:pPr algn="ctr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дополнительного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образования детей</a:t>
            </a:r>
          </a:p>
          <a:p>
            <a:pPr algn="ctr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«Детская школа искусств города Югорска»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35488" y="4653136"/>
            <a:ext cx="46085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defRPr/>
            </a:pP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Разработала:</a:t>
            </a:r>
          </a:p>
          <a:p>
            <a:pPr lvl="2">
              <a:defRPr/>
            </a:pP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преподаватель</a:t>
            </a: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хоровых </a:t>
            </a: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дисциплин</a:t>
            </a:r>
            <a:endParaRPr lang="ru-RU" dirty="0">
              <a:ln w="19050">
                <a:solidFill>
                  <a:srgbClr val="003399"/>
                </a:solidFill>
                <a:prstDash val="solid"/>
              </a:ln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Молокова Светлана Юрьевна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6381328"/>
            <a:ext cx="3096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ctr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Югорск, 2013 г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n w="19050">
                <a:solidFill>
                  <a:srgbClr val="003399"/>
                </a:solidFill>
                <a:prstDash val="solid"/>
              </a:ln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28800"/>
            <a:ext cx="9144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algn="ctr">
              <a:defRPr/>
            </a:pPr>
            <a:r>
              <a:rPr lang="ru-RU" sz="4000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к уроку-путешествию</a:t>
            </a:r>
          </a:p>
          <a:p>
            <a:pPr algn="ctr">
              <a:defRPr/>
            </a:pPr>
            <a:r>
              <a:rPr lang="ru-RU" sz="4000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«Прошедшее… в Настоящем…»</a:t>
            </a:r>
          </a:p>
          <a:p>
            <a:pPr algn="ctr">
              <a:defRPr/>
            </a:pPr>
            <a:r>
              <a:rPr lang="ru-RU" sz="4000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Сюжет, эпоха, жанр</a:t>
            </a:r>
            <a:endParaRPr lang="ru-RU" sz="4000" dirty="0">
              <a:ln w="19050">
                <a:solidFill>
                  <a:srgbClr val="003399"/>
                </a:solidFill>
                <a:prstDash val="solid"/>
              </a:ln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251520" y="731522"/>
            <a:ext cx="424847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9875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Пляска смерти — синтетический жанр, появившийся в 1370-х годах, и представляющий собой иконографический сюжет, сопровождаемый стихотворным комментарием, танец скелетов с новопреставленными.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Users\User\Desktop\Прошедшее в Настоящем\пляска смерти  httpec-dejavu.ruddance_macabre_9.html.jpg"/>
          <p:cNvPicPr>
            <a:picLocks noChangeAspect="1" noChangeArrowheads="1"/>
          </p:cNvPicPr>
          <p:nvPr/>
        </p:nvPicPr>
        <p:blipFill>
          <a:blip r:embed="rId2" cstate="email"/>
          <a:srcRect t="2095"/>
          <a:stretch>
            <a:fillRect/>
          </a:stretch>
        </p:blipFill>
        <p:spPr bwMode="auto">
          <a:xfrm>
            <a:off x="4644008" y="692696"/>
            <a:ext cx="4320000" cy="5265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247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Ференц</a:t>
            </a:r>
            <a:r>
              <a:rPr lang="ru-RU" sz="44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 Лист „Пляска смерти“</a:t>
            </a:r>
            <a:r>
              <a:rPr lang="ru-RU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сочинение для фортепиано с оркестром (1859г.)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5536" y="5373216"/>
            <a:ext cx="4500000" cy="1359842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Андреа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Орканьи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Фреска «Триумф смерти»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Прошедшее в Настоящем\Новая папка\фреска Триумф смерти Андреа Орканьи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23528" y="1484784"/>
            <a:ext cx="4680000" cy="3729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Прошедшее в Настоящем\лист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1484784"/>
            <a:ext cx="3783411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4"/>
          <p:cNvSpPr>
            <a:spLocks noGrp="1"/>
          </p:cNvSpPr>
          <p:nvPr>
            <p:ph type="body" idx="1"/>
          </p:nvPr>
        </p:nvSpPr>
        <p:spPr>
          <a:xfrm>
            <a:off x="5868144" y="620688"/>
            <a:ext cx="3060000" cy="540000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танец смерти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Текст 4"/>
          <p:cNvSpPr>
            <a:spLocks noGrp="1"/>
          </p:cNvSpPr>
          <p:nvPr>
            <p:ph type="body" idx="1"/>
          </p:nvPr>
        </p:nvSpPr>
        <p:spPr>
          <a:xfrm>
            <a:off x="395536" y="620688"/>
            <a:ext cx="3060000" cy="540000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колокольный звон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Denis Matsuev. F.Liszt 'Totentanz' глиссандо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395536" y="4437112"/>
            <a:ext cx="3060000" cy="2295000"/>
          </a:xfrm>
          <a:prstGeom prst="rect">
            <a:avLst/>
          </a:prstGeom>
        </p:spPr>
      </p:pic>
      <p:pic>
        <p:nvPicPr>
          <p:cNvPr id="17" name="Denis Matsuev. F.Liszt 'Totentanz' форт удары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email"/>
          <a:stretch>
            <a:fillRect/>
          </a:stretch>
        </p:blipFill>
        <p:spPr>
          <a:xfrm>
            <a:off x="395536" y="1268760"/>
            <a:ext cx="3060000" cy="2295000"/>
          </a:xfrm>
          <a:prstGeom prst="rect">
            <a:avLst/>
          </a:prstGeom>
        </p:spPr>
      </p:pic>
      <p:pic>
        <p:nvPicPr>
          <p:cNvPr id="16" name="Denis Matsuev. F.Liszt 'Totentanz'трубы.avi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email"/>
          <a:stretch>
            <a:fillRect/>
          </a:stretch>
        </p:blipFill>
        <p:spPr>
          <a:xfrm>
            <a:off x="5868144" y="4437112"/>
            <a:ext cx="3060000" cy="2295000"/>
          </a:xfrm>
          <a:prstGeom prst="rect">
            <a:avLst/>
          </a:prstGeom>
        </p:spPr>
      </p:pic>
      <p:pic>
        <p:nvPicPr>
          <p:cNvPr id="14" name="Denis Matsuev. F.Liszt 'Totentanz' пассажи.avi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9" cstate="email"/>
          <a:stretch>
            <a:fillRect/>
          </a:stretch>
        </p:blipFill>
        <p:spPr>
          <a:xfrm>
            <a:off x="5868144" y="1268760"/>
            <a:ext cx="3060000" cy="2295000"/>
          </a:xfrm>
          <a:prstGeom prst="rect">
            <a:avLst/>
          </a:prstGeom>
        </p:spPr>
      </p:pic>
      <p:sp>
        <p:nvSpPr>
          <p:cNvPr id="7" name="Текст 4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16000" b="1" noProof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Изобразительные приемы у Ф. Листа</a:t>
            </a:r>
            <a:endParaRPr kumimoji="0" lang="ru-RU" sz="16000" b="1" i="0" u="none" strike="noStrike" kern="1200" cap="none" spc="0" normalizeH="0" noProof="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23928" y="1340768"/>
            <a:ext cx="3779912" cy="513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algn="ctr">
              <a:spcBef>
                <a:spcPct val="0"/>
              </a:spcBef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Текст 4"/>
          <p:cNvSpPr>
            <a:spLocks noGrp="1"/>
          </p:cNvSpPr>
          <p:nvPr>
            <p:ph type="body" idx="1"/>
          </p:nvPr>
        </p:nvSpPr>
        <p:spPr>
          <a:xfrm>
            <a:off x="5868144" y="3645024"/>
            <a:ext cx="3060000" cy="792088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призывы последнего суда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Текст 4"/>
          <p:cNvSpPr>
            <a:spLocks noGrp="1"/>
          </p:cNvSpPr>
          <p:nvPr>
            <p:ph type="body" idx="1"/>
          </p:nvPr>
        </p:nvSpPr>
        <p:spPr>
          <a:xfrm>
            <a:off x="395536" y="3645024"/>
            <a:ext cx="3060000" cy="792088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разящий взмах </a:t>
            </a:r>
          </a:p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свист косы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07904" y="6237312"/>
            <a:ext cx="52394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исполняет Д.  </a:t>
            </a:r>
            <a:r>
              <a:rPr lang="ru-RU" sz="24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Мацуев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4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Камиль</a:t>
            </a:r>
            <a:r>
              <a:rPr lang="ru-RU" sz="44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 Сен-Санс</a:t>
            </a:r>
            <a:r>
              <a:rPr lang="ru-RU" sz="4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„Пляска смерти“</a:t>
            </a:r>
            <a:br>
              <a:rPr lang="ru-RU" sz="44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симфоническая поэма с солирующей скрипкой </a:t>
            </a:r>
            <a:b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Danse</a:t>
            </a:r>
            <a: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macabre</a:t>
            </a:r>
            <a: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) (1874г.)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3074" name="Picture 2" descr="C:\Users\User\Desktop\Прошедшее в Настоящем\Новая папка\К.  Сен-Санс.jpg"/>
          <p:cNvPicPr>
            <a:picLocks noChangeAspect="1" noChangeArrowheads="1"/>
          </p:cNvPicPr>
          <p:nvPr/>
        </p:nvPicPr>
        <p:blipFill>
          <a:blip r:embed="rId3" cstate="email"/>
          <a:srcRect r="-11"/>
          <a:stretch>
            <a:fillRect/>
          </a:stretch>
        </p:blipFill>
        <p:spPr bwMode="auto">
          <a:xfrm flipH="1">
            <a:off x="107504" y="1628800"/>
            <a:ext cx="3410099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ен-Санс отрыв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48464" y="6381328"/>
            <a:ext cx="304800" cy="304800"/>
          </a:xfrm>
          <a:prstGeom prst="rect">
            <a:avLst/>
          </a:prstGeom>
        </p:spPr>
      </p:pic>
      <p:pic>
        <p:nvPicPr>
          <p:cNvPr id="9" name="Picture 2" descr="C:\Users\User\Desktop\Прошедшее в Настоящем\Вольгемут, Михаэль. Пляски смерти. Иллюстрация к Всемирной хронике (т.н. Нюрнбергским хроникам) 1493 г к Сен-Сансу   httpmundo.diary.rutag=1625 (2)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63888" y="1628800"/>
            <a:ext cx="546729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7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Прошедшее в Настоящем\Новая папка\Анри Казалис Henri Cazali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4879385" y="116632"/>
            <a:ext cx="4264615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4"/>
          <p:cNvSpPr txBox="1">
            <a:spLocks/>
          </p:cNvSpPr>
          <p:nvPr/>
        </p:nvSpPr>
        <p:spPr>
          <a:xfrm>
            <a:off x="5004048" y="5589240"/>
            <a:ext cx="3960000" cy="1035496"/>
          </a:xfrm>
          <a:prstGeom prst="rect">
            <a:avLst/>
          </a:prstGeo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Поэт Анри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Казалис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«Равенство, братство»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32656"/>
            <a:ext cx="543609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Вжик, вжик, вжик, Смерть каблуком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Отбивает такт на камне могильном,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полночь Смерть напев плясовой,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Вжик, вжик, вжик, играет на скрипке.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Веет зимний ветер, ночь темна,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Скрипят и жалобно стонут липы,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Скелеты, белея, выходят из тени,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Мчатся и скачут в саванах длинных.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Вжик, вжик, вжик, все суетятся,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Слышен стук костей плясунов.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тс-с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 вдруг все хоровод покидают,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Бегут, толкаясь, – запел петух.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67544" y="6427113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Исполняет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филармонический  оркестр  Радио Франции</a:t>
            </a:r>
            <a:endParaRPr lang="ru-RU" sz="24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Камиль Сен-Санс -12   ударов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179512" y="1628800"/>
            <a:ext cx="3240000" cy="1800000"/>
          </a:xfrm>
          <a:prstGeom prst="rect">
            <a:avLst/>
          </a:prstGeom>
        </p:spPr>
      </p:pic>
      <p:pic>
        <p:nvPicPr>
          <p:cNvPr id="16" name="Камиль Сен-Санс -вальс струнных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email"/>
          <a:stretch>
            <a:fillRect/>
          </a:stretch>
        </p:blipFill>
        <p:spPr>
          <a:xfrm>
            <a:off x="5364088" y="1412776"/>
            <a:ext cx="3240000" cy="1800000"/>
          </a:xfrm>
          <a:prstGeom prst="rect">
            <a:avLst/>
          </a:prstGeom>
        </p:spPr>
      </p:pic>
      <p:pic>
        <p:nvPicPr>
          <p:cNvPr id="17" name="Камиль Сен-Санс -скр и ксилофон.avi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email"/>
          <a:stretch>
            <a:fillRect/>
          </a:stretch>
        </p:blipFill>
        <p:spPr>
          <a:xfrm>
            <a:off x="179512" y="4293096"/>
            <a:ext cx="3240000" cy="1800000"/>
          </a:xfrm>
          <a:prstGeom prst="rect">
            <a:avLst/>
          </a:prstGeom>
        </p:spPr>
      </p:pic>
      <p:pic>
        <p:nvPicPr>
          <p:cNvPr id="19" name="Камиль Сен-Санс литавры.avi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9" cstate="email"/>
          <a:stretch>
            <a:fillRect/>
          </a:stretch>
        </p:blipFill>
        <p:spPr>
          <a:xfrm>
            <a:off x="5364088" y="4365104"/>
            <a:ext cx="3240000" cy="1800000"/>
          </a:xfrm>
          <a:prstGeom prst="rect">
            <a:avLst/>
          </a:prstGeom>
        </p:spPr>
      </p:pic>
      <p:sp>
        <p:nvSpPr>
          <p:cNvPr id="12" name="Текст 4"/>
          <p:cNvSpPr>
            <a:spLocks noGrp="1"/>
          </p:cNvSpPr>
          <p:nvPr>
            <p:ph type="body" idx="1"/>
          </p:nvPr>
        </p:nvSpPr>
        <p:spPr>
          <a:xfrm>
            <a:off x="179512" y="692696"/>
            <a:ext cx="3240000" cy="864096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 колокольных ударов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"/>
          </p:nvPr>
        </p:nvSpPr>
        <p:spPr>
          <a:xfrm>
            <a:off x="179512" y="3645024"/>
            <a:ext cx="3240000" cy="540000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стук костей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Текст 4"/>
          <p:cNvSpPr>
            <a:spLocks noGrp="1"/>
          </p:cNvSpPr>
          <p:nvPr>
            <p:ph type="body" idx="1"/>
          </p:nvPr>
        </p:nvSpPr>
        <p:spPr>
          <a:xfrm>
            <a:off x="5364088" y="764704"/>
            <a:ext cx="3240000" cy="540000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хоровод мертвецов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4"/>
          <p:cNvSpPr txBox="1">
            <a:spLocks/>
          </p:cNvSpPr>
          <p:nvPr/>
        </p:nvSpPr>
        <p:spPr>
          <a:xfrm>
            <a:off x="0" y="0"/>
            <a:ext cx="9144000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36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Изобразительные</a:t>
            </a:r>
            <a:r>
              <a:rPr lang="ru-RU" sz="38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 приемы у К. Сен-Санса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idx="1"/>
          </p:nvPr>
        </p:nvSpPr>
        <p:spPr>
          <a:xfrm>
            <a:off x="5364088" y="3429000"/>
            <a:ext cx="3240000" cy="864096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смерть, бьющая каблуком по плите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7" name="Organization Chart 1"/>
          <p:cNvGrpSpPr>
            <a:grpSpLocks noChangeAspect="1"/>
          </p:cNvGrpSpPr>
          <p:nvPr/>
        </p:nvGrpSpPr>
        <p:grpSpPr bwMode="auto">
          <a:xfrm>
            <a:off x="180000" y="1629000"/>
            <a:ext cx="8820000" cy="3600000"/>
            <a:chOff x="886" y="157"/>
            <a:chExt cx="8820" cy="1800"/>
          </a:xfrm>
          <a:solidFill>
            <a:srgbClr val="7DA7C9"/>
          </a:solidFill>
        </p:grpSpPr>
        <p:cxnSp>
          <p:nvCxnSpPr>
            <p:cNvPr id="2056" name="_s2056"/>
            <p:cNvCxnSpPr>
              <a:cxnSpLocks noChangeShapeType="1"/>
              <a:stCxn id="14" idx="0"/>
              <a:endCxn id="11" idx="2"/>
            </p:cNvCxnSpPr>
            <p:nvPr/>
          </p:nvCxnSpPr>
          <p:spPr bwMode="auto">
            <a:xfrm rot="16200000" flipV="1">
              <a:off x="6538" y="-419"/>
              <a:ext cx="360" cy="2952"/>
            </a:xfrm>
            <a:prstGeom prst="bentConnector3">
              <a:avLst>
                <a:gd name="adj1" fmla="val 60263"/>
              </a:avLst>
            </a:prstGeom>
            <a:grpFill/>
            <a:ln w="38100">
              <a:solidFill>
                <a:schemeClr val="tx2">
                  <a:lumMod val="50000"/>
                </a:schemeClr>
              </a:solidFill>
              <a:miter lim="800000"/>
              <a:headEnd type="triangle" w="med" len="med"/>
              <a:tailEnd type="none" w="med" len="med"/>
            </a:ln>
          </p:spPr>
        </p:cxnSp>
        <p:cxnSp>
          <p:nvCxnSpPr>
            <p:cNvPr id="2055" name="_s2055"/>
            <p:cNvCxnSpPr>
              <a:cxnSpLocks noChangeShapeType="1"/>
            </p:cNvCxnSpPr>
            <p:nvPr/>
          </p:nvCxnSpPr>
          <p:spPr bwMode="auto">
            <a:xfrm flipH="1" flipV="1">
              <a:off x="5242" y="877"/>
              <a:ext cx="0" cy="360"/>
            </a:xfrm>
            <a:prstGeom prst="straightConnector1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  <a:round/>
              <a:headEnd type="triangle" w="med" len="med"/>
              <a:tailEnd type="none" w="med" len="med"/>
            </a:ln>
          </p:spPr>
        </p:cxnSp>
        <p:cxnSp>
          <p:nvCxnSpPr>
            <p:cNvPr id="2054" name="_s2054"/>
            <p:cNvCxnSpPr>
              <a:cxnSpLocks noChangeShapeType="1"/>
              <a:stCxn id="12" idx="0"/>
              <a:endCxn id="11" idx="2"/>
            </p:cNvCxnSpPr>
            <p:nvPr/>
          </p:nvCxnSpPr>
          <p:spPr bwMode="auto">
            <a:xfrm rot="5400000" flipH="1" flipV="1">
              <a:off x="3423" y="-581"/>
              <a:ext cx="360" cy="3276"/>
            </a:xfrm>
            <a:prstGeom prst="bentConnector3">
              <a:avLst>
                <a:gd name="adj1" fmla="val 60262"/>
              </a:avLst>
            </a:prstGeom>
            <a:grpFill/>
            <a:ln w="38100">
              <a:solidFill>
                <a:schemeClr val="tx2">
                  <a:lumMod val="50000"/>
                </a:schemeClr>
              </a:solidFill>
              <a:miter lim="800000"/>
              <a:headEnd type="triangle" w="med" len="med"/>
              <a:tailEnd type="none" w="med" len="med"/>
            </a:ln>
          </p:spPr>
        </p:cxnSp>
        <p:sp>
          <p:nvSpPr>
            <p:cNvPr id="11" name="_s2053"/>
            <p:cNvSpPr>
              <a:spLocks noChangeArrowheads="1"/>
            </p:cNvSpPr>
            <p:nvPr/>
          </p:nvSpPr>
          <p:spPr bwMode="auto">
            <a:xfrm>
              <a:off x="3241" y="157"/>
              <a:ext cx="4001" cy="720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«Пляски смерти»</a:t>
              </a: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2698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_s2052"/>
            <p:cNvSpPr>
              <a:spLocks noChangeArrowheads="1"/>
            </p:cNvSpPr>
            <p:nvPr/>
          </p:nvSpPr>
          <p:spPr bwMode="auto">
            <a:xfrm>
              <a:off x="886" y="1237"/>
              <a:ext cx="2160" cy="720"/>
            </a:xfrm>
            <a:prstGeom prst="roundRect">
              <a:avLst>
                <a:gd name="adj" fmla="val 16667"/>
              </a:avLst>
            </a:prstGeom>
            <a:grpFill/>
            <a:ln w="1905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Эпоха Романтизма</a:t>
              </a:r>
              <a:endPara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_s2051"/>
            <p:cNvSpPr>
              <a:spLocks noChangeArrowheads="1"/>
            </p:cNvSpPr>
            <p:nvPr/>
          </p:nvSpPr>
          <p:spPr bwMode="auto">
            <a:xfrm>
              <a:off x="3262" y="1237"/>
              <a:ext cx="3312" cy="720"/>
            </a:xfrm>
            <a:prstGeom prst="roundRect">
              <a:avLst>
                <a:gd name="adj" fmla="val 16667"/>
              </a:avLst>
            </a:prstGeom>
            <a:grpFill/>
            <a:ln w="1905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Тема церковной секвенции </a:t>
              </a: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Dies </a:t>
              </a:r>
              <a:r>
                <a:rPr kumimoji="0" lang="en-US" sz="28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Irae</a:t>
              </a: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(</a:t>
              </a:r>
              <a:r>
                <a:rPr kumimoji="0" lang="en-US" sz="28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День</a:t>
              </a: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8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Гнева</a:t>
              </a: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)</a:t>
              </a:r>
              <a:endPara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_s2050"/>
            <p:cNvSpPr>
              <a:spLocks noChangeArrowheads="1"/>
            </p:cNvSpPr>
            <p:nvPr/>
          </p:nvSpPr>
          <p:spPr bwMode="auto">
            <a:xfrm>
              <a:off x="6682" y="1237"/>
              <a:ext cx="3024" cy="720"/>
            </a:xfrm>
            <a:prstGeom prst="roundRect">
              <a:avLst>
                <a:gd name="adj" fmla="val 16667"/>
              </a:avLst>
            </a:prstGeom>
            <a:grpFill/>
            <a:ln w="1905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Программный прообраз – «пляски смерти»</a:t>
              </a:r>
              <a:endPara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Общее произведений</a:t>
            </a:r>
            <a:endParaRPr kumimoji="0" lang="ru-RU" sz="4000" b="1" i="0" u="none" strike="noStrike" kern="1200" cap="none" spc="0" normalizeH="0" baseline="0" noProof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Отличие произведений</a:t>
            </a:r>
            <a:endParaRPr lang="ru-RU" sz="40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Organization Chart 11"/>
          <p:cNvGrpSpPr>
            <a:grpSpLocks noChangeAspect="1"/>
          </p:cNvGrpSpPr>
          <p:nvPr/>
        </p:nvGrpSpPr>
        <p:grpSpPr bwMode="auto">
          <a:xfrm>
            <a:off x="4644008" y="1088740"/>
            <a:ext cx="4499992" cy="4680520"/>
            <a:chOff x="1642" y="10140"/>
            <a:chExt cx="3600" cy="4208"/>
          </a:xfrm>
          <a:solidFill>
            <a:srgbClr val="7DA7C9"/>
          </a:solidFill>
        </p:grpSpPr>
        <p:cxnSp>
          <p:nvCxnSpPr>
            <p:cNvPr id="1037" name="_s1037"/>
            <p:cNvCxnSpPr>
              <a:cxnSpLocks noChangeShapeType="1"/>
            </p:cNvCxnSpPr>
            <p:nvPr/>
          </p:nvCxnSpPr>
          <p:spPr bwMode="auto">
            <a:xfrm flipV="1">
              <a:off x="4638" y="11014"/>
              <a:ext cx="360" cy="2764"/>
            </a:xfrm>
            <a:prstGeom prst="bentConnector2">
              <a:avLst/>
            </a:prstGeom>
            <a:grpFill/>
            <a:ln w="38100">
              <a:solidFill>
                <a:schemeClr val="tx2">
                  <a:lumMod val="75000"/>
                </a:schemeClr>
              </a:solidFill>
              <a:miter lim="800000"/>
              <a:headEnd type="triangle"/>
              <a:tailEnd/>
            </a:ln>
          </p:spPr>
        </p:cxnSp>
        <p:cxnSp>
          <p:nvCxnSpPr>
            <p:cNvPr id="1038" name="_s1038"/>
            <p:cNvCxnSpPr>
              <a:cxnSpLocks noChangeShapeType="1"/>
            </p:cNvCxnSpPr>
            <p:nvPr/>
          </p:nvCxnSpPr>
          <p:spPr bwMode="auto">
            <a:xfrm flipV="1">
              <a:off x="4638" y="10949"/>
              <a:ext cx="360" cy="1684"/>
            </a:xfrm>
            <a:prstGeom prst="bentConnector2">
              <a:avLst/>
            </a:prstGeom>
            <a:grpFill/>
            <a:ln w="38100">
              <a:solidFill>
                <a:schemeClr val="tx2">
                  <a:lumMod val="75000"/>
                </a:schemeClr>
              </a:solidFill>
              <a:miter lim="800000"/>
              <a:headEnd type="triangle" w="med" len="med"/>
              <a:tailEnd type="none" w="med" len="med"/>
            </a:ln>
          </p:spPr>
        </p:cxnSp>
        <p:cxnSp>
          <p:nvCxnSpPr>
            <p:cNvPr id="1039" name="_s1039"/>
            <p:cNvCxnSpPr>
              <a:cxnSpLocks noChangeShapeType="1"/>
            </p:cNvCxnSpPr>
            <p:nvPr/>
          </p:nvCxnSpPr>
          <p:spPr bwMode="auto">
            <a:xfrm rot="5400000" flipH="1" flipV="1">
              <a:off x="4390" y="11198"/>
              <a:ext cx="842" cy="345"/>
            </a:xfrm>
            <a:prstGeom prst="bentConnector3">
              <a:avLst>
                <a:gd name="adj1" fmla="val 7"/>
              </a:avLst>
            </a:prstGeom>
            <a:grpFill/>
            <a:ln w="38100">
              <a:solidFill>
                <a:schemeClr val="tx2">
                  <a:lumMod val="75000"/>
                </a:schemeClr>
              </a:solidFill>
              <a:miter lim="800000"/>
              <a:headEnd type="triangle" w="med" len="med"/>
              <a:tailEnd type="none" w="med" len="med"/>
            </a:ln>
          </p:spPr>
        </p:cxnSp>
        <p:sp>
          <p:nvSpPr>
            <p:cNvPr id="29" name="_s1040"/>
            <p:cNvSpPr>
              <a:spLocks noChangeArrowheads="1"/>
            </p:cNvSpPr>
            <p:nvPr/>
          </p:nvSpPr>
          <p:spPr bwMode="auto">
            <a:xfrm>
              <a:off x="3082" y="10140"/>
              <a:ext cx="2160" cy="836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К. Сен-Санс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_s1041"/>
            <p:cNvSpPr>
              <a:spLocks noChangeArrowheads="1"/>
            </p:cNvSpPr>
            <p:nvPr/>
          </p:nvSpPr>
          <p:spPr bwMode="auto">
            <a:xfrm>
              <a:off x="1642" y="11220"/>
              <a:ext cx="3000" cy="968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Симфоническая поэма с солирующей скрипкой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_s1042"/>
            <p:cNvSpPr>
              <a:spLocks noChangeArrowheads="1"/>
            </p:cNvSpPr>
            <p:nvPr/>
          </p:nvSpPr>
          <p:spPr bwMode="auto">
            <a:xfrm>
              <a:off x="1642" y="12300"/>
              <a:ext cx="3000" cy="968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Вдохновение французской поэзией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_s1043"/>
            <p:cNvSpPr>
              <a:spLocks noChangeArrowheads="1"/>
            </p:cNvSpPr>
            <p:nvPr/>
          </p:nvSpPr>
          <p:spPr bwMode="auto">
            <a:xfrm>
              <a:off x="1642" y="13380"/>
              <a:ext cx="3000" cy="968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Саркастическая усмешка в сюжете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Organization Chart 38"/>
          <p:cNvGrpSpPr>
            <a:grpSpLocks noChangeAspect="1"/>
          </p:cNvGrpSpPr>
          <p:nvPr/>
        </p:nvGrpSpPr>
        <p:grpSpPr bwMode="auto">
          <a:xfrm>
            <a:off x="0" y="1124744"/>
            <a:ext cx="4500000" cy="4680520"/>
            <a:chOff x="1642" y="9597"/>
            <a:chExt cx="3750" cy="4372"/>
          </a:xfrm>
          <a:solidFill>
            <a:srgbClr val="7DA7C9"/>
          </a:solidFill>
        </p:grpSpPr>
        <p:cxnSp>
          <p:nvCxnSpPr>
            <p:cNvPr id="1064" name="_s1064"/>
            <p:cNvCxnSpPr>
              <a:cxnSpLocks noChangeShapeType="1"/>
            </p:cNvCxnSpPr>
            <p:nvPr/>
          </p:nvCxnSpPr>
          <p:spPr bwMode="auto">
            <a:xfrm rot="10800000">
              <a:off x="2032" y="10404"/>
              <a:ext cx="360" cy="2880"/>
            </a:xfrm>
            <a:prstGeom prst="bentConnector2">
              <a:avLst/>
            </a:prstGeom>
            <a:grpFill/>
            <a:ln w="38100">
              <a:solidFill>
                <a:schemeClr val="tx2">
                  <a:lumMod val="75000"/>
                </a:schemeClr>
              </a:solidFill>
              <a:miter lim="800000"/>
              <a:headEnd type="triangle" w="med" len="med"/>
              <a:tailEnd type="none" w="med" len="med"/>
            </a:ln>
          </p:spPr>
        </p:cxnSp>
        <p:cxnSp>
          <p:nvCxnSpPr>
            <p:cNvPr id="1065" name="_s1065"/>
            <p:cNvCxnSpPr>
              <a:cxnSpLocks noChangeShapeType="1"/>
            </p:cNvCxnSpPr>
            <p:nvPr/>
          </p:nvCxnSpPr>
          <p:spPr bwMode="auto">
            <a:xfrm rot="10800000">
              <a:off x="2032" y="10471"/>
              <a:ext cx="360" cy="1800"/>
            </a:xfrm>
            <a:prstGeom prst="bentConnector2">
              <a:avLst/>
            </a:prstGeom>
            <a:grpFill/>
            <a:ln w="38100">
              <a:solidFill>
                <a:schemeClr val="tx2">
                  <a:lumMod val="75000"/>
                </a:schemeClr>
              </a:solidFill>
              <a:miter lim="800000"/>
              <a:headEnd type="triangle" w="med" len="med"/>
              <a:tailEnd type="none" w="med" len="med"/>
            </a:ln>
          </p:spPr>
        </p:cxnSp>
        <p:cxnSp>
          <p:nvCxnSpPr>
            <p:cNvPr id="1066" name="_s1066"/>
            <p:cNvCxnSpPr>
              <a:cxnSpLocks noChangeShapeType="1"/>
            </p:cNvCxnSpPr>
            <p:nvPr/>
          </p:nvCxnSpPr>
          <p:spPr bwMode="auto">
            <a:xfrm rot="16200000" flipV="1">
              <a:off x="1845" y="10658"/>
              <a:ext cx="673" cy="300"/>
            </a:xfrm>
            <a:prstGeom prst="bentConnector3">
              <a:avLst>
                <a:gd name="adj1" fmla="val 2968"/>
              </a:avLst>
            </a:prstGeom>
            <a:grpFill/>
            <a:ln w="38100">
              <a:solidFill>
                <a:schemeClr val="tx2">
                  <a:lumMod val="75000"/>
                </a:schemeClr>
              </a:solidFill>
              <a:miter lim="800000"/>
              <a:headEnd type="triangle" w="med" len="med"/>
              <a:tailEnd type="none" w="med" len="med"/>
            </a:ln>
          </p:spPr>
        </p:cxnSp>
        <p:sp>
          <p:nvSpPr>
            <p:cNvPr id="18" name="_s1067"/>
            <p:cNvSpPr>
              <a:spLocks noChangeArrowheads="1"/>
            </p:cNvSpPr>
            <p:nvPr/>
          </p:nvSpPr>
          <p:spPr bwMode="auto">
            <a:xfrm>
              <a:off x="1642" y="9597"/>
              <a:ext cx="2160" cy="865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Ф. Лист</a:t>
              </a: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                                           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_s1068"/>
            <p:cNvSpPr>
              <a:spLocks noChangeArrowheads="1"/>
            </p:cNvSpPr>
            <p:nvPr/>
          </p:nvSpPr>
          <p:spPr bwMode="auto">
            <a:xfrm>
              <a:off x="2392" y="10668"/>
              <a:ext cx="3000" cy="981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Сочинение для фортепиано с оркестром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_s1069"/>
            <p:cNvSpPr>
              <a:spLocks noChangeArrowheads="1"/>
            </p:cNvSpPr>
            <p:nvPr/>
          </p:nvSpPr>
          <p:spPr bwMode="auto">
            <a:xfrm>
              <a:off x="2392" y="11828"/>
              <a:ext cx="3000" cy="997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Вдохновение старинной итальянской фреской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_s1070"/>
            <p:cNvSpPr>
              <a:spLocks noChangeArrowheads="1"/>
            </p:cNvSpPr>
            <p:nvPr/>
          </p:nvSpPr>
          <p:spPr bwMode="auto">
            <a:xfrm>
              <a:off x="2392" y="12988"/>
              <a:ext cx="3000" cy="981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Arial" pitchFamily="34" charset="0"/>
                </a:rPr>
                <a:t>Философская глубина и трагизм сюжета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3485945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effectLst/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3200" dirty="0" smtClean="0"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Эпизод 4(кульминация)</a:t>
            </a:r>
            <a:r>
              <a:rPr lang="ru-RU" sz="3200" dirty="0" smtClean="0">
                <a:solidFill>
                  <a:srgbClr val="775F55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ctr"/>
            <a:r>
              <a:rPr lang="ru-RU" sz="67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«</a:t>
            </a:r>
            <a:r>
              <a:rPr lang="ru-RU" sz="6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Прошедшее…</a:t>
            </a:r>
            <a:r>
              <a:rPr lang="ru-RU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в творчестве русских композиторов</a:t>
            </a:r>
            <a:r>
              <a:rPr lang="ru-RU" sz="67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»</a:t>
            </a:r>
            <a:endParaRPr lang="ru-RU" sz="67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ser\Desktop\Прошедшее в Настоящем\Новая папка\Голенищев-Кутузов  httpalchevskpravoslavniy.ruwp-contentuploads201107113.jp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764704"/>
            <a:ext cx="360040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Прошедшее в Настоящем\thumbnail300_121113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764704"/>
            <a:ext cx="3931200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55576" y="116632"/>
            <a:ext cx="7164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Модест Мусоргский</a:t>
            </a:r>
          </a:p>
        </p:txBody>
      </p:sp>
      <p:sp>
        <p:nvSpPr>
          <p:cNvPr id="7" name="Текст 4"/>
          <p:cNvSpPr txBox="1">
            <a:spLocks/>
          </p:cNvSpPr>
          <p:nvPr/>
        </p:nvSpPr>
        <p:spPr>
          <a:xfrm>
            <a:off x="5364088" y="5822504"/>
            <a:ext cx="3600000" cy="1035496"/>
          </a:xfrm>
          <a:prstGeom prst="rect">
            <a:avLst/>
          </a:prstGeo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Поэт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А.А. Голенищев-Кутузов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9144000" cy="17526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Courier New" pitchFamily="49" charset="0"/>
                <a:ea typeface="Segoe UI Symbol" pitchFamily="34" charset="0"/>
                <a:cs typeface="Courier New" pitchFamily="49" charset="0"/>
              </a:rPr>
              <a:t> Эпизод 1 (</a:t>
            </a:r>
            <a:r>
              <a:rPr lang="ru-RU" sz="3200" b="1" dirty="0" smtClean="0">
                <a:solidFill>
                  <a:srgbClr val="775F55"/>
                </a:solidFill>
                <a:latin typeface="Courier New" pitchFamily="49" charset="0"/>
                <a:ea typeface="Segoe UI Symbol" pitchFamily="34" charset="0"/>
                <a:cs typeface="Courier New" pitchFamily="49" charset="0"/>
              </a:rPr>
              <a:t>экспозиция)</a:t>
            </a:r>
          </a:p>
          <a:p>
            <a:pPr algn="ctr"/>
            <a:r>
              <a:rPr lang="ru-RU" sz="6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latin typeface="Courier New" pitchFamily="49" charset="0"/>
                <a:ea typeface="Segoe UI Symbol" pitchFamily="34" charset="0"/>
                <a:cs typeface="Courier New" pitchFamily="49" charset="0"/>
              </a:rPr>
              <a:t>«Настоящее…»</a:t>
            </a:r>
            <a:endParaRPr lang="ru-RU" sz="6000" b="1" dirty="0">
              <a:ln>
                <a:solidFill>
                  <a:schemeClr val="tx2">
                    <a:lumMod val="50000"/>
                  </a:schemeClr>
                </a:solidFill>
              </a:ln>
              <a:latin typeface="Courier New" pitchFamily="49" charset="0"/>
              <a:ea typeface="Segoe UI Symbol" pitchFamily="34" charset="0"/>
              <a:cs typeface="Courier New" pitchFamily="49" charset="0"/>
            </a:endParaRPr>
          </a:p>
        </p:txBody>
      </p:sp>
      <p:pic>
        <p:nvPicPr>
          <p:cNvPr id="5" name="Gimn-Volanda-saundtrek-k-kf-Master-i-Margarita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244408" y="6093296"/>
            <a:ext cx="304800" cy="304800"/>
          </a:xfrm>
          <a:prstGeom prst="rect">
            <a:avLst/>
          </a:prstGeom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1942093"/>
            <a:ext cx="914400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гнева – день сей, день скорби и тесноты,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опустошения и разорения, день тьмы и мрака,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облака и мглы, день трубы и бранного крика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против укрепленных городов и высоких башен.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(Библия, Ветхий Завет, </a:t>
            </a:r>
          </a:p>
          <a:p>
            <a:pPr marL="0" marR="0" lvl="0" indent="269875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Книга пророка </a:t>
            </a:r>
            <a:r>
              <a:rPr kumimoji="0" lang="ru-RU" sz="2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Софонии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2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аглщ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26268" y="-99392"/>
            <a:ext cx="9396536" cy="7128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Песни и пляски смерти (Мусоргский). Евгений Нестеренко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3563888" y="2564904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8864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Вокальный цикл „Песни и пляски  смерти“(1877)</a:t>
            </a:r>
            <a:endParaRPr lang="ru-RU" sz="32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№3, «Трепак»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3267" y="6093296"/>
            <a:ext cx="453989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9875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Исполняет </a:t>
            </a:r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Евгений Нестеренко</a:t>
            </a:r>
            <a:endParaRPr lang="ru-RU" sz="2200" b="1" i="1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3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аглщ.pn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343534"/>
              </a:clrFrom>
              <a:clrTo>
                <a:srgbClr val="343534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-126268" y="-99392"/>
            <a:ext cx="9396536" cy="7128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Песни и пляски смерти (Мусоргский). Евгений Нестеренко_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395536" y="908720"/>
            <a:ext cx="3060000" cy="2295000"/>
          </a:xfrm>
          <a:prstGeom prst="rect">
            <a:avLst/>
          </a:prstGeom>
        </p:spPr>
      </p:pic>
      <p:pic>
        <p:nvPicPr>
          <p:cNvPr id="5" name="Песни и пляски смерти (Мусоргский). Евгений Нестеренко_2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8" cstate="email"/>
          <a:stretch>
            <a:fillRect/>
          </a:stretch>
        </p:blipFill>
        <p:spPr>
          <a:xfrm>
            <a:off x="5652120" y="908720"/>
            <a:ext cx="3060000" cy="2295000"/>
          </a:xfrm>
          <a:prstGeom prst="rect">
            <a:avLst/>
          </a:prstGeom>
        </p:spPr>
      </p:pic>
      <p:pic>
        <p:nvPicPr>
          <p:cNvPr id="6" name="Песни и пляски смерти (Мусоргский). Евгений Нестеренко_3.avi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9" cstate="email"/>
          <a:stretch>
            <a:fillRect/>
          </a:stretch>
        </p:blipFill>
        <p:spPr>
          <a:xfrm>
            <a:off x="395536" y="4221088"/>
            <a:ext cx="3060000" cy="2295000"/>
          </a:xfrm>
          <a:prstGeom prst="rect">
            <a:avLst/>
          </a:prstGeom>
        </p:spPr>
      </p:pic>
      <p:pic>
        <p:nvPicPr>
          <p:cNvPr id="7" name="Песни и пляски смерти (Мусоргский). Евгений Нестеренко_4.avi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10" cstate="email"/>
          <a:stretch>
            <a:fillRect/>
          </a:stretch>
        </p:blipFill>
        <p:spPr>
          <a:xfrm>
            <a:off x="5652120" y="4221088"/>
            <a:ext cx="3060000" cy="2295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3528" y="116632"/>
            <a:ext cx="3008313" cy="44197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>
            <a:off x="395536" y="260648"/>
            <a:ext cx="3060000" cy="540000"/>
          </a:xfrm>
          <a:prstGeom prst="rect">
            <a:avLst/>
          </a:prstGeo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marL="365760" indent="-256032" algn="ctr">
              <a:spcBef>
                <a:spcPct val="0"/>
              </a:spcBef>
              <a:buClr>
                <a:schemeClr val="accent1"/>
              </a:buClr>
              <a:buSzPct val="68000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напев „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Dies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irae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Текст 4"/>
          <p:cNvSpPr txBox="1">
            <a:spLocks/>
          </p:cNvSpPr>
          <p:nvPr/>
        </p:nvSpPr>
        <p:spPr>
          <a:xfrm>
            <a:off x="5652120" y="260648"/>
            <a:ext cx="3060000" cy="540000"/>
          </a:xfrm>
          <a:prstGeom prst="rect">
            <a:avLst/>
          </a:prstGeo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marL="365760" indent="-256032" algn="ctr">
              <a:spcBef>
                <a:spcPct val="0"/>
              </a:spcBef>
              <a:buClr>
                <a:schemeClr val="accent1"/>
              </a:buClr>
              <a:buSzPct val="68000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ритм трепака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Текст 4"/>
          <p:cNvSpPr txBox="1">
            <a:spLocks/>
          </p:cNvSpPr>
          <p:nvPr/>
        </p:nvSpPr>
        <p:spPr>
          <a:xfrm>
            <a:off x="5652120" y="3573016"/>
            <a:ext cx="3060000" cy="540000"/>
          </a:xfrm>
          <a:prstGeom prst="rect">
            <a:avLst/>
          </a:prstGeo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marL="365760" indent="-256032" algn="ctr">
              <a:spcBef>
                <a:spcPct val="0"/>
              </a:spcBef>
              <a:buClr>
                <a:schemeClr val="accent1"/>
              </a:buClr>
              <a:buSzPct val="68000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сладкие грезы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Текст 4"/>
          <p:cNvSpPr txBox="1">
            <a:spLocks/>
          </p:cNvSpPr>
          <p:nvPr/>
        </p:nvSpPr>
        <p:spPr>
          <a:xfrm>
            <a:off x="395536" y="3573016"/>
            <a:ext cx="3060000" cy="540000"/>
          </a:xfrm>
          <a:prstGeom prst="rect">
            <a:avLst/>
          </a:prstGeo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marL="365760" indent="-256032" algn="ctr">
              <a:spcBef>
                <a:spcPct val="0"/>
              </a:spcBef>
              <a:buClr>
                <a:schemeClr val="accent1"/>
              </a:buClr>
              <a:buSzPct val="68000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завывание метели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6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Сергей Рахманинов</a:t>
            </a:r>
          </a:p>
        </p:txBody>
      </p:sp>
      <p:pic>
        <p:nvPicPr>
          <p:cNvPr id="1026" name="Picture 2" descr="C:\Users\User\Desktop\Прошедшее в Настоящем\С.В. Рахманинов  httpwww.belcanto.rurachmaninov.htm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908720"/>
            <a:ext cx="3280271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851920" y="1484784"/>
            <a:ext cx="5076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„Я пишу ту музыку, которую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слышу внутри себя. Я русский композитор, и мое отечество воздействовало и на мой темперамент, и на мое мировоззрение, поэтому и музыка моя — русская…“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4725144"/>
            <a:ext cx="2370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С.В. Рахманинов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784976" cy="18448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„Симфонические танцы“</a:t>
            </a:r>
            <a:r>
              <a:rPr lang="ru-RU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для оркестра (1940г.) </a:t>
            </a:r>
            <a:r>
              <a:rPr lang="ru-RU" sz="3600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Третья часть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имфонические_танцы_часть3_Рахманинов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1332000" y="1458000"/>
            <a:ext cx="6480000" cy="48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2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:\Users\User\Desktop\Прошедшее в Настоящем\Новая папка\Булгаков.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0" y="908720"/>
            <a:ext cx="4500000" cy="2945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User\Desktop\ью жЬ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/>
          <a:srcRect l="859" t="4577"/>
          <a:stretch>
            <a:fillRect/>
          </a:stretch>
        </p:blipFill>
        <p:spPr bwMode="auto">
          <a:xfrm flipH="1">
            <a:off x="251520" y="692696"/>
            <a:ext cx="4500000" cy="3291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Текст 4"/>
          <p:cNvSpPr>
            <a:spLocks noGrp="1"/>
          </p:cNvSpPr>
          <p:nvPr>
            <p:ph type="body" idx="1"/>
          </p:nvPr>
        </p:nvSpPr>
        <p:spPr>
          <a:xfrm>
            <a:off x="179512" y="5229200"/>
            <a:ext cx="4320000" cy="1196752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С.В. Рахманинов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(1873 – 1943 г.г.)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idx="1"/>
          </p:nvPr>
        </p:nvSpPr>
        <p:spPr>
          <a:xfrm>
            <a:off x="4644008" y="5229200"/>
            <a:ext cx="4320000" cy="1196752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М.А. Булгаков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(1891 – 1912,540 г.г.)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ctrTitle"/>
          </p:nvPr>
        </p:nvSpPr>
        <p:spPr>
          <a:xfrm>
            <a:off x="0" y="260648"/>
            <a:ext cx="9144000" cy="3672408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effectLst/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3200" dirty="0" smtClean="0"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Эпизод 5(развязка)</a:t>
            </a:r>
            <a:r>
              <a:rPr lang="ru-RU" sz="3200" dirty="0" smtClean="0">
                <a:solidFill>
                  <a:srgbClr val="775F55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ctr"/>
            <a:r>
              <a:rPr lang="ru-RU" sz="6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«</a:t>
            </a:r>
            <a:r>
              <a:rPr lang="ru-RU" sz="6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Прошедшее…</a:t>
            </a:r>
            <a:r>
              <a:rPr lang="ru-RU" sz="6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в Настоящем…»</a:t>
            </a:r>
            <a:br>
              <a:rPr lang="ru-RU" sz="6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</a:br>
            <a:r>
              <a:rPr lang="ru-RU" sz="6000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Сюжет, эпоха, жанр</a:t>
            </a:r>
            <a:endParaRPr lang="ru-RU" sz="6000" b="1" i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229600" cy="77809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Интерпретации символа</a:t>
            </a:r>
            <a:r>
              <a:rPr lang="en-US" sz="40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Dies </a:t>
            </a:r>
            <a:r>
              <a:rPr lang="en-US" sz="4000" b="1" i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Irae</a:t>
            </a: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126000" y="908720"/>
          <a:ext cx="88920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.MICROSOF-E82D20\Мои документы\Мои рисунки\ФОТО\ДШИ\заставки\3O282TCANDGKZQCARQGE3QCA815PH3CAPSGB29CA0NRCL5CALWIS97CAHBUHCLCAEJF94SCASKX0EPCAFO92ABCA6XK1YNCAVKKLH2CA8SR7M9CANYF9JACA4V0QA7CA7B0Q47CAJ235BS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23728" y="116632"/>
            <a:ext cx="492922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бюджетное учреждение</a:t>
            </a:r>
          </a:p>
          <a:p>
            <a:pPr algn="ctr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дополнительного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образования детей</a:t>
            </a:r>
          </a:p>
          <a:p>
            <a:pPr algn="ctr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«Детская школа искусств города Югорска»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35488" y="4653136"/>
            <a:ext cx="46085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defRPr/>
            </a:pP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Разработала:</a:t>
            </a:r>
          </a:p>
          <a:p>
            <a:pPr lvl="2">
              <a:defRPr/>
            </a:pP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преподаватель</a:t>
            </a: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хоровых </a:t>
            </a: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дисциплин</a:t>
            </a:r>
            <a:endParaRPr lang="ru-RU" dirty="0">
              <a:ln w="19050">
                <a:solidFill>
                  <a:srgbClr val="003399"/>
                </a:solidFill>
                <a:prstDash val="solid"/>
              </a:ln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Молокова Светлана Юрьевна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6381328"/>
            <a:ext cx="3096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ctr">
              <a:defRPr/>
            </a:pP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Югорск, 2013 г</a:t>
            </a:r>
            <a:r>
              <a:rPr lang="ru-RU" dirty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0033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n w="19050">
                <a:solidFill>
                  <a:srgbClr val="003399"/>
                </a:solidFill>
                <a:prstDash val="solid"/>
              </a:ln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2708920"/>
            <a:ext cx="6143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ln w="19050">
                  <a:solidFill>
                    <a:srgbClr val="003399"/>
                  </a:solidFill>
                  <a:prstDash val="solid"/>
                </a:ln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000" dirty="0">
              <a:ln w="19050">
                <a:solidFill>
                  <a:srgbClr val="003399"/>
                </a:solidFill>
                <a:prstDash val="solid"/>
              </a:ln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Молокова Светлана Юрьев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260836"/>
            <a:ext cx="2880000" cy="4336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ошедшее в Настоящем\библейское и современное Булгаков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6096" y="1268760"/>
            <a:ext cx="3391651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Игорь Корнелюк </a:t>
            </a:r>
            <a:r>
              <a:rPr lang="ru-RU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саундтрек</a:t>
            </a:r>
            <a:r>
              <a:rPr lang="ru-RU" sz="3600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3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сериалу „Мастер и Маргарита“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733256"/>
            <a:ext cx="91440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kumimoji="0" lang="ru-RU" sz="29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Sator</a:t>
            </a: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9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arepo</a:t>
            </a: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9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tenet</a:t>
            </a: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9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opera</a:t>
            </a: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или тема </a:t>
            </a:r>
            <a:r>
              <a:rPr kumimoji="0" lang="ru-RU" sz="29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Воланда</a:t>
            </a: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  <a:endParaRPr kumimoji="0" lang="ru-RU" sz="2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Picture 2" descr="C:\Users\User\Desktop\Прошедшее в Настоящем\Новая папка\Игорь Корнелюк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2420888"/>
            <a:ext cx="4320000" cy="326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effectLst/>
                <a:latin typeface="Times New Roman" pitchFamily="18" charset="0"/>
                <a:cs typeface="Times New Roman" pitchFamily="18" charset="0"/>
              </a:rPr>
              <a:t>Два пласта времени</a:t>
            </a:r>
            <a:endParaRPr lang="ru-RU" sz="4000" dirty="0">
              <a:ln>
                <a:solidFill>
                  <a:schemeClr val="tx2">
                    <a:lumMod val="50000"/>
                  </a:schemeClr>
                </a:solidFill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4"/>
          <p:cNvSpPr>
            <a:spLocks noGrp="1"/>
          </p:cNvSpPr>
          <p:nvPr>
            <p:ph type="body" idx="1"/>
          </p:nvPr>
        </p:nvSpPr>
        <p:spPr>
          <a:xfrm>
            <a:off x="395536" y="5229200"/>
            <a:ext cx="4040188" cy="1196752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Библейское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 нашей эры)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4008" y="5229200"/>
            <a:ext cx="4283968" cy="1196752"/>
          </a:xfrm>
          <a:solidFill>
            <a:srgbClr val="7DA7C9"/>
          </a:solidFill>
          <a:ln w="38100">
            <a:solidFill>
              <a:srgbClr val="EAEAEA"/>
            </a:solidFill>
          </a:ln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Современное М.А.Булгакова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(1930-е гг.)</a:t>
            </a:r>
          </a:p>
        </p:txBody>
      </p:sp>
      <p:pic>
        <p:nvPicPr>
          <p:cNvPr id="10" name="Picture 2" descr="C:\Users\User\Desktop\Прошедшее в Настоящем\два пласта времени 1930 и I в. нашей эры    httpwww.visualrian.rurusitephotohistoricstartfrom=27010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187624" y="836712"/>
            <a:ext cx="662351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9144000" cy="17526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Courier New" pitchFamily="49" charset="0"/>
                <a:cs typeface="Courier New" pitchFamily="49" charset="0"/>
              </a:rPr>
              <a:t>Эпизод 2(завязка)</a:t>
            </a:r>
          </a:p>
          <a:p>
            <a:pPr algn="ctr"/>
            <a:r>
              <a:rPr lang="ru-RU" sz="6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latin typeface="Courier New" pitchFamily="49" charset="0"/>
                <a:cs typeface="Courier New" pitchFamily="49" charset="0"/>
              </a:rPr>
              <a:t>«Прошедшее…»</a:t>
            </a:r>
            <a:endParaRPr lang="ru-RU" sz="60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Григорианский Хорал 'Dies Irae'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100392" y="6021288"/>
            <a:ext cx="304800" cy="304800"/>
          </a:xfrm>
          <a:prstGeom prst="rect">
            <a:avLst/>
          </a:prstGeom>
        </p:spPr>
      </p:pic>
      <p:pic>
        <p:nvPicPr>
          <p:cNvPr id="5" name="Picture 3" descr="C:\Users\User\Desktop\Прошедшее в Настоящем\Новая папка\2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2000" y="2654820"/>
            <a:ext cx="8280000" cy="15483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lvl="0" indent="2698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</a:t>
            </a:r>
            <a:r>
              <a:rPr lang="en-US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Dies</a:t>
            </a:r>
            <a:r>
              <a:rPr lang="en-US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Irae</a:t>
            </a:r>
            <a:r>
              <a:rPr lang="ru-RU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</a:p>
          <a:p>
            <a:pPr lvl="0" indent="2698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(День Гнева)</a:t>
            </a:r>
            <a:endParaRPr lang="ru-RU" sz="60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1397675"/>
            <a:ext cx="4572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Dies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Irae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dies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illa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Solvet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saeclum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favilla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Teste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David cum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Sibylla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Quantus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tremor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est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futurus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Quando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judex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ex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venturus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Cuncta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stricte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discussurus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4941168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Францинсканский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монах </a:t>
            </a:r>
          </a:p>
          <a:p>
            <a:pPr algn="r"/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Томмазо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Челано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(13 в.)</a:t>
            </a:r>
            <a:endParaRPr lang="ru-RU" sz="2200" i="1" dirty="0"/>
          </a:p>
        </p:txBody>
      </p:sp>
      <p:pic>
        <p:nvPicPr>
          <p:cNvPr id="8" name="Picture 5" descr="C:\Users\User\Desktop\Прошедшее в Настоящем\the_triumph_of_death-large httpwww.posterlux.ruartistsgalleryorcagna6385page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5" y="1340768"/>
            <a:ext cx="3960000" cy="468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Прошедшее в Настоящем\volan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76671"/>
            <a:ext cx="4680000" cy="36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C:\Users\User\Desktop\Прошедшее в Настоящем\Воланд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2120" y="476672"/>
            <a:ext cx="3113217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Текст 4"/>
          <p:cNvSpPr>
            <a:spLocks noGrp="1"/>
          </p:cNvSpPr>
          <p:nvPr>
            <p:ph type="title"/>
          </p:nvPr>
        </p:nvSpPr>
        <p:spPr>
          <a:xfrm>
            <a:off x="683568" y="5157192"/>
            <a:ext cx="8460432" cy="1143000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У И. </a:t>
            </a:r>
            <a:r>
              <a:rPr lang="ru-RU" sz="2800" dirty="0" err="1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Корнелюка</a:t>
            </a:r>
            <a:r>
              <a:rPr lang="ru-RU" sz="2800" dirty="0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 мотив </a:t>
            </a:r>
            <a:r>
              <a:rPr lang="ru-RU" sz="2800" dirty="0" err="1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Dies</a:t>
            </a:r>
            <a:r>
              <a:rPr lang="ru-RU" sz="2800" dirty="0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Irae</a:t>
            </a:r>
            <a:r>
              <a:rPr lang="ru-RU" sz="2800" dirty="0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, как некий символ – </a:t>
            </a:r>
            <a:r>
              <a:rPr lang="ru-RU" sz="2800" dirty="0" err="1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символ</a:t>
            </a:r>
            <a:r>
              <a:rPr lang="ru-RU" sz="2800" dirty="0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 нечистой силы, сатаны, мотив </a:t>
            </a:r>
            <a:r>
              <a:rPr lang="ru-RU" sz="2800" dirty="0" err="1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Воланда</a:t>
            </a:r>
            <a:r>
              <a:rPr lang="ru-RU" sz="2800" dirty="0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gor Korneluk - Мастер и Маргарита - Воланд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92000" y="188640"/>
            <a:ext cx="8960000" cy="504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5301208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b="1" dirty="0" err="1" smtClean="0"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Воланд</a:t>
            </a:r>
            <a:r>
              <a:rPr lang="ru-RU" sz="2800" b="1" dirty="0" smtClean="0"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 – сатана,</a:t>
            </a:r>
          </a:p>
          <a:p>
            <a:pPr algn="r"/>
            <a:r>
              <a:rPr lang="ru-RU" sz="2800" b="1" dirty="0" smtClean="0"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 враг человеческого рода</a:t>
            </a:r>
          </a:p>
          <a:p>
            <a:pPr algn="r">
              <a:lnSpc>
                <a:spcPct val="150000"/>
              </a:lnSpc>
            </a:pPr>
            <a:r>
              <a:rPr lang="ru-RU" sz="2400" i="1" dirty="0" smtClean="0">
                <a:solidFill>
                  <a:srgbClr val="775F55"/>
                </a:solidFill>
                <a:latin typeface="Times New Roman" pitchFamily="18" charset="0"/>
                <a:cs typeface="Times New Roman" pitchFamily="18" charset="0"/>
              </a:rPr>
              <a:t>(играет Олег Басилашвили)</a:t>
            </a:r>
            <a:endParaRPr lang="ru-RU" sz="2400" i="1" dirty="0">
              <a:solidFill>
                <a:srgbClr val="775F5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14096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effectLst/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3600" dirty="0" smtClean="0"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Эпизод 3(развитие)</a:t>
            </a:r>
            <a:r>
              <a:rPr lang="ru-RU" sz="3600" dirty="0" smtClean="0">
                <a:solidFill>
                  <a:srgbClr val="775F55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ctr"/>
            <a:r>
              <a:rPr lang="ru-RU" sz="67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«</a:t>
            </a:r>
            <a:r>
              <a:rPr lang="ru-RU" sz="67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Прошедшее…</a:t>
            </a:r>
            <a:r>
              <a:rPr lang="ru-RU" sz="53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в</a:t>
            </a:r>
            <a:r>
              <a:rPr lang="ru-RU" sz="5300" b="1" dirty="0" smtClean="0">
                <a:ln>
                  <a:solidFill>
                    <a:schemeClr val="tx2"/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53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творчестве композиторов западной школы</a:t>
            </a:r>
            <a:r>
              <a:rPr lang="ru-RU" sz="67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latin typeface="Courier New" pitchFamily="49" charset="0"/>
                <a:cs typeface="Courier New" pitchFamily="49" charset="0"/>
              </a:rPr>
              <a:t>»</a:t>
            </a:r>
            <a:endParaRPr lang="ru-RU" sz="67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Denis Matsuev. F.Liszt 'Totentanz'отрывок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028384" y="6093296"/>
            <a:ext cx="304800" cy="304800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539552" y="31409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775F5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«Пляска смерти»</a:t>
            </a:r>
            <a:endParaRPr kumimoji="0" lang="ru-RU" sz="4000" b="1" i="1" u="none" strike="noStrike" kern="1200" cap="none" spc="0" normalizeH="0" baseline="0" noProof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775F55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1389</TotalTime>
  <Words>624</Words>
  <Application>Microsoft Office PowerPoint</Application>
  <PresentationFormat>Экран (4:3)</PresentationFormat>
  <Paragraphs>140</Paragraphs>
  <Slides>27</Slides>
  <Notes>2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Открытая</vt:lpstr>
      <vt:lpstr>Слайд 1</vt:lpstr>
      <vt:lpstr>Слайд 2</vt:lpstr>
      <vt:lpstr>Игорь Корнелюк  саундтрек к сериалу „Мастер и Маргарита“   </vt:lpstr>
      <vt:lpstr>Два пласта времени</vt:lpstr>
      <vt:lpstr>Слайд 5</vt:lpstr>
      <vt:lpstr>Слайд 6</vt:lpstr>
      <vt:lpstr>У И. Корнелюка мотив Dies Irae, как некий символ – символ нечистой силы, сатаны, мотив Воланда.</vt:lpstr>
      <vt:lpstr>Слайд 8</vt:lpstr>
      <vt:lpstr>  Эпизод 3(развитие)  «Прошедшее…в творчестве композиторов западной школы»</vt:lpstr>
      <vt:lpstr>Слайд 10</vt:lpstr>
      <vt:lpstr>Ференц Лист „Пляска смерти“ сочинение для фортепиано с оркестром (1859г.) </vt:lpstr>
      <vt:lpstr>Слайд 12</vt:lpstr>
      <vt:lpstr>Камиль Сен-Санс „Пляска смерти“ симфоническая поэма с солирующей скрипкой  (Danse macabre) (1874г.)  </vt:lpstr>
      <vt:lpstr>Слайд 14</vt:lpstr>
      <vt:lpstr>Слайд 15</vt:lpstr>
      <vt:lpstr>Слайд 16</vt:lpstr>
      <vt:lpstr>Отличие произведений</vt:lpstr>
      <vt:lpstr>  Эпизод 4(кульминация)  «Прошедшее…в творчестве русских композиторов»</vt:lpstr>
      <vt:lpstr>Слайд 19</vt:lpstr>
      <vt:lpstr>Слайд 20</vt:lpstr>
      <vt:lpstr>Слайд 21</vt:lpstr>
      <vt:lpstr>Сергей Рахманинов</vt:lpstr>
      <vt:lpstr> „Симфонические танцы“ для оркестра (1940г.) Третья часть </vt:lpstr>
      <vt:lpstr>Слайд 24</vt:lpstr>
      <vt:lpstr>  Эпизод 5(развязка)  «Прошедшее…в Настоящем…» Сюжет, эпоха, жанр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</cp:lastModifiedBy>
  <cp:revision>161</cp:revision>
  <dcterms:created xsi:type="dcterms:W3CDTF">2014-01-10T12:02:36Z</dcterms:created>
  <dcterms:modified xsi:type="dcterms:W3CDTF">2014-04-16T12:39:55Z</dcterms:modified>
</cp:coreProperties>
</file>