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1"/>
  </p:notesMasterIdLst>
  <p:sldIdLst>
    <p:sldId id="256" r:id="rId2"/>
    <p:sldId id="257" r:id="rId3"/>
    <p:sldId id="267" r:id="rId4"/>
    <p:sldId id="268" r:id="rId5"/>
    <p:sldId id="269" r:id="rId6"/>
    <p:sldId id="270" r:id="rId7"/>
    <p:sldId id="271" r:id="rId8"/>
    <p:sldId id="272" r:id="rId9"/>
    <p:sldId id="273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DDF75B"/>
    <a:srgbClr val="EC66E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904B496-10AC-48A4-9BC8-55007378B24C}" type="datetimeFigureOut">
              <a:rPr lang="ru-RU"/>
              <a:pPr>
                <a:defRPr/>
              </a:pPr>
              <a:t>12.04.2014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899C20B-91A6-467C-86EB-A1A608E3A2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8053F33-C6E4-4878-B97C-039032F51D48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0B5D26D-1287-417E-AFD0-C12A8047D923}" type="slidenum">
              <a:rPr lang="ru-RU" smtClean="0"/>
              <a:pPr/>
              <a:t>5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gray">
          <a:xfrm>
            <a:off x="0" y="3481388"/>
            <a:ext cx="9155113" cy="3376612"/>
          </a:xfrm>
          <a:custGeom>
            <a:avLst/>
            <a:gdLst/>
            <a:ahLst/>
            <a:cxnLst>
              <a:cxn ang="0">
                <a:pos x="0" y="1760"/>
              </a:cxn>
              <a:cxn ang="0">
                <a:pos x="5767" y="0"/>
              </a:cxn>
              <a:cxn ang="0">
                <a:pos x="5760" y="2127"/>
              </a:cxn>
              <a:cxn ang="0">
                <a:pos x="0" y="2127"/>
              </a:cxn>
              <a:cxn ang="0">
                <a:pos x="0" y="1760"/>
              </a:cxn>
            </a:cxnLst>
            <a:rect l="0" t="0" r="r" b="b"/>
            <a:pathLst>
              <a:path w="5767" h="2127">
                <a:moveTo>
                  <a:pt x="0" y="1760"/>
                </a:moveTo>
                <a:lnTo>
                  <a:pt x="5767" y="0"/>
                </a:lnTo>
                <a:lnTo>
                  <a:pt x="5760" y="2127"/>
                </a:lnTo>
                <a:lnTo>
                  <a:pt x="0" y="2127"/>
                </a:lnTo>
                <a:lnTo>
                  <a:pt x="0" y="176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AutoShape 3" descr="06"/>
          <p:cNvSpPr>
            <a:spLocks noChangeArrowheads="1"/>
          </p:cNvSpPr>
          <p:nvPr/>
        </p:nvSpPr>
        <p:spPr bwMode="gray">
          <a:xfrm rot="20584390">
            <a:off x="-141288" y="5310188"/>
            <a:ext cx="2541588" cy="573087"/>
          </a:xfrm>
          <a:prstGeom prst="parallelogram">
            <a:avLst>
              <a:gd name="adj" fmla="val 30059"/>
            </a:avLst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6" name="AutoShape 4" descr="05"/>
          <p:cNvSpPr>
            <a:spLocks noChangeArrowheads="1"/>
          </p:cNvSpPr>
          <p:nvPr/>
        </p:nvSpPr>
        <p:spPr bwMode="gray">
          <a:xfrm rot="20584390">
            <a:off x="2154238" y="4610100"/>
            <a:ext cx="2546350" cy="573088"/>
          </a:xfrm>
          <a:prstGeom prst="parallelogram">
            <a:avLst>
              <a:gd name="adj" fmla="val 30115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7" name="AutoShape 5" descr="03"/>
          <p:cNvSpPr>
            <a:spLocks noChangeArrowheads="1"/>
          </p:cNvSpPr>
          <p:nvPr/>
        </p:nvSpPr>
        <p:spPr bwMode="gray">
          <a:xfrm rot="20584390">
            <a:off x="4448175" y="3908425"/>
            <a:ext cx="2552700" cy="573088"/>
          </a:xfrm>
          <a:prstGeom prst="parallelogram">
            <a:avLst>
              <a:gd name="adj" fmla="val 30190"/>
            </a:avLst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8" name="AutoShape 6" descr="02"/>
          <p:cNvSpPr>
            <a:spLocks noChangeArrowheads="1"/>
          </p:cNvSpPr>
          <p:nvPr/>
        </p:nvSpPr>
        <p:spPr bwMode="gray">
          <a:xfrm rot="20584390">
            <a:off x="6751638" y="3206750"/>
            <a:ext cx="2533650" cy="573088"/>
          </a:xfrm>
          <a:prstGeom prst="parallelogram">
            <a:avLst>
              <a:gd name="adj" fmla="val 29965"/>
            </a:avLst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grpSp>
        <p:nvGrpSpPr>
          <p:cNvPr id="9" name="Group 10"/>
          <p:cNvGrpSpPr>
            <a:grpSpLocks/>
          </p:cNvGrpSpPr>
          <p:nvPr/>
        </p:nvGrpSpPr>
        <p:grpSpPr bwMode="auto">
          <a:xfrm>
            <a:off x="4114800" y="5838825"/>
            <a:ext cx="1079500" cy="633413"/>
            <a:chOff x="2680" y="3678"/>
            <a:chExt cx="680" cy="399"/>
          </a:xfrm>
        </p:grpSpPr>
        <p:sp>
          <p:nvSpPr>
            <p:cNvPr id="10" name="Text Box 11"/>
            <p:cNvSpPr txBox="1">
              <a:spLocks noChangeArrowheads="1"/>
            </p:cNvSpPr>
            <p:nvPr/>
          </p:nvSpPr>
          <p:spPr bwMode="white">
            <a:xfrm>
              <a:off x="2680" y="3789"/>
              <a:ext cx="6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b="1"/>
                <a:t>LOGO</a:t>
              </a:r>
            </a:p>
          </p:txBody>
        </p:sp>
        <p:sp>
          <p:nvSpPr>
            <p:cNvPr id="11" name="AutoShape 12"/>
            <p:cNvSpPr>
              <a:spLocks noChangeArrowheads="1"/>
            </p:cNvSpPr>
            <p:nvPr/>
          </p:nvSpPr>
          <p:spPr bwMode="white">
            <a:xfrm rot="5400000">
              <a:off x="2928" y="3493"/>
              <a:ext cx="172" cy="542"/>
            </a:xfrm>
            <a:prstGeom prst="moon">
              <a:avLst>
                <a:gd name="adj" fmla="val 21208"/>
              </a:avLst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>
                <a:defRPr/>
              </a:pPr>
              <a:endParaRPr lang="ru-RU">
                <a:solidFill>
                  <a:schemeClr val="tx2"/>
                </a:solidFill>
              </a:endParaRPr>
            </a:p>
          </p:txBody>
        </p:sp>
      </p:grpSp>
      <p:sp>
        <p:nvSpPr>
          <p:cNvPr id="8205" name="Rectangle 1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457200" y="2133600"/>
            <a:ext cx="5475288" cy="381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/>
              <a:t>Образец подзаголовка</a:t>
            </a:r>
          </a:p>
        </p:txBody>
      </p:sp>
      <p:sp>
        <p:nvSpPr>
          <p:cNvPr id="8206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457200" y="1371600"/>
            <a:ext cx="8077200" cy="682625"/>
          </a:xfrm>
        </p:spPr>
        <p:txBody>
          <a:bodyPr/>
          <a:lstStyle>
            <a:lvl1pPr algn="l"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en-US"/>
              <a:t>Образец заголовка</a:t>
            </a:r>
          </a:p>
        </p:txBody>
      </p:sp>
      <p:sp>
        <p:nvSpPr>
          <p:cNvPr id="12" name="Rectangle 7"/>
          <p:cNvSpPr>
            <a:spLocks noGrp="1" noChangeArrowheads="1"/>
          </p:cNvSpPr>
          <p:nvPr>
            <p:ph type="dt" sz="half" idx="10"/>
          </p:nvPr>
        </p:nvSpPr>
        <p:spPr bwMode="white">
          <a:xfrm>
            <a:off x="457200" y="6477000"/>
            <a:ext cx="2133600" cy="24447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8"/>
          <p:cNvSpPr>
            <a:spLocks noGrp="1" noChangeArrowheads="1"/>
          </p:cNvSpPr>
          <p:nvPr>
            <p:ph type="ftr" sz="quarter" idx="11"/>
          </p:nvPr>
        </p:nvSpPr>
        <p:spPr bwMode="white">
          <a:xfrm>
            <a:off x="3124200" y="6477000"/>
            <a:ext cx="2895600" cy="24447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9"/>
          <p:cNvSpPr>
            <a:spLocks noGrp="1" noChangeArrowheads="1"/>
          </p:cNvSpPr>
          <p:nvPr>
            <p:ph type="sldNum" sz="quarter" idx="12"/>
          </p:nvPr>
        </p:nvSpPr>
        <p:spPr bwMode="white">
          <a:xfrm>
            <a:off x="6553200" y="6477000"/>
            <a:ext cx="2133600" cy="24447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B8870BED-B712-4BF8-A714-684D906581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8B4B0-6634-4777-9FE7-1DFA7123E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10350" y="228600"/>
            <a:ext cx="2076450" cy="6019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81000" y="228600"/>
            <a:ext cx="6076950" cy="6019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232BD-5D75-4AA0-B117-BBB51F8A7D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F1642-B1C6-4B61-8E2B-D462FC565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A1621-3BCE-4E52-891B-8830DC553F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1000" y="1295400"/>
            <a:ext cx="40767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295400"/>
            <a:ext cx="40767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63B2F-7229-4A08-9319-EEFBDC5334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56F6EB-C3FD-410C-BB2D-CCD054010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4FCDA-8EDF-4182-8141-D82AB5445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9B9F0-1825-4919-AB1D-33025D413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F0DA3-27B9-4F93-8B72-9060DC2206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C36852-06C9-4278-9C1B-8700D3547E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0" y="0"/>
          <a:ext cx="9144000" cy="1066800"/>
        </p:xfrm>
        <a:graphic>
          <a:graphicData uri="http://schemas.openxmlformats.org/presentationml/2006/ole">
            <p:oleObj spid="_x0000_s1026" name="Image" r:id="rId14" imgW="13003175" imgH="1612698" progId="Photoshop.Image.6">
              <p:embed/>
            </p:oleObj>
          </a:graphicData>
        </a:graphic>
      </p:graphicFrame>
      <p:sp>
        <p:nvSpPr>
          <p:cNvPr id="7171" name="Freeform 3"/>
          <p:cNvSpPr>
            <a:spLocks/>
          </p:cNvSpPr>
          <p:nvPr/>
        </p:nvSpPr>
        <p:spPr bwMode="ltGray">
          <a:xfrm>
            <a:off x="0" y="0"/>
            <a:ext cx="9144000" cy="6858000"/>
          </a:xfrm>
          <a:custGeom>
            <a:avLst/>
            <a:gdLst/>
            <a:ahLst/>
            <a:cxnLst>
              <a:cxn ang="0">
                <a:pos x="1488" y="0"/>
              </a:cxn>
              <a:cxn ang="0">
                <a:pos x="564" y="617"/>
              </a:cxn>
              <a:cxn ang="0">
                <a:pos x="0" y="1734"/>
              </a:cxn>
              <a:cxn ang="0">
                <a:pos x="0" y="4320"/>
              </a:cxn>
              <a:cxn ang="0">
                <a:pos x="5760" y="4320"/>
              </a:cxn>
              <a:cxn ang="0">
                <a:pos x="5760" y="0"/>
              </a:cxn>
              <a:cxn ang="0">
                <a:pos x="1488" y="0"/>
              </a:cxn>
            </a:cxnLst>
            <a:rect l="0" t="0" r="r" b="b"/>
            <a:pathLst>
              <a:path w="5760" h="4320">
                <a:moveTo>
                  <a:pt x="1488" y="0"/>
                </a:moveTo>
                <a:cubicBezTo>
                  <a:pt x="1093" y="94"/>
                  <a:pt x="670" y="476"/>
                  <a:pt x="564" y="617"/>
                </a:cubicBezTo>
                <a:cubicBezTo>
                  <a:pt x="458" y="758"/>
                  <a:pt x="94" y="1117"/>
                  <a:pt x="0" y="1734"/>
                </a:cubicBez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1488" y="0"/>
                </a:lnTo>
                <a:close/>
              </a:path>
            </a:pathLst>
          </a:custGeom>
          <a:gradFill rotWithShape="1">
            <a:gsLst>
              <a:gs pos="0">
                <a:schemeClr val="accent1">
                  <a:alpha val="39000"/>
                </a:schemeClr>
              </a:gs>
              <a:gs pos="100000">
                <a:schemeClr val="accent1">
                  <a:gamma/>
                  <a:tint val="0"/>
                  <a:invGamma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1029" name="Group 4"/>
          <p:cNvGrpSpPr>
            <a:grpSpLocks/>
          </p:cNvGrpSpPr>
          <p:nvPr/>
        </p:nvGrpSpPr>
        <p:grpSpPr bwMode="auto">
          <a:xfrm>
            <a:off x="0" y="914400"/>
            <a:ext cx="9144000" cy="350838"/>
            <a:chOff x="0" y="672"/>
            <a:chExt cx="5760" cy="221"/>
          </a:xfrm>
        </p:grpSpPr>
        <p:sp>
          <p:nvSpPr>
            <p:cNvPr id="7173" name="AutoShape 5" descr="06"/>
            <p:cNvSpPr>
              <a:spLocks noChangeArrowheads="1"/>
            </p:cNvSpPr>
            <p:nvPr userDrawn="1"/>
          </p:nvSpPr>
          <p:spPr bwMode="gray">
            <a:xfrm>
              <a:off x="0" y="674"/>
              <a:ext cx="1443" cy="219"/>
            </a:xfrm>
            <a:prstGeom prst="parallelogram">
              <a:avLst>
                <a:gd name="adj" fmla="val 0"/>
              </a:avLst>
            </a:prstGeom>
            <a:blipFill dpi="0" rotWithShape="1">
              <a:blip r:embed="rId15" cstate="print"/>
              <a:srcRect/>
              <a:stretch>
                <a:fillRect/>
              </a:stretch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74" name="AutoShape 6" descr="05"/>
            <p:cNvSpPr>
              <a:spLocks noChangeArrowheads="1"/>
            </p:cNvSpPr>
            <p:nvPr userDrawn="1"/>
          </p:nvSpPr>
          <p:spPr bwMode="gray">
            <a:xfrm>
              <a:off x="1434" y="674"/>
              <a:ext cx="1446" cy="219"/>
            </a:xfrm>
            <a:prstGeom prst="parallelogram">
              <a:avLst>
                <a:gd name="adj" fmla="val 0"/>
              </a:avLst>
            </a:prstGeom>
            <a:blipFill dpi="0" rotWithShape="1">
              <a:blip r:embed="rId16" cstate="print"/>
              <a:srcRect/>
              <a:stretch>
                <a:fillRect/>
              </a:stretch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75" name="AutoShape 7" descr="03"/>
            <p:cNvSpPr>
              <a:spLocks noChangeArrowheads="1"/>
            </p:cNvSpPr>
            <p:nvPr userDrawn="1"/>
          </p:nvSpPr>
          <p:spPr bwMode="gray">
            <a:xfrm>
              <a:off x="2876" y="674"/>
              <a:ext cx="1449" cy="219"/>
            </a:xfrm>
            <a:prstGeom prst="parallelogram">
              <a:avLst>
                <a:gd name="adj" fmla="val 0"/>
              </a:avLst>
            </a:prstGeom>
            <a:blipFill dpi="0" rotWithShape="1">
              <a:blip r:embed="rId17" cstate="print"/>
              <a:srcRect/>
              <a:stretch>
                <a:fillRect/>
              </a:stretch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176" name="AutoShape 8" descr="02"/>
            <p:cNvSpPr>
              <a:spLocks noChangeArrowheads="1"/>
            </p:cNvSpPr>
            <p:nvPr userDrawn="1"/>
          </p:nvSpPr>
          <p:spPr bwMode="gray">
            <a:xfrm>
              <a:off x="4322" y="672"/>
              <a:ext cx="1438" cy="219"/>
            </a:xfrm>
            <a:prstGeom prst="parallelogram">
              <a:avLst>
                <a:gd name="adj" fmla="val 0"/>
              </a:avLst>
            </a:prstGeom>
            <a:blipFill dpi="0" rotWithShape="1">
              <a:blip r:embed="rId18" cstate="print"/>
              <a:srcRect/>
              <a:stretch>
                <a:fillRect/>
              </a:stretch>
            </a:blip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030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295400"/>
            <a:ext cx="83058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9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787C80B-0634-4732-8C6C-B05BE9B518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4" name="Rectangle 13"/>
          <p:cNvSpPr>
            <a:spLocks noGrp="1" noChangeArrowheads="1"/>
          </p:cNvSpPr>
          <p:nvPr>
            <p:ph type="title"/>
          </p:nvPr>
        </p:nvSpPr>
        <p:spPr bwMode="gray">
          <a:xfrm>
            <a:off x="457200" y="228600"/>
            <a:ext cx="8229600" cy="56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9.xm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714348" y="928670"/>
            <a:ext cx="7643866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9600" b="1" dirty="0">
                <a:ln w="24500" cmpd="dbl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Проценты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71750" y="3143250"/>
            <a:ext cx="393065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 класс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14813" y="5165725"/>
            <a:ext cx="4929187" cy="1692275"/>
          </a:xfrm>
          <a:prstGeom prst="rect">
            <a:avLst/>
          </a:prstGeom>
          <a:solidFill>
            <a:srgbClr val="6699FF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Составители: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Дегтерёва</a:t>
            </a: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Оксана Геннадьевна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Ерошкина Елена Геннадьевна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Корниенко</a:t>
            </a: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Любовь Николаевна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Филимонова Татьяна Николаевна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>
            <a:hlinkClick r:id="rId2" action="ppaction://hlinksldjump"/>
          </p:cNvPr>
          <p:cNvSpPr/>
          <p:nvPr/>
        </p:nvSpPr>
        <p:spPr>
          <a:xfrm>
            <a:off x="785786" y="1571612"/>
            <a:ext cx="7572428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24500" cmpd="dbl">
                  <a:solidFill>
                    <a:sysClr val="windowText" lastClr="000000"/>
                  </a:solidFill>
                  <a:prstDash val="solid"/>
                  <a:miter lim="800000"/>
                </a:ln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теоретические сведения</a:t>
            </a:r>
          </a:p>
        </p:txBody>
      </p:sp>
      <p:sp>
        <p:nvSpPr>
          <p:cNvPr id="17" name="Прямоугольник 16">
            <a:hlinkClick r:id="rId3" action="ppaction://hlinksldjump"/>
          </p:cNvPr>
          <p:cNvSpPr/>
          <p:nvPr/>
        </p:nvSpPr>
        <p:spPr>
          <a:xfrm>
            <a:off x="857224" y="2643182"/>
            <a:ext cx="7572428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24500" cmpd="dbl">
                  <a:solidFill>
                    <a:sysClr val="windowText" lastClr="000000"/>
                  </a:solidFill>
                  <a:prstDash val="solid"/>
                  <a:miter lim="800000"/>
                </a:ln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Устные упражнения</a:t>
            </a:r>
          </a:p>
        </p:txBody>
      </p:sp>
      <p:sp>
        <p:nvSpPr>
          <p:cNvPr id="18" name="Прямоугольник 17">
            <a:hlinkClick r:id="rId4" action="ppaction://hlinksldjump"/>
          </p:cNvPr>
          <p:cNvSpPr/>
          <p:nvPr/>
        </p:nvSpPr>
        <p:spPr>
          <a:xfrm>
            <a:off x="785786" y="3643314"/>
            <a:ext cx="7572428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24500" cmpd="dbl">
                  <a:solidFill>
                    <a:sysClr val="windowText" lastClr="000000"/>
                  </a:solidFill>
                  <a:prstDash val="solid"/>
                  <a:miter lim="800000"/>
                </a:ln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3600" b="1" dirty="0">
                <a:ln w="24500" cmpd="dbl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>
                <a:ln w="24500" cmpd="dbl">
                  <a:solidFill>
                    <a:sysClr val="windowText" lastClr="000000"/>
                  </a:solidFill>
                  <a:prstDash val="solid"/>
                  <a:miter lim="800000"/>
                </a:ln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«реальной математики</a:t>
            </a:r>
            <a:r>
              <a:rPr lang="ru-RU" sz="3600" b="1" dirty="0">
                <a:ln w="24500" cmpd="dbl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</a:p>
        </p:txBody>
      </p:sp>
      <p:sp>
        <p:nvSpPr>
          <p:cNvPr id="19" name="Прямоугольник 18">
            <a:hlinkClick r:id="rId2" action="ppaction://hlinksldjump"/>
          </p:cNvPr>
          <p:cNvSpPr/>
          <p:nvPr/>
        </p:nvSpPr>
        <p:spPr>
          <a:xfrm>
            <a:off x="785786" y="4714884"/>
            <a:ext cx="7572428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24500" cmpd="dbl">
                  <a:solidFill>
                    <a:sysClr val="windowText" lastClr="000000"/>
                  </a:solidFill>
                  <a:prstDash val="solid"/>
                  <a:miter lim="800000"/>
                </a:ln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Список литературы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71625" y="1428750"/>
            <a:ext cx="6715125" cy="45243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Arial" pitchFamily="34" charset="0"/>
              <a:buChar char="•"/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Процент – это 1/100 часть от целого;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Процент от числа находится действием …;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Число по его проценту находится действием делением;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Чтобы найти, сколько процентов одно число составляет от другого, надо найти отношение этих чисел и результат умножить на 100%.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0" y="642918"/>
            <a:ext cx="9144000" cy="646331"/>
          </a:xfrm>
          <a:prstGeom prst="rect">
            <a:avLst/>
          </a:prstGeom>
          <a:solidFill>
            <a:srgbClr val="6699FF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24500" cmpd="dbl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теоретические сведения</a:t>
            </a:r>
          </a:p>
        </p:txBody>
      </p:sp>
      <p:sp>
        <p:nvSpPr>
          <p:cNvPr id="9" name="Управляющая кнопка: назад 8">
            <a:hlinkClick r:id="" action="ppaction://hlinkshowjump?jump=previousslide" highlightClick="1"/>
          </p:cNvPr>
          <p:cNvSpPr/>
          <p:nvPr/>
        </p:nvSpPr>
        <p:spPr>
          <a:xfrm>
            <a:off x="214313" y="5643563"/>
            <a:ext cx="1042987" cy="1042987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627313" y="1773238"/>
            <a:ext cx="3978275" cy="2735262"/>
            <a:chOff x="340" y="2387"/>
            <a:chExt cx="2506" cy="1723"/>
          </a:xfrm>
        </p:grpSpPr>
        <p:pic>
          <p:nvPicPr>
            <p:cNvPr id="6184" name="Picture 3" descr="MCj04298290000[1]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40" y="2905"/>
              <a:ext cx="1390" cy="1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AutoShape 4"/>
            <p:cNvSpPr>
              <a:spLocks noChangeArrowheads="1"/>
            </p:cNvSpPr>
            <p:nvPr/>
          </p:nvSpPr>
          <p:spPr bwMode="auto">
            <a:xfrm>
              <a:off x="839" y="2387"/>
              <a:ext cx="2007" cy="593"/>
            </a:xfrm>
            <a:prstGeom prst="wedgeEllipseCallout">
              <a:avLst>
                <a:gd name="adj1" fmla="val -58222"/>
                <a:gd name="adj2" fmla="val 75384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ru-RU" sz="2400" i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ПРАВИЛЬНО!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4284663" y="2781300"/>
            <a:ext cx="3787775" cy="2597150"/>
            <a:chOff x="3061" y="2523"/>
            <a:chExt cx="2386" cy="1636"/>
          </a:xfrm>
        </p:grpSpPr>
        <p:pic>
          <p:nvPicPr>
            <p:cNvPr id="6182" name="Picture 6" descr="MCj04244440000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83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357688" y="2714625"/>
            <a:ext cx="3787775" cy="2597150"/>
            <a:chOff x="3061" y="2523"/>
            <a:chExt cx="2386" cy="1636"/>
          </a:xfrm>
        </p:grpSpPr>
        <p:pic>
          <p:nvPicPr>
            <p:cNvPr id="6180" name="Picture 13" descr="MCj04244440000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81" name="AutoShape 14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286250" y="2714625"/>
            <a:ext cx="3778250" cy="2597150"/>
            <a:chOff x="3061" y="2523"/>
            <a:chExt cx="2380" cy="1636"/>
          </a:xfrm>
        </p:grpSpPr>
        <p:pic>
          <p:nvPicPr>
            <p:cNvPr id="6178" name="Picture 16" descr="MCj04244440000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AutoShape 17"/>
            <p:cNvSpPr>
              <a:spLocks noChangeArrowheads="1"/>
            </p:cNvSpPr>
            <p:nvPr/>
          </p:nvSpPr>
          <p:spPr bwMode="auto">
            <a:xfrm>
              <a:off x="3781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ru-RU" sz="2400" i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ПОДУМАЙ!</a:t>
              </a:r>
            </a:p>
          </p:txBody>
        </p:sp>
      </p:grpSp>
      <p:grpSp>
        <p:nvGrpSpPr>
          <p:cNvPr id="6150" name="Group 26"/>
          <p:cNvGrpSpPr>
            <a:grpSpLocks/>
          </p:cNvGrpSpPr>
          <p:nvPr/>
        </p:nvGrpSpPr>
        <p:grpSpPr bwMode="auto">
          <a:xfrm>
            <a:off x="0" y="333375"/>
            <a:ext cx="9144000" cy="1008063"/>
            <a:chOff x="340" y="300"/>
            <a:chExt cx="3311" cy="635"/>
          </a:xfrm>
        </p:grpSpPr>
        <p:sp>
          <p:nvSpPr>
            <p:cNvPr id="24" name="AutoShape 24"/>
            <p:cNvSpPr>
              <a:spLocks noChangeArrowheads="1"/>
            </p:cNvSpPr>
            <p:nvPr/>
          </p:nvSpPr>
          <p:spPr bwMode="auto">
            <a:xfrm>
              <a:off x="340" y="300"/>
              <a:ext cx="3311" cy="635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ru-RU" dirty="0">
                <a:solidFill>
                  <a:schemeClr val="tx2">
                    <a:lumMod val="75000"/>
                  </a:schemeClr>
                </a:solidFill>
                <a:latin typeface="Tahoma" pitchFamily="34" charset="0"/>
              </a:endParaRPr>
            </a:p>
          </p:txBody>
        </p:sp>
        <p:sp>
          <p:nvSpPr>
            <p:cNvPr id="6177" name="Text Box 25"/>
            <p:cNvSpPr txBox="1">
              <a:spLocks noChangeArrowheads="1"/>
            </p:cNvSpPr>
            <p:nvPr/>
          </p:nvSpPr>
          <p:spPr bwMode="auto">
            <a:xfrm>
              <a:off x="1044" y="421"/>
              <a:ext cx="1754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ru-RU" sz="3600" b="1" i="1">
                  <a:latin typeface="Times New Roman" pitchFamily="18" charset="0"/>
                </a:rPr>
                <a:t>Чему равен 2% от 80 ?</a:t>
              </a:r>
            </a:p>
          </p:txBody>
        </p:sp>
      </p:grpSp>
      <p:grpSp>
        <p:nvGrpSpPr>
          <p:cNvPr id="6151" name="Group 31"/>
          <p:cNvGrpSpPr>
            <a:grpSpLocks/>
          </p:cNvGrpSpPr>
          <p:nvPr/>
        </p:nvGrpSpPr>
        <p:grpSpPr bwMode="auto">
          <a:xfrm>
            <a:off x="323850" y="1484313"/>
            <a:ext cx="2232025" cy="1512887"/>
            <a:chOff x="204" y="1207"/>
            <a:chExt cx="1225" cy="713"/>
          </a:xfrm>
        </p:grpSpPr>
        <p:sp>
          <p:nvSpPr>
            <p:cNvPr id="27" name="AutoShape 31"/>
            <p:cNvSpPr>
              <a:spLocks noChangeArrowheads="1"/>
            </p:cNvSpPr>
            <p:nvPr/>
          </p:nvSpPr>
          <p:spPr bwMode="auto">
            <a:xfrm>
              <a:off x="204" y="1344"/>
              <a:ext cx="1225" cy="576"/>
            </a:xfrm>
            <a:prstGeom prst="star8">
              <a:avLst>
                <a:gd name="adj" fmla="val 38250"/>
              </a:avLst>
            </a:prstGeom>
            <a:solidFill>
              <a:srgbClr val="BFFAFD"/>
            </a:solidFill>
            <a:ln w="28575">
              <a:solidFill>
                <a:srgbClr val="33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ru-RU" sz="32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160</a:t>
              </a:r>
            </a:p>
          </p:txBody>
        </p:sp>
        <p:sp>
          <p:nvSpPr>
            <p:cNvPr id="6175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0D0D0D"/>
                  </a:solidFill>
                  <a:latin typeface="Tahoma"/>
                  <a:ea typeface="Tahoma"/>
                  <a:cs typeface="Tahoma"/>
                </a:rPr>
                <a:t>1</a:t>
              </a:r>
            </a:p>
          </p:txBody>
        </p:sp>
      </p:grpSp>
      <p:grpSp>
        <p:nvGrpSpPr>
          <p:cNvPr id="6152" name="Group 32"/>
          <p:cNvGrpSpPr>
            <a:grpSpLocks/>
          </p:cNvGrpSpPr>
          <p:nvPr/>
        </p:nvGrpSpPr>
        <p:grpSpPr bwMode="auto">
          <a:xfrm>
            <a:off x="323850" y="3141663"/>
            <a:ext cx="2195513" cy="1582737"/>
            <a:chOff x="1565" y="1207"/>
            <a:chExt cx="1225" cy="713"/>
          </a:xfrm>
        </p:grpSpPr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565" y="1344"/>
              <a:ext cx="1225" cy="576"/>
            </a:xfrm>
            <a:prstGeom prst="star8">
              <a:avLst>
                <a:gd name="adj" fmla="val 38250"/>
              </a:avLst>
            </a:prstGeom>
            <a:solidFill>
              <a:srgbClr val="BFFAFD"/>
            </a:solidFill>
            <a:ln w="28575">
              <a:solidFill>
                <a:srgbClr val="33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ru-RU" sz="32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16</a:t>
              </a:r>
            </a:p>
          </p:txBody>
        </p:sp>
        <p:sp>
          <p:nvSpPr>
            <p:cNvPr id="6173" name="WordArt 34"/>
            <p:cNvSpPr>
              <a:spLocks noChangeArrowheads="1" noChangeShapeType="1" noTextEdit="1"/>
            </p:cNvSpPr>
            <p:nvPr/>
          </p:nvSpPr>
          <p:spPr bwMode="auto">
            <a:xfrm>
              <a:off x="1837" y="120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0D0D0D"/>
                  </a:solidFill>
                  <a:latin typeface="Tahoma"/>
                  <a:ea typeface="Tahoma"/>
                  <a:cs typeface="Tahoma"/>
                </a:rPr>
                <a:t>2</a:t>
              </a:r>
            </a:p>
          </p:txBody>
        </p:sp>
      </p:grpSp>
      <p:grpSp>
        <p:nvGrpSpPr>
          <p:cNvPr id="6153" name="Group 34"/>
          <p:cNvGrpSpPr>
            <a:grpSpLocks/>
          </p:cNvGrpSpPr>
          <p:nvPr/>
        </p:nvGrpSpPr>
        <p:grpSpPr bwMode="auto">
          <a:xfrm>
            <a:off x="6659563" y="3789363"/>
            <a:ext cx="2233612" cy="1492250"/>
            <a:chOff x="4332" y="1207"/>
            <a:chExt cx="1225" cy="713"/>
          </a:xfrm>
        </p:grpSpPr>
        <p:sp>
          <p:nvSpPr>
            <p:cNvPr id="33" name="AutoShape 29"/>
            <p:cNvSpPr>
              <a:spLocks noChangeArrowheads="1"/>
            </p:cNvSpPr>
            <p:nvPr/>
          </p:nvSpPr>
          <p:spPr bwMode="auto">
            <a:xfrm>
              <a:off x="4332" y="1344"/>
              <a:ext cx="1225" cy="576"/>
            </a:xfrm>
            <a:prstGeom prst="star8">
              <a:avLst>
                <a:gd name="adj" fmla="val 38250"/>
              </a:avLst>
            </a:prstGeom>
            <a:solidFill>
              <a:srgbClr val="BFFAFD"/>
            </a:solidFill>
            <a:ln w="28575">
              <a:solidFill>
                <a:srgbClr val="33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ru-RU" sz="32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0,16</a:t>
              </a:r>
            </a:p>
          </p:txBody>
        </p:sp>
        <p:sp>
          <p:nvSpPr>
            <p:cNvPr id="6171" name="WordArt 36"/>
            <p:cNvSpPr>
              <a:spLocks noChangeArrowheads="1" noChangeShapeType="1" noTextEdit="1"/>
            </p:cNvSpPr>
            <p:nvPr/>
          </p:nvSpPr>
          <p:spPr bwMode="auto">
            <a:xfrm>
              <a:off x="4604" y="120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0D0D0D"/>
                  </a:solidFill>
                  <a:latin typeface="Tahoma"/>
                  <a:ea typeface="Tahoma"/>
                  <a:cs typeface="Tahoma"/>
                </a:rPr>
                <a:t>4</a:t>
              </a:r>
            </a:p>
          </p:txBody>
        </p:sp>
      </p:grpSp>
      <p:grpSp>
        <p:nvGrpSpPr>
          <p:cNvPr id="6154" name="Group 33"/>
          <p:cNvGrpSpPr>
            <a:grpSpLocks/>
          </p:cNvGrpSpPr>
          <p:nvPr/>
        </p:nvGrpSpPr>
        <p:grpSpPr bwMode="auto">
          <a:xfrm>
            <a:off x="6877050" y="1428750"/>
            <a:ext cx="2266950" cy="1420813"/>
            <a:chOff x="2971" y="1207"/>
            <a:chExt cx="1225" cy="713"/>
          </a:xfrm>
        </p:grpSpPr>
        <p:sp>
          <p:nvSpPr>
            <p:cNvPr id="36" name="AutoShape 30"/>
            <p:cNvSpPr>
              <a:spLocks noChangeArrowheads="1"/>
            </p:cNvSpPr>
            <p:nvPr/>
          </p:nvSpPr>
          <p:spPr bwMode="auto">
            <a:xfrm>
              <a:off x="2971" y="1344"/>
              <a:ext cx="1225" cy="576"/>
            </a:xfrm>
            <a:prstGeom prst="star8">
              <a:avLst>
                <a:gd name="adj" fmla="val 38250"/>
              </a:avLst>
            </a:prstGeom>
            <a:solidFill>
              <a:srgbClr val="BFFAFD"/>
            </a:solidFill>
            <a:ln w="28575">
              <a:solidFill>
                <a:srgbClr val="33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ru-RU" sz="32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1,6</a:t>
              </a:r>
            </a:p>
          </p:txBody>
        </p:sp>
        <p:sp>
          <p:nvSpPr>
            <p:cNvPr id="6169" name="WordArt 35"/>
            <p:cNvSpPr>
              <a:spLocks noChangeArrowheads="1" noChangeShapeType="1" noTextEdit="1"/>
            </p:cNvSpPr>
            <p:nvPr/>
          </p:nvSpPr>
          <p:spPr bwMode="auto">
            <a:xfrm>
              <a:off x="3243" y="120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0D0D0D"/>
                  </a:solidFill>
                  <a:latin typeface="Tahoma"/>
                  <a:ea typeface="Tahoma"/>
                  <a:cs typeface="Tahoma"/>
                </a:rPr>
                <a:t>3</a:t>
              </a:r>
            </a:p>
          </p:txBody>
        </p:sp>
      </p:grpSp>
      <p:sp>
        <p:nvSpPr>
          <p:cNvPr id="13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214546" y="5786454"/>
            <a:ext cx="812782" cy="70324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/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38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670270" y="5786454"/>
            <a:ext cx="812782" cy="70324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/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2</a:t>
            </a:r>
          </a:p>
        </p:txBody>
      </p:sp>
      <p:sp>
        <p:nvSpPr>
          <p:cNvPr id="39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143504" y="5786454"/>
            <a:ext cx="812782" cy="70324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/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3</a:t>
            </a:r>
          </a:p>
        </p:txBody>
      </p:sp>
      <p:sp>
        <p:nvSpPr>
          <p:cNvPr id="40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527790" y="5786454"/>
            <a:ext cx="812782" cy="70324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/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4</a:t>
            </a:r>
          </a:p>
        </p:txBody>
      </p:sp>
      <p:sp>
        <p:nvSpPr>
          <p:cNvPr id="41" name="Управляющая кнопка: назад 40">
            <a:hlinkClick r:id="" action="ppaction://hlinkshowjump?jump=nextslide" highlightClick="1"/>
          </p:cNvPr>
          <p:cNvSpPr/>
          <p:nvPr/>
        </p:nvSpPr>
        <p:spPr>
          <a:xfrm rot="10800000">
            <a:off x="500063" y="5572125"/>
            <a:ext cx="1042987" cy="104298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"/>
                                            </p:cond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0"/>
                                            </p:cond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6"/>
                                            </p:cond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627313" y="1773238"/>
            <a:ext cx="3978275" cy="2735262"/>
            <a:chOff x="340" y="2387"/>
            <a:chExt cx="2506" cy="1723"/>
          </a:xfrm>
        </p:grpSpPr>
        <p:pic>
          <p:nvPicPr>
            <p:cNvPr id="7208" name="Picture 3" descr="MCj04298290000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0" y="2905"/>
              <a:ext cx="1390" cy="1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AutoShape 4"/>
            <p:cNvSpPr>
              <a:spLocks noChangeArrowheads="1"/>
            </p:cNvSpPr>
            <p:nvPr/>
          </p:nvSpPr>
          <p:spPr bwMode="auto">
            <a:xfrm>
              <a:off x="839" y="2387"/>
              <a:ext cx="2007" cy="593"/>
            </a:xfrm>
            <a:prstGeom prst="wedgeEllipseCallout">
              <a:avLst>
                <a:gd name="adj1" fmla="val -58222"/>
                <a:gd name="adj2" fmla="val 75384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ru-RU" sz="2400" i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ПРАВИЛЬНО!</a:t>
              </a:r>
            </a:p>
          </p:txBody>
        </p:sp>
      </p:grp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3357563" y="2286000"/>
            <a:ext cx="3787775" cy="2597150"/>
            <a:chOff x="3061" y="2523"/>
            <a:chExt cx="2386" cy="1636"/>
          </a:xfrm>
        </p:grpSpPr>
        <p:pic>
          <p:nvPicPr>
            <p:cNvPr id="7206" name="Picture 6" descr="MCj04244440000[1]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07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3429000" y="2286000"/>
            <a:ext cx="3787775" cy="2597150"/>
            <a:chOff x="3061" y="2523"/>
            <a:chExt cx="2386" cy="1636"/>
          </a:xfrm>
        </p:grpSpPr>
        <p:pic>
          <p:nvPicPr>
            <p:cNvPr id="7204" name="Picture 13" descr="MCj04244440000[1]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205" name="AutoShape 14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3357563" y="2286000"/>
            <a:ext cx="3787775" cy="2597150"/>
            <a:chOff x="3061" y="2523"/>
            <a:chExt cx="2386" cy="1636"/>
          </a:xfrm>
        </p:grpSpPr>
        <p:pic>
          <p:nvPicPr>
            <p:cNvPr id="7202" name="Picture 16" descr="MCj04244440000[1]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AutoShape 1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ru-RU" sz="2400" i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ПОДУМАЙ!</a:t>
              </a:r>
            </a:p>
          </p:txBody>
        </p:sp>
      </p:grpSp>
      <p:grpSp>
        <p:nvGrpSpPr>
          <p:cNvPr id="7174" name="Group 26"/>
          <p:cNvGrpSpPr>
            <a:grpSpLocks/>
          </p:cNvGrpSpPr>
          <p:nvPr/>
        </p:nvGrpSpPr>
        <p:grpSpPr bwMode="auto">
          <a:xfrm>
            <a:off x="0" y="357188"/>
            <a:ext cx="9144000" cy="1008062"/>
            <a:chOff x="340" y="300"/>
            <a:chExt cx="3311" cy="635"/>
          </a:xfrm>
        </p:grpSpPr>
        <p:sp>
          <p:nvSpPr>
            <p:cNvPr id="24" name="AutoShape 24"/>
            <p:cNvSpPr>
              <a:spLocks noChangeArrowheads="1"/>
            </p:cNvSpPr>
            <p:nvPr/>
          </p:nvSpPr>
          <p:spPr bwMode="auto">
            <a:xfrm>
              <a:off x="340" y="300"/>
              <a:ext cx="3311" cy="635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ru-RU" dirty="0">
                <a:solidFill>
                  <a:schemeClr val="tx2">
                    <a:lumMod val="75000"/>
                  </a:schemeClr>
                </a:solidFill>
                <a:latin typeface="Tahoma" pitchFamily="34" charset="0"/>
              </a:endParaRPr>
            </a:p>
          </p:txBody>
        </p:sp>
        <p:sp>
          <p:nvSpPr>
            <p:cNvPr id="25" name="Text Box 25"/>
            <p:cNvSpPr txBox="1">
              <a:spLocks noChangeArrowheads="1"/>
            </p:cNvSpPr>
            <p:nvPr/>
          </p:nvSpPr>
          <p:spPr bwMode="auto">
            <a:xfrm>
              <a:off x="1103" y="421"/>
              <a:ext cx="1926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wrap="none">
              <a:spAutoFit/>
            </a:bodyPr>
            <a:lstStyle>
              <a:lvl1pPr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defRPr/>
              </a:pPr>
              <a:r>
                <a:rPr lang="ru-RU" sz="3600" i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Чему равен </a:t>
              </a:r>
              <a:r>
                <a:rPr lang="ru-RU" sz="360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25% </a:t>
              </a:r>
              <a:r>
                <a:rPr lang="ru-RU" sz="3600" i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от </a:t>
              </a:r>
              <a:r>
                <a:rPr lang="ru-RU" sz="3600" i="1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180 </a:t>
              </a:r>
              <a:r>
                <a:rPr lang="ru-RU" sz="3600" i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?</a:t>
              </a:r>
            </a:p>
          </p:txBody>
        </p:sp>
      </p:grpSp>
      <p:grpSp>
        <p:nvGrpSpPr>
          <p:cNvPr id="7175" name="Group 31"/>
          <p:cNvGrpSpPr>
            <a:grpSpLocks/>
          </p:cNvGrpSpPr>
          <p:nvPr/>
        </p:nvGrpSpPr>
        <p:grpSpPr bwMode="auto">
          <a:xfrm>
            <a:off x="323850" y="1484313"/>
            <a:ext cx="2232025" cy="1512887"/>
            <a:chOff x="204" y="1207"/>
            <a:chExt cx="1225" cy="713"/>
          </a:xfrm>
        </p:grpSpPr>
        <p:sp>
          <p:nvSpPr>
            <p:cNvPr id="27" name="AutoShape 31"/>
            <p:cNvSpPr>
              <a:spLocks noChangeArrowheads="1"/>
            </p:cNvSpPr>
            <p:nvPr/>
          </p:nvSpPr>
          <p:spPr bwMode="auto">
            <a:xfrm>
              <a:off x="204" y="1344"/>
              <a:ext cx="1225" cy="576"/>
            </a:xfrm>
            <a:prstGeom prst="star8">
              <a:avLst>
                <a:gd name="adj" fmla="val 38250"/>
              </a:avLst>
            </a:prstGeom>
            <a:solidFill>
              <a:srgbClr val="BFFAFD"/>
            </a:solidFill>
            <a:ln w="28575">
              <a:solidFill>
                <a:srgbClr val="33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ru-RU" sz="32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45</a:t>
              </a:r>
            </a:p>
          </p:txBody>
        </p:sp>
        <p:sp>
          <p:nvSpPr>
            <p:cNvPr id="7199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0D0D0D"/>
                  </a:solidFill>
                  <a:latin typeface="Tahoma"/>
                  <a:ea typeface="Tahoma"/>
                  <a:cs typeface="Tahoma"/>
                </a:rPr>
                <a:t>1</a:t>
              </a:r>
            </a:p>
          </p:txBody>
        </p:sp>
      </p:grpSp>
      <p:grpSp>
        <p:nvGrpSpPr>
          <p:cNvPr id="7176" name="Group 32"/>
          <p:cNvGrpSpPr>
            <a:grpSpLocks/>
          </p:cNvGrpSpPr>
          <p:nvPr/>
        </p:nvGrpSpPr>
        <p:grpSpPr bwMode="auto">
          <a:xfrm>
            <a:off x="323850" y="3141663"/>
            <a:ext cx="2195513" cy="1582737"/>
            <a:chOff x="1565" y="1207"/>
            <a:chExt cx="1225" cy="713"/>
          </a:xfrm>
        </p:grpSpPr>
        <p:sp>
          <p:nvSpPr>
            <p:cNvPr id="30" name="AutoShape 28"/>
            <p:cNvSpPr>
              <a:spLocks noChangeArrowheads="1"/>
            </p:cNvSpPr>
            <p:nvPr/>
          </p:nvSpPr>
          <p:spPr bwMode="auto">
            <a:xfrm>
              <a:off x="1565" y="1344"/>
              <a:ext cx="1225" cy="576"/>
            </a:xfrm>
            <a:prstGeom prst="star8">
              <a:avLst>
                <a:gd name="adj" fmla="val 38250"/>
              </a:avLst>
            </a:prstGeom>
            <a:solidFill>
              <a:srgbClr val="BFFAFD"/>
            </a:solidFill>
            <a:ln w="28575">
              <a:solidFill>
                <a:srgbClr val="33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ru-RU" sz="32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4,5</a:t>
              </a:r>
            </a:p>
          </p:txBody>
        </p:sp>
        <p:sp>
          <p:nvSpPr>
            <p:cNvPr id="7197" name="WordArt 34"/>
            <p:cNvSpPr>
              <a:spLocks noChangeArrowheads="1" noChangeShapeType="1" noTextEdit="1"/>
            </p:cNvSpPr>
            <p:nvPr/>
          </p:nvSpPr>
          <p:spPr bwMode="auto">
            <a:xfrm>
              <a:off x="1837" y="120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0D0D0D"/>
                  </a:solidFill>
                  <a:latin typeface="Tahoma"/>
                  <a:ea typeface="Tahoma"/>
                  <a:cs typeface="Tahoma"/>
                </a:rPr>
                <a:t>2</a:t>
              </a:r>
            </a:p>
          </p:txBody>
        </p:sp>
      </p:grpSp>
      <p:grpSp>
        <p:nvGrpSpPr>
          <p:cNvPr id="7177" name="Group 34"/>
          <p:cNvGrpSpPr>
            <a:grpSpLocks/>
          </p:cNvGrpSpPr>
          <p:nvPr/>
        </p:nvGrpSpPr>
        <p:grpSpPr bwMode="auto">
          <a:xfrm>
            <a:off x="6659563" y="3789363"/>
            <a:ext cx="2233612" cy="1492250"/>
            <a:chOff x="4332" y="1207"/>
            <a:chExt cx="1225" cy="713"/>
          </a:xfrm>
        </p:grpSpPr>
        <p:sp>
          <p:nvSpPr>
            <p:cNvPr id="33" name="AutoShape 29"/>
            <p:cNvSpPr>
              <a:spLocks noChangeArrowheads="1"/>
            </p:cNvSpPr>
            <p:nvPr/>
          </p:nvSpPr>
          <p:spPr bwMode="auto">
            <a:xfrm>
              <a:off x="4332" y="1344"/>
              <a:ext cx="1225" cy="576"/>
            </a:xfrm>
            <a:prstGeom prst="star8">
              <a:avLst>
                <a:gd name="adj" fmla="val 38250"/>
              </a:avLst>
            </a:prstGeom>
            <a:solidFill>
              <a:srgbClr val="BFFAFD"/>
            </a:solidFill>
            <a:ln w="28575">
              <a:solidFill>
                <a:srgbClr val="33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ru-RU" sz="32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0,45</a:t>
              </a:r>
            </a:p>
          </p:txBody>
        </p:sp>
        <p:sp>
          <p:nvSpPr>
            <p:cNvPr id="7195" name="WordArt 36"/>
            <p:cNvSpPr>
              <a:spLocks noChangeArrowheads="1" noChangeShapeType="1" noTextEdit="1"/>
            </p:cNvSpPr>
            <p:nvPr/>
          </p:nvSpPr>
          <p:spPr bwMode="auto">
            <a:xfrm>
              <a:off x="4604" y="120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0D0D0D"/>
                  </a:solidFill>
                  <a:latin typeface="Tahoma"/>
                  <a:ea typeface="Tahoma"/>
                  <a:cs typeface="Tahoma"/>
                </a:rPr>
                <a:t>4</a:t>
              </a:r>
            </a:p>
          </p:txBody>
        </p:sp>
      </p:grpSp>
      <p:grpSp>
        <p:nvGrpSpPr>
          <p:cNvPr id="7178" name="Group 33"/>
          <p:cNvGrpSpPr>
            <a:grpSpLocks/>
          </p:cNvGrpSpPr>
          <p:nvPr/>
        </p:nvGrpSpPr>
        <p:grpSpPr bwMode="auto">
          <a:xfrm>
            <a:off x="6877050" y="1428750"/>
            <a:ext cx="2266950" cy="1420813"/>
            <a:chOff x="2971" y="1207"/>
            <a:chExt cx="1225" cy="713"/>
          </a:xfrm>
        </p:grpSpPr>
        <p:sp>
          <p:nvSpPr>
            <p:cNvPr id="36" name="AutoShape 30"/>
            <p:cNvSpPr>
              <a:spLocks noChangeArrowheads="1"/>
            </p:cNvSpPr>
            <p:nvPr/>
          </p:nvSpPr>
          <p:spPr bwMode="auto">
            <a:xfrm>
              <a:off x="2971" y="1344"/>
              <a:ext cx="1225" cy="576"/>
            </a:xfrm>
            <a:prstGeom prst="star8">
              <a:avLst>
                <a:gd name="adj" fmla="val 38250"/>
              </a:avLst>
            </a:prstGeom>
            <a:solidFill>
              <a:srgbClr val="BFFAFD"/>
            </a:solidFill>
            <a:ln w="28575">
              <a:solidFill>
                <a:srgbClr val="33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ru-RU" sz="32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60</a:t>
              </a:r>
            </a:p>
          </p:txBody>
        </p:sp>
        <p:sp>
          <p:nvSpPr>
            <p:cNvPr id="7193" name="WordArt 35"/>
            <p:cNvSpPr>
              <a:spLocks noChangeArrowheads="1" noChangeShapeType="1" noTextEdit="1"/>
            </p:cNvSpPr>
            <p:nvPr/>
          </p:nvSpPr>
          <p:spPr bwMode="auto">
            <a:xfrm>
              <a:off x="3243" y="120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0D0D0D"/>
                  </a:solidFill>
                  <a:latin typeface="Tahoma"/>
                  <a:ea typeface="Tahoma"/>
                  <a:cs typeface="Tahoma"/>
                </a:rPr>
                <a:t>3</a:t>
              </a:r>
            </a:p>
          </p:txBody>
        </p:sp>
      </p:grpSp>
      <p:sp>
        <p:nvSpPr>
          <p:cNvPr id="13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214546" y="5786454"/>
            <a:ext cx="812782" cy="70324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/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38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670270" y="5786454"/>
            <a:ext cx="812782" cy="70324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/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2</a:t>
            </a:r>
          </a:p>
        </p:txBody>
      </p:sp>
      <p:sp>
        <p:nvSpPr>
          <p:cNvPr id="39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170468" y="5786454"/>
            <a:ext cx="812782" cy="70324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/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3</a:t>
            </a:r>
          </a:p>
        </p:txBody>
      </p:sp>
      <p:sp>
        <p:nvSpPr>
          <p:cNvPr id="40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527790" y="5786454"/>
            <a:ext cx="812782" cy="70324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/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4</a:t>
            </a:r>
          </a:p>
        </p:txBody>
      </p:sp>
      <p:sp>
        <p:nvSpPr>
          <p:cNvPr id="35" name="Управляющая кнопка: назад 34">
            <a:hlinkClick r:id="rId5" action="ppaction://hlinksldjump" highlightClick="1"/>
          </p:cNvPr>
          <p:cNvSpPr/>
          <p:nvPr/>
        </p:nvSpPr>
        <p:spPr>
          <a:xfrm>
            <a:off x="500063" y="5572125"/>
            <a:ext cx="1042987" cy="104298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"/>
                                            </p:cond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0"/>
                                            </p:cond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6"/>
                                            </p:cond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6"/>
          <p:cNvGrpSpPr>
            <a:grpSpLocks/>
          </p:cNvGrpSpPr>
          <p:nvPr/>
        </p:nvGrpSpPr>
        <p:grpSpPr bwMode="auto">
          <a:xfrm>
            <a:off x="0" y="357188"/>
            <a:ext cx="9144000" cy="1008062"/>
            <a:chOff x="-502" y="300"/>
            <a:chExt cx="5220" cy="635"/>
          </a:xfrm>
        </p:grpSpPr>
        <p:sp>
          <p:nvSpPr>
            <p:cNvPr id="24" name="AutoShape 24"/>
            <p:cNvSpPr>
              <a:spLocks noChangeArrowheads="1"/>
            </p:cNvSpPr>
            <p:nvPr/>
          </p:nvSpPr>
          <p:spPr bwMode="auto">
            <a:xfrm>
              <a:off x="-502" y="300"/>
              <a:ext cx="5220" cy="635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ru-RU" dirty="0">
                <a:solidFill>
                  <a:schemeClr val="tx2">
                    <a:lumMod val="75000"/>
                  </a:schemeClr>
                </a:solidFill>
                <a:latin typeface="Tahoma" pitchFamily="34" charset="0"/>
              </a:endParaRPr>
            </a:p>
          </p:txBody>
        </p:sp>
        <p:sp>
          <p:nvSpPr>
            <p:cNvPr id="8225" name="Text Box 25"/>
            <p:cNvSpPr txBox="1">
              <a:spLocks noChangeArrowheads="1"/>
            </p:cNvSpPr>
            <p:nvPr/>
          </p:nvSpPr>
          <p:spPr bwMode="auto">
            <a:xfrm>
              <a:off x="17" y="450"/>
              <a:ext cx="3934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ru-RU" sz="3600" b="1">
                  <a:latin typeface="Times New Roman" pitchFamily="18" charset="0"/>
                </a:rPr>
                <a:t>Какое из утверждений неверно?</a:t>
              </a:r>
            </a:p>
          </p:txBody>
        </p:sp>
      </p:grpSp>
      <p:sp>
        <p:nvSpPr>
          <p:cNvPr id="13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00034" y="1500174"/>
            <a:ext cx="812782" cy="70324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/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38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00034" y="2357430"/>
            <a:ext cx="812782" cy="70324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/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2</a:t>
            </a:r>
          </a:p>
        </p:txBody>
      </p:sp>
      <p:sp>
        <p:nvSpPr>
          <p:cNvPr id="39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00034" y="3214686"/>
            <a:ext cx="812782" cy="70324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/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3</a:t>
            </a:r>
          </a:p>
        </p:txBody>
      </p:sp>
      <p:sp>
        <p:nvSpPr>
          <p:cNvPr id="40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500034" y="4071942"/>
            <a:ext cx="812782" cy="70324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/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4</a:t>
            </a:r>
          </a:p>
        </p:txBody>
      </p:sp>
      <p:sp>
        <p:nvSpPr>
          <p:cNvPr id="41" name="Управляющая кнопка: назад 40">
            <a:hlinkClick r:id="" action="ppaction://hlinkshowjump?jump=nextslide" highlightClick="1"/>
          </p:cNvPr>
          <p:cNvSpPr/>
          <p:nvPr/>
        </p:nvSpPr>
        <p:spPr>
          <a:xfrm rot="10800000">
            <a:off x="7786688" y="5572125"/>
            <a:ext cx="1042987" cy="104298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28750" y="1619250"/>
            <a:ext cx="72151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1/20 урожая меньше 20% этого урожая.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428750" y="2357438"/>
            <a:ext cx="6865938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1/6 урожая меньше 17% этого урожая.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500188" y="3286125"/>
            <a:ext cx="6865937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1/3 урожая меньше 33% этого урожая.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0" hangingPunct="0">
              <a:defRPr/>
            </a:pP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571625" y="4214813"/>
            <a:ext cx="6916738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1/4 урожая меньше 40% этого урожая.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defRPr/>
            </a:pPr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5356225" y="4260850"/>
            <a:ext cx="3787775" cy="2597150"/>
            <a:chOff x="3061" y="2523"/>
            <a:chExt cx="2386" cy="1636"/>
          </a:xfrm>
        </p:grpSpPr>
        <p:pic>
          <p:nvPicPr>
            <p:cNvPr id="8222" name="Picture 6" descr="MCj04244440000[1]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23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572000" y="3929063"/>
            <a:ext cx="3571875" cy="2714625"/>
            <a:chOff x="758" y="2387"/>
            <a:chExt cx="2088" cy="1477"/>
          </a:xfrm>
        </p:grpSpPr>
        <p:pic>
          <p:nvPicPr>
            <p:cNvPr id="8220" name="Picture 3" descr="MCj04298290000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58" y="2659"/>
              <a:ext cx="1390" cy="1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AutoShape 4"/>
            <p:cNvSpPr>
              <a:spLocks noChangeArrowheads="1"/>
            </p:cNvSpPr>
            <p:nvPr/>
          </p:nvSpPr>
          <p:spPr bwMode="auto">
            <a:xfrm>
              <a:off x="839" y="2387"/>
              <a:ext cx="2007" cy="593"/>
            </a:xfrm>
            <a:prstGeom prst="wedgeEllipseCallout">
              <a:avLst>
                <a:gd name="adj1" fmla="val -58222"/>
                <a:gd name="adj2" fmla="val 75384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ru-RU" sz="2400" i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ПРАВИЛЬНО!</a:t>
              </a:r>
            </a:p>
          </p:txBody>
        </p:sp>
      </p:grpSp>
      <p:grpSp>
        <p:nvGrpSpPr>
          <p:cNvPr id="5" name="Group 5"/>
          <p:cNvGrpSpPr>
            <a:grpSpLocks/>
          </p:cNvGrpSpPr>
          <p:nvPr/>
        </p:nvGrpSpPr>
        <p:grpSpPr bwMode="auto">
          <a:xfrm>
            <a:off x="5356225" y="4260850"/>
            <a:ext cx="3787775" cy="2597150"/>
            <a:chOff x="3061" y="2523"/>
            <a:chExt cx="2386" cy="1636"/>
          </a:xfrm>
        </p:grpSpPr>
        <p:pic>
          <p:nvPicPr>
            <p:cNvPr id="8218" name="Picture 6" descr="MCj04244440000[1]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219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5356225" y="4260850"/>
            <a:ext cx="3787775" cy="2597150"/>
            <a:chOff x="3061" y="2523"/>
            <a:chExt cx="2386" cy="1636"/>
          </a:xfrm>
        </p:grpSpPr>
        <p:pic>
          <p:nvPicPr>
            <p:cNvPr id="8216" name="Picture 6" descr="MCj04244440000[1]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ru-RU" sz="2000" i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ПОДУМАЙ!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"/>
                                            </p:cond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0"/>
                                            </p:cond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6"/>
                                            </p:cond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6"/>
          <p:cNvGrpSpPr>
            <a:grpSpLocks/>
          </p:cNvGrpSpPr>
          <p:nvPr/>
        </p:nvGrpSpPr>
        <p:grpSpPr bwMode="auto">
          <a:xfrm>
            <a:off x="0" y="333375"/>
            <a:ext cx="9144000" cy="2667000"/>
            <a:chOff x="-1657" y="300"/>
            <a:chExt cx="6375" cy="1957"/>
          </a:xfrm>
        </p:grpSpPr>
        <p:sp>
          <p:nvSpPr>
            <p:cNvPr id="24" name="AutoShape 24"/>
            <p:cNvSpPr>
              <a:spLocks noChangeArrowheads="1"/>
            </p:cNvSpPr>
            <p:nvPr/>
          </p:nvSpPr>
          <p:spPr bwMode="auto">
            <a:xfrm>
              <a:off x="-1657" y="300"/>
              <a:ext cx="6375" cy="1957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>
                <a:defRPr/>
              </a:pPr>
              <a:endParaRPr lang="ru-RU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endParaRPr>
            </a:p>
          </p:txBody>
        </p:sp>
        <p:sp>
          <p:nvSpPr>
            <p:cNvPr id="25" name="Text Box 25"/>
            <p:cNvSpPr txBox="1">
              <a:spLocks noChangeArrowheads="1"/>
            </p:cNvSpPr>
            <p:nvPr/>
          </p:nvSpPr>
          <p:spPr bwMode="auto">
            <a:xfrm>
              <a:off x="-1492" y="315"/>
              <a:ext cx="6000" cy="1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>
              <a:spAutoFit/>
            </a:bodyPr>
            <a:lstStyle>
              <a:lvl1pPr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just">
                <a:defRPr/>
              </a:pPr>
              <a:r>
                <a:rPr lang="ru-RU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Для приготовления отвара из лекарственных  трав взяли цветки шалфея и ромашки в отношении 5:6. Какой примерно процент в этой смеси составляют цветки шалфея?</a:t>
              </a:r>
            </a:p>
            <a:p>
              <a:pPr algn="ctr">
                <a:defRPr/>
              </a:pPr>
              <a:endParaRPr lang="ru-RU" sz="36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</p:grpSp>
      <p:grpSp>
        <p:nvGrpSpPr>
          <p:cNvPr id="9219" name="Group 31"/>
          <p:cNvGrpSpPr>
            <a:grpSpLocks/>
          </p:cNvGrpSpPr>
          <p:nvPr/>
        </p:nvGrpSpPr>
        <p:grpSpPr bwMode="auto">
          <a:xfrm>
            <a:off x="714375" y="3071813"/>
            <a:ext cx="1770063" cy="996950"/>
            <a:chOff x="204" y="1207"/>
            <a:chExt cx="1225" cy="713"/>
          </a:xfrm>
        </p:grpSpPr>
        <p:sp>
          <p:nvSpPr>
            <p:cNvPr id="21" name="AutoShape 31"/>
            <p:cNvSpPr>
              <a:spLocks noChangeArrowheads="1"/>
            </p:cNvSpPr>
            <p:nvPr/>
          </p:nvSpPr>
          <p:spPr bwMode="auto">
            <a:xfrm>
              <a:off x="204" y="1344"/>
              <a:ext cx="1225" cy="576"/>
            </a:xfrm>
            <a:prstGeom prst="star8">
              <a:avLst>
                <a:gd name="adj" fmla="val 38250"/>
              </a:avLst>
            </a:prstGeom>
            <a:solidFill>
              <a:srgbClr val="BFFAFD"/>
            </a:solidFill>
            <a:ln w="28575">
              <a:solidFill>
                <a:srgbClr val="33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ru-RU" sz="32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55%</a:t>
              </a:r>
            </a:p>
          </p:txBody>
        </p:sp>
        <p:sp>
          <p:nvSpPr>
            <p:cNvPr id="9256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0D0D0D"/>
                  </a:solidFill>
                  <a:latin typeface="Tahoma"/>
                  <a:ea typeface="Tahoma"/>
                  <a:cs typeface="Tahoma"/>
                </a:rPr>
                <a:t>1</a:t>
              </a:r>
            </a:p>
          </p:txBody>
        </p:sp>
      </p:grpSp>
      <p:grpSp>
        <p:nvGrpSpPr>
          <p:cNvPr id="9220" name="Group 31"/>
          <p:cNvGrpSpPr>
            <a:grpSpLocks/>
          </p:cNvGrpSpPr>
          <p:nvPr/>
        </p:nvGrpSpPr>
        <p:grpSpPr bwMode="auto">
          <a:xfrm>
            <a:off x="3571875" y="3143250"/>
            <a:ext cx="1770063" cy="996950"/>
            <a:chOff x="204" y="1207"/>
            <a:chExt cx="1225" cy="713"/>
          </a:xfrm>
        </p:grpSpPr>
        <p:sp>
          <p:nvSpPr>
            <p:cNvPr id="29" name="AutoShape 31"/>
            <p:cNvSpPr>
              <a:spLocks noChangeArrowheads="1"/>
            </p:cNvSpPr>
            <p:nvPr/>
          </p:nvSpPr>
          <p:spPr bwMode="auto">
            <a:xfrm>
              <a:off x="204" y="1344"/>
              <a:ext cx="1225" cy="576"/>
            </a:xfrm>
            <a:prstGeom prst="star8">
              <a:avLst>
                <a:gd name="adj" fmla="val 38250"/>
              </a:avLst>
            </a:prstGeom>
            <a:solidFill>
              <a:srgbClr val="BFFAFD"/>
            </a:solidFill>
            <a:ln w="28575">
              <a:solidFill>
                <a:srgbClr val="33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ru-RU" sz="32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45%</a:t>
              </a:r>
            </a:p>
          </p:txBody>
        </p:sp>
        <p:sp>
          <p:nvSpPr>
            <p:cNvPr id="9254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0D0D0D"/>
                  </a:solidFill>
                  <a:latin typeface="Tahoma"/>
                  <a:ea typeface="Tahoma"/>
                  <a:cs typeface="Tahoma"/>
                </a:rPr>
                <a:t>3</a:t>
              </a:r>
            </a:p>
          </p:txBody>
        </p:sp>
      </p:grpSp>
      <p:grpSp>
        <p:nvGrpSpPr>
          <p:cNvPr id="9221" name="Group 31"/>
          <p:cNvGrpSpPr>
            <a:grpSpLocks/>
          </p:cNvGrpSpPr>
          <p:nvPr/>
        </p:nvGrpSpPr>
        <p:grpSpPr bwMode="auto">
          <a:xfrm>
            <a:off x="785813" y="4286250"/>
            <a:ext cx="1770062" cy="996950"/>
            <a:chOff x="204" y="1207"/>
            <a:chExt cx="1225" cy="713"/>
          </a:xfrm>
        </p:grpSpPr>
        <p:sp>
          <p:nvSpPr>
            <p:cNvPr id="32" name="AutoShape 31"/>
            <p:cNvSpPr>
              <a:spLocks noChangeArrowheads="1"/>
            </p:cNvSpPr>
            <p:nvPr/>
          </p:nvSpPr>
          <p:spPr bwMode="auto">
            <a:xfrm>
              <a:off x="204" y="1344"/>
              <a:ext cx="1225" cy="576"/>
            </a:xfrm>
            <a:prstGeom prst="star8">
              <a:avLst>
                <a:gd name="adj" fmla="val 38250"/>
              </a:avLst>
            </a:prstGeom>
            <a:solidFill>
              <a:srgbClr val="BFFAFD"/>
            </a:solidFill>
            <a:ln w="28575">
              <a:solidFill>
                <a:srgbClr val="33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ru-RU" sz="32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0,45%</a:t>
              </a:r>
            </a:p>
          </p:txBody>
        </p:sp>
        <p:sp>
          <p:nvSpPr>
            <p:cNvPr id="9252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0D0D0D"/>
                  </a:solidFill>
                  <a:latin typeface="Tahoma"/>
                  <a:ea typeface="Tahoma"/>
                  <a:cs typeface="Tahoma"/>
                </a:rPr>
                <a:t>2</a:t>
              </a:r>
            </a:p>
          </p:txBody>
        </p:sp>
      </p:grpSp>
      <p:grpSp>
        <p:nvGrpSpPr>
          <p:cNvPr id="9222" name="Group 31"/>
          <p:cNvGrpSpPr>
            <a:grpSpLocks/>
          </p:cNvGrpSpPr>
          <p:nvPr/>
        </p:nvGrpSpPr>
        <p:grpSpPr bwMode="auto">
          <a:xfrm>
            <a:off x="3500438" y="4429125"/>
            <a:ext cx="1770062" cy="996950"/>
            <a:chOff x="204" y="1207"/>
            <a:chExt cx="1225" cy="713"/>
          </a:xfrm>
        </p:grpSpPr>
        <p:sp>
          <p:nvSpPr>
            <p:cNvPr id="35" name="AutoShape 31"/>
            <p:cNvSpPr>
              <a:spLocks noChangeArrowheads="1"/>
            </p:cNvSpPr>
            <p:nvPr/>
          </p:nvSpPr>
          <p:spPr bwMode="auto">
            <a:xfrm>
              <a:off x="204" y="1344"/>
              <a:ext cx="1225" cy="576"/>
            </a:xfrm>
            <a:prstGeom prst="star8">
              <a:avLst>
                <a:gd name="adj" fmla="val 38250"/>
              </a:avLst>
            </a:prstGeom>
            <a:solidFill>
              <a:srgbClr val="BFFAFD"/>
            </a:solidFill>
            <a:ln w="28575">
              <a:solidFill>
                <a:srgbClr val="3333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defRPr/>
              </a:pPr>
              <a:r>
                <a:rPr lang="ru-RU" sz="3200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83%</a:t>
              </a:r>
            </a:p>
          </p:txBody>
        </p:sp>
        <p:sp>
          <p:nvSpPr>
            <p:cNvPr id="9250" name="WordArt 33"/>
            <p:cNvSpPr>
              <a:spLocks noChangeArrowheads="1" noChangeShapeType="1" noTextEdit="1"/>
            </p:cNvSpPr>
            <p:nvPr/>
          </p:nvSpPr>
          <p:spPr bwMode="auto">
            <a:xfrm>
              <a:off x="521" y="1207"/>
              <a:ext cx="182" cy="194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ru-RU" sz="3600" i="1" kern="10">
                  <a:ln w="9525">
                    <a:solidFill>
                      <a:srgbClr val="FF0066"/>
                    </a:solidFill>
                    <a:round/>
                    <a:headEnd/>
                    <a:tailEnd/>
                  </a:ln>
                  <a:solidFill>
                    <a:srgbClr val="0D0D0D"/>
                  </a:solidFill>
                  <a:latin typeface="Tahoma"/>
                  <a:ea typeface="Tahoma"/>
                  <a:cs typeface="Tahoma"/>
                </a:rPr>
                <a:t>4</a:t>
              </a:r>
            </a:p>
          </p:txBody>
        </p:sp>
      </p:grpSp>
      <p:sp>
        <p:nvSpPr>
          <p:cNvPr id="37" name="Управляющая кнопка: назад 36">
            <a:hlinkClick r:id="rId2" action="ppaction://hlinksldjump" highlightClick="1"/>
          </p:cNvPr>
          <p:cNvSpPr/>
          <p:nvPr/>
        </p:nvSpPr>
        <p:spPr>
          <a:xfrm>
            <a:off x="500063" y="5500688"/>
            <a:ext cx="1042987" cy="1042987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7" name="Group 2"/>
          <p:cNvGrpSpPr>
            <a:grpSpLocks/>
          </p:cNvGrpSpPr>
          <p:nvPr/>
        </p:nvGrpSpPr>
        <p:grpSpPr bwMode="auto">
          <a:xfrm>
            <a:off x="4143375" y="1643063"/>
            <a:ext cx="4357688" cy="3092450"/>
            <a:chOff x="340" y="2387"/>
            <a:chExt cx="2506" cy="1723"/>
          </a:xfrm>
        </p:grpSpPr>
        <p:pic>
          <p:nvPicPr>
            <p:cNvPr id="9247" name="Picture 3" descr="MCj04298290000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0" y="2905"/>
              <a:ext cx="1390" cy="1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AutoShape 4"/>
            <p:cNvSpPr>
              <a:spLocks noChangeArrowheads="1"/>
            </p:cNvSpPr>
            <p:nvPr/>
          </p:nvSpPr>
          <p:spPr bwMode="auto">
            <a:xfrm>
              <a:off x="839" y="2387"/>
              <a:ext cx="2007" cy="593"/>
            </a:xfrm>
            <a:prstGeom prst="wedgeEllipseCallout">
              <a:avLst>
                <a:gd name="adj1" fmla="val -58222"/>
                <a:gd name="adj2" fmla="val 75384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ru-RU" sz="2400" i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ПРАВИЛЬНО!</a:t>
              </a:r>
            </a:p>
          </p:txBody>
        </p:sp>
      </p:grpSp>
      <p:grpSp>
        <p:nvGrpSpPr>
          <p:cNvPr id="9" name="Group 5"/>
          <p:cNvGrpSpPr>
            <a:grpSpLocks/>
          </p:cNvGrpSpPr>
          <p:nvPr/>
        </p:nvGrpSpPr>
        <p:grpSpPr bwMode="auto">
          <a:xfrm>
            <a:off x="4929188" y="2357438"/>
            <a:ext cx="3787775" cy="2597150"/>
            <a:chOff x="3061" y="2523"/>
            <a:chExt cx="2386" cy="1636"/>
          </a:xfrm>
        </p:grpSpPr>
        <p:pic>
          <p:nvPicPr>
            <p:cNvPr id="9245" name="Picture 6" descr="MCj04244440000[1]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46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10" name="Group 5"/>
          <p:cNvGrpSpPr>
            <a:grpSpLocks/>
          </p:cNvGrpSpPr>
          <p:nvPr/>
        </p:nvGrpSpPr>
        <p:grpSpPr bwMode="auto">
          <a:xfrm>
            <a:off x="4929188" y="2357438"/>
            <a:ext cx="3787775" cy="2597150"/>
            <a:chOff x="3061" y="2523"/>
            <a:chExt cx="2386" cy="1636"/>
          </a:xfrm>
        </p:grpSpPr>
        <p:pic>
          <p:nvPicPr>
            <p:cNvPr id="9243" name="Picture 6" descr="MCj04244440000[1]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44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2000" i="1"/>
                <a:t>ПОДУМАЙ!</a:t>
              </a:r>
            </a:p>
          </p:txBody>
        </p:sp>
      </p:grpSp>
      <p:grpSp>
        <p:nvGrpSpPr>
          <p:cNvPr id="11" name="Group 5"/>
          <p:cNvGrpSpPr>
            <a:grpSpLocks/>
          </p:cNvGrpSpPr>
          <p:nvPr/>
        </p:nvGrpSpPr>
        <p:grpSpPr bwMode="auto">
          <a:xfrm>
            <a:off x="4929188" y="2357438"/>
            <a:ext cx="3787775" cy="2597150"/>
            <a:chOff x="3061" y="2523"/>
            <a:chExt cx="2386" cy="1636"/>
          </a:xfrm>
        </p:grpSpPr>
        <p:pic>
          <p:nvPicPr>
            <p:cNvPr id="9241" name="Picture 6" descr="MCj04244440000[1]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61" y="2931"/>
              <a:ext cx="1075" cy="1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0" name="AutoShape 7"/>
            <p:cNvSpPr>
              <a:spLocks noChangeArrowheads="1"/>
            </p:cNvSpPr>
            <p:nvPr/>
          </p:nvSpPr>
          <p:spPr bwMode="auto">
            <a:xfrm>
              <a:off x="3787" y="2523"/>
              <a:ext cx="1660" cy="566"/>
            </a:xfrm>
            <a:prstGeom prst="wedgeEllipseCallout">
              <a:avLst>
                <a:gd name="adj1" fmla="val -45481"/>
                <a:gd name="adj2" fmla="val 142227"/>
              </a:avLst>
            </a:prstGeom>
            <a:solidFill>
              <a:srgbClr val="FFFF99"/>
            </a:solidFill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r>
                <a:rPr lang="ru-RU" sz="2000" i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ПОДУМАЙ!</a:t>
              </a:r>
            </a:p>
          </p:txBody>
        </p:sp>
      </p:grpSp>
      <p:sp>
        <p:nvSpPr>
          <p:cNvPr id="13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71670" y="5643578"/>
            <a:ext cx="812782" cy="70324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/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38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428992" y="5643578"/>
            <a:ext cx="812782" cy="70324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/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2</a:t>
            </a:r>
          </a:p>
        </p:txBody>
      </p:sp>
      <p:sp>
        <p:nvSpPr>
          <p:cNvPr id="39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4714876" y="5643578"/>
            <a:ext cx="812782" cy="70324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/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3</a:t>
            </a:r>
          </a:p>
        </p:txBody>
      </p:sp>
      <p:sp>
        <p:nvSpPr>
          <p:cNvPr id="40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072198" y="5643578"/>
            <a:ext cx="812782" cy="703246"/>
          </a:xfrm>
          <a:prstGeom prst="actionButtonBlank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  <a:extLst>
            <a:ext uri="{91240B29-F687-4F45-9708-019B960494DF}"/>
          </a:extLst>
        </p:spPr>
        <p:txBody>
          <a:bodyPr wrap="none" anchor="ctr"/>
          <a:lstStyle/>
          <a:p>
            <a:pPr algn="ctr">
              <a:defRPr/>
            </a:pPr>
            <a:r>
              <a:rPr lang="ru-RU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</a:rPr>
              <a:t>4</a:t>
            </a:r>
          </a:p>
        </p:txBody>
      </p:sp>
      <p:sp>
        <p:nvSpPr>
          <p:cNvPr id="42" name="Управляющая кнопка: назад 41">
            <a:hlinkClick r:id="rId5" action="ppaction://hlinksldjump" highlightClick="1"/>
          </p:cNvPr>
          <p:cNvSpPr/>
          <p:nvPr/>
        </p:nvSpPr>
        <p:spPr>
          <a:xfrm rot="10800000">
            <a:off x="7572375" y="5572125"/>
            <a:ext cx="1042988" cy="104298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4"/>
                                            </p:cond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0"/>
                                            </p:cond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>
                      <p:stCondLst>
                        <p:cond delay="0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6"/>
                                            </p:cond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642918"/>
            <a:ext cx="9144000" cy="646331"/>
          </a:xfrm>
          <a:prstGeom prst="rect">
            <a:avLst/>
          </a:prstGeom>
          <a:solidFill>
            <a:srgbClr val="6699FF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24500" cmpd="dbl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Список литературы:</a:t>
            </a:r>
          </a:p>
        </p:txBody>
      </p:sp>
      <p:sp>
        <p:nvSpPr>
          <p:cNvPr id="8" name="Управляющая кнопка: назад 7">
            <a:hlinkClick r:id="rId2" action="ppaction://hlinksldjump" highlightClick="1"/>
          </p:cNvPr>
          <p:cNvSpPr/>
          <p:nvPr/>
        </p:nvSpPr>
        <p:spPr>
          <a:xfrm>
            <a:off x="250825" y="5732463"/>
            <a:ext cx="1042988" cy="1042987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50825" y="1428750"/>
            <a:ext cx="8035925" cy="2032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С.А. Акимова. Занимательная  математика. -Санкт-Петербург, 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Тигрон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1997 г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Е. А. </a:t>
            </a:r>
            <a:r>
              <a:rPr lang="ru-RU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Бунимович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Л.В. Кузнецова, Л.О.Рослова. 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ГИА-2013: Экзамен 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новой 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форме: Математика: 9 класс: Тренировочные 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варианты экзаменационных работ для проведения государственной итоговой аттестации в новой форме..-Москва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АСТ,Астрель,2013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Ф.Ф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Лысенко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С.Ю. </a:t>
            </a:r>
            <a:r>
              <a:rPr lang="ru-RU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Кулабухова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 Ростов-на-Дону: </a:t>
            </a:r>
            <a:r>
              <a:rPr lang="ru-RU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Лнгион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2013. математика. 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9 класс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Подготовка к ГИА-2013. </a:t>
            </a:r>
            <a:r>
              <a:rPr lang="ru-RU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Учебно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тренеровочные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тесты по новому плану 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ГИА: 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алгебра, геометрия, реальная математика.</a:t>
            </a:r>
          </a:p>
          <a:p>
            <a:pPr algn="just">
              <a:buFont typeface="Arial" pitchFamily="34" charset="0"/>
              <a:buChar char="•"/>
              <a:defRPr/>
            </a:pP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Ю.Н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Макарычев 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Н.Г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Миндюк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К.И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Нешков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С.Б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Суворова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Алгебра 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класс: учеб. Для общеобразовательных  учреждений. Под редакцией С.А. </a:t>
            </a:r>
            <a:r>
              <a:rPr lang="ru-RU" sz="1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Теляковского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40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14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.: Просвещение</a:t>
            </a:r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245" name="Содержимое 2"/>
          <p:cNvSpPr>
            <a:spLocks noGrp="1"/>
          </p:cNvSpPr>
          <p:nvPr>
            <p:ph idx="1"/>
          </p:nvPr>
        </p:nvSpPr>
        <p:spPr>
          <a:xfrm>
            <a:off x="107950" y="3789363"/>
            <a:ext cx="8640763" cy="15843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1400" smtClean="0"/>
              <a:t>	Картинки</a:t>
            </a:r>
          </a:p>
          <a:p>
            <a:pPr>
              <a:buFont typeface="Wingdings" pitchFamily="2" charset="2"/>
              <a:buNone/>
            </a:pPr>
            <a:r>
              <a:rPr lang="ru-RU" sz="1400" smtClean="0"/>
              <a:t>       </a:t>
            </a:r>
            <a:r>
              <a:rPr lang="en-US" sz="1400" smtClean="0"/>
              <a:t>http://images.yandex.ru/yandsearch?source=wiz&amp;fp=18&amp;uinfo=ww-1265-wh-909-fw-1040-fh-598-pd-1&amp;p=18&amp;text=%D1%81%D0%BC%D0%B0%D0%B9%D0%BB%D0%B8%D0%BA%D0%B8%20%D0%B4%D0%BB%D1%8F%20%D0%BF%D1%80%D0%B5%D0%B7%D0%B5%D0%BD%D1%82%D0%B0%D1%86%D0%B8%D0%B9&amp;noreask=1&amp;pos=553&amp;rpt=simage&amp;lr=64&amp;img_url=http%3A%2F%2Fi38.photobucket.com%2Falbums%2Fe125%2Fsilence_1987%2Fshhhh-1.jpg</a:t>
            </a:r>
            <a:endParaRPr lang="ru-RU" sz="1400" smtClean="0"/>
          </a:p>
          <a:p>
            <a:pPr>
              <a:buFont typeface="Wingdings" pitchFamily="2" charset="2"/>
              <a:buNone/>
            </a:pPr>
            <a:endParaRPr lang="ru-RU" sz="1400" smtClean="0"/>
          </a:p>
          <a:p>
            <a:endParaRPr lang="ru-RU" sz="1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857232"/>
            <a:ext cx="9144000" cy="2308324"/>
          </a:xfrm>
          <a:prstGeom prst="rect">
            <a:avLst/>
          </a:prstGeom>
          <a:solidFill>
            <a:srgbClr val="6699FF"/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24500" cmpd="dbl">
                  <a:solidFill>
                    <a:sysClr val="windowText" lastClr="000000"/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  <p:sp>
        <p:nvSpPr>
          <p:cNvPr id="3" name="Управляющая кнопка: назад 2">
            <a:hlinkClick r:id="rId2" action="ppaction://hlinksldjump" highlightClick="1"/>
          </p:cNvPr>
          <p:cNvSpPr/>
          <p:nvPr/>
        </p:nvSpPr>
        <p:spPr>
          <a:xfrm>
            <a:off x="285750" y="5572125"/>
            <a:ext cx="1042988" cy="104298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65l">
  <a:themeElements>
    <a:clrScheme name="cdb2004165l 3">
      <a:dk1>
        <a:srgbClr val="000000"/>
      </a:dk1>
      <a:lt1>
        <a:srgbClr val="FFFFFF"/>
      </a:lt1>
      <a:dk2>
        <a:srgbClr val="37399B"/>
      </a:dk2>
      <a:lt2>
        <a:srgbClr val="C0C0C0"/>
      </a:lt2>
      <a:accent1>
        <a:srgbClr val="699DE9"/>
      </a:accent1>
      <a:accent2>
        <a:srgbClr val="EFB049"/>
      </a:accent2>
      <a:accent3>
        <a:srgbClr val="FFFFFF"/>
      </a:accent3>
      <a:accent4>
        <a:srgbClr val="000000"/>
      </a:accent4>
      <a:accent5>
        <a:srgbClr val="B9CCF2"/>
      </a:accent5>
      <a:accent6>
        <a:srgbClr val="D99F41"/>
      </a:accent6>
      <a:hlink>
        <a:srgbClr val="7476DC"/>
      </a:hlink>
      <a:folHlink>
        <a:srgbClr val="9AC664"/>
      </a:folHlink>
    </a:clrScheme>
    <a:fontScheme name="cdb2004165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db2004165l 1">
        <a:dk1>
          <a:srgbClr val="000000"/>
        </a:dk1>
        <a:lt1>
          <a:srgbClr val="FFFFFF"/>
        </a:lt1>
        <a:dk2>
          <a:srgbClr val="000066"/>
        </a:dk2>
        <a:lt2>
          <a:srgbClr val="969696"/>
        </a:lt2>
        <a:accent1>
          <a:srgbClr val="6F4EE6"/>
        </a:accent1>
        <a:accent2>
          <a:srgbClr val="69BFF9"/>
        </a:accent2>
        <a:accent3>
          <a:srgbClr val="FFFFFF"/>
        </a:accent3>
        <a:accent4>
          <a:srgbClr val="000000"/>
        </a:accent4>
        <a:accent5>
          <a:srgbClr val="BBB2F0"/>
        </a:accent5>
        <a:accent6>
          <a:srgbClr val="5EADE2"/>
        </a:accent6>
        <a:hlink>
          <a:srgbClr val="D17FB6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65l 2">
        <a:dk1>
          <a:srgbClr val="000000"/>
        </a:dk1>
        <a:lt1>
          <a:srgbClr val="FFFFFF"/>
        </a:lt1>
        <a:dk2>
          <a:srgbClr val="165E86"/>
        </a:dk2>
        <a:lt2>
          <a:srgbClr val="969696"/>
        </a:lt2>
        <a:accent1>
          <a:srgbClr val="33C5A9"/>
        </a:accent1>
        <a:accent2>
          <a:srgbClr val="90DE88"/>
        </a:accent2>
        <a:accent3>
          <a:srgbClr val="FFFFFF"/>
        </a:accent3>
        <a:accent4>
          <a:srgbClr val="000000"/>
        </a:accent4>
        <a:accent5>
          <a:srgbClr val="ADDFD1"/>
        </a:accent5>
        <a:accent6>
          <a:srgbClr val="82C97B"/>
        </a:accent6>
        <a:hlink>
          <a:srgbClr val="7D96D3"/>
        </a:hlink>
        <a:folHlink>
          <a:srgbClr val="DEDB7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65l 3">
        <a:dk1>
          <a:srgbClr val="000000"/>
        </a:dk1>
        <a:lt1>
          <a:srgbClr val="FFFFFF"/>
        </a:lt1>
        <a:dk2>
          <a:srgbClr val="37399B"/>
        </a:dk2>
        <a:lt2>
          <a:srgbClr val="C0C0C0"/>
        </a:lt2>
        <a:accent1>
          <a:srgbClr val="699DE9"/>
        </a:accent1>
        <a:accent2>
          <a:srgbClr val="EFB049"/>
        </a:accent2>
        <a:accent3>
          <a:srgbClr val="FFFFFF"/>
        </a:accent3>
        <a:accent4>
          <a:srgbClr val="000000"/>
        </a:accent4>
        <a:accent5>
          <a:srgbClr val="B9CCF2"/>
        </a:accent5>
        <a:accent6>
          <a:srgbClr val="D99F41"/>
        </a:accent6>
        <a:hlink>
          <a:srgbClr val="7476DC"/>
        </a:hlink>
        <a:folHlink>
          <a:srgbClr val="9AC66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cdb2004165l</Template>
  <TotalTime>239</TotalTime>
  <Words>369</Words>
  <Application>Microsoft Office PowerPoint</Application>
  <PresentationFormat>Экран (4:3)</PresentationFormat>
  <Paragraphs>90</Paragraphs>
  <Slides>9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Wingdings</vt:lpstr>
      <vt:lpstr>Calibri</vt:lpstr>
      <vt:lpstr>Times New Roman</vt:lpstr>
      <vt:lpstr>Tahoma</vt:lpstr>
      <vt:lpstr>cdb2004165l</vt:lpstr>
      <vt:lpstr>Adobe Photoshop Image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ВВОДНОЕ  ПОВТОРЕНИЕ.</dc:title>
  <dc:creator>Мама</dc:creator>
  <cp:lastModifiedBy>re</cp:lastModifiedBy>
  <cp:revision>20</cp:revision>
  <dcterms:created xsi:type="dcterms:W3CDTF">2006-08-03T12:11:55Z</dcterms:created>
  <dcterms:modified xsi:type="dcterms:W3CDTF">2014-04-11T20:23:35Z</dcterms:modified>
</cp:coreProperties>
</file>